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5BBF1-06BE-493E-8113-2DFDD6B6EEBB}" v="15" dt="2024-11-07T14:01:29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5" d="100"/>
          <a:sy n="155" d="100"/>
        </p:scale>
        <p:origin x="92" y="8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9235BBF1-06BE-493E-8113-2DFDD6B6EEBB}"/>
    <pc:docChg chg="custSel modMainMaster">
      <pc:chgData name="Jon Mills" userId="a9a068d3-e05a-40a8-8fd9-a2c416d01278" providerId="ADAL" clId="{9235BBF1-06BE-493E-8113-2DFDD6B6EEBB}" dt="2024-11-07T14:01:29.242" v="23"/>
      <pc:docMkLst>
        <pc:docMk/>
      </pc:docMkLst>
      <pc:sldMasterChg chg="modSp modSldLayout">
        <pc:chgData name="Jon Mills" userId="a9a068d3-e05a-40a8-8fd9-a2c416d01278" providerId="ADAL" clId="{9235BBF1-06BE-493E-8113-2DFDD6B6EEBB}" dt="2024-11-07T14:01:29.242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9235BBF1-06BE-493E-8113-2DFDD6B6EEBB}" dt="2024-11-07T14:00:21.723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9235BBF1-06BE-493E-8113-2DFDD6B6EEBB}" dt="2024-11-07T14:00:30.193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9235BBF1-06BE-493E-8113-2DFDD6B6EEBB}" dt="2024-11-07T14:00:30.193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05.007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9235BBF1-06BE-493E-8113-2DFDD6B6EEBB}" dt="2024-11-07T14:01:03.788" v="8" actId="478"/>
            <ac:picMkLst>
              <pc:docMk/>
              <pc:sldMasterMk cId="684463092" sldId="2147483648"/>
              <pc:sldLayoutMk cId="356837132" sldId="2147483658"/>
              <ac:picMk id="45" creationId="{1E633EF8-E994-DB81-FD98-A42785658EA0}"/>
            </ac:picMkLst>
          </pc:picChg>
          <pc:picChg chg="add mod">
            <ac:chgData name="Jon Mills" userId="a9a068d3-e05a-40a8-8fd9-a2c416d01278" providerId="ADAL" clId="{9235BBF1-06BE-493E-8113-2DFDD6B6EEBB}" dt="2024-11-07T14:01:05.007" v="9"/>
            <ac:picMkLst>
              <pc:docMk/>
              <pc:sldMasterMk cId="684463092" sldId="2147483648"/>
              <pc:sldLayoutMk cId="356837132" sldId="2147483658"/>
              <ac:picMk id="46" creationId="{E7380411-4A79-71D8-0609-FF139E793890}"/>
            </ac:picMkLst>
          </pc:picChg>
        </pc:sldLayoutChg>
        <pc:sldLayoutChg chg="modSp">
          <pc:chgData name="Jon Mills" userId="a9a068d3-e05a-40a8-8fd9-a2c416d01278" providerId="ADAL" clId="{9235BBF1-06BE-493E-8113-2DFDD6B6EEBB}" dt="2024-11-07T14:00:40.706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9235BBF1-06BE-493E-8113-2DFDD6B6EEBB}" dt="2024-11-07T14:00:40.706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11.526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9235BBF1-06BE-493E-8113-2DFDD6B6EEBB}" dt="2024-11-07T14:01:10.292" v="12" actId="478"/>
            <ac:picMkLst>
              <pc:docMk/>
              <pc:sldMasterMk cId="684463092" sldId="2147483648"/>
              <pc:sldLayoutMk cId="609465406" sldId="2147483667"/>
              <ac:picMk id="45" creationId="{56C3C53D-7C66-9768-1F9C-6F3C597759E3}"/>
            </ac:picMkLst>
          </pc:picChg>
          <pc:picChg chg="add mod">
            <ac:chgData name="Jon Mills" userId="a9a068d3-e05a-40a8-8fd9-a2c416d01278" providerId="ADAL" clId="{9235BBF1-06BE-493E-8113-2DFDD6B6EEBB}" dt="2024-11-07T14:01:11.526" v="13"/>
            <ac:picMkLst>
              <pc:docMk/>
              <pc:sldMasterMk cId="684463092" sldId="2147483648"/>
              <pc:sldLayoutMk cId="609465406" sldId="2147483667"/>
              <ac:picMk id="46" creationId="{0F809EDE-A7B2-CBE3-7BD2-DD5DFBFCB677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14.805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9235BBF1-06BE-493E-8113-2DFDD6B6EEBB}" dt="2024-11-07T14:01:13.586" v="14" actId="478"/>
            <ac:picMkLst>
              <pc:docMk/>
              <pc:sldMasterMk cId="684463092" sldId="2147483648"/>
              <pc:sldLayoutMk cId="1003640950" sldId="2147483668"/>
              <ac:picMk id="45" creationId="{42D2DDA5-9298-360F-1BCF-37EEC110E0BB}"/>
            </ac:picMkLst>
          </pc:picChg>
          <pc:picChg chg="add mod">
            <ac:chgData name="Jon Mills" userId="a9a068d3-e05a-40a8-8fd9-a2c416d01278" providerId="ADAL" clId="{9235BBF1-06BE-493E-8113-2DFDD6B6EEBB}" dt="2024-11-07T14:01:14.805" v="15"/>
            <ac:picMkLst>
              <pc:docMk/>
              <pc:sldMasterMk cId="684463092" sldId="2147483648"/>
              <pc:sldLayoutMk cId="1003640950" sldId="2147483668"/>
              <ac:picMk id="46" creationId="{3F229599-163A-1D97-FEF7-0EBC5253A757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18.159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9235BBF1-06BE-493E-8113-2DFDD6B6EEBB}" dt="2024-11-07T14:01:16.988" v="16" actId="478"/>
            <ac:picMkLst>
              <pc:docMk/>
              <pc:sldMasterMk cId="684463092" sldId="2147483648"/>
              <pc:sldLayoutMk cId="1402105180" sldId="2147483669"/>
              <ac:picMk id="45" creationId="{5A304731-C602-617A-FE19-308E93B87F84}"/>
            </ac:picMkLst>
          </pc:picChg>
          <pc:picChg chg="add mod">
            <ac:chgData name="Jon Mills" userId="a9a068d3-e05a-40a8-8fd9-a2c416d01278" providerId="ADAL" clId="{9235BBF1-06BE-493E-8113-2DFDD6B6EEBB}" dt="2024-11-07T14:01:18.159" v="17"/>
            <ac:picMkLst>
              <pc:docMk/>
              <pc:sldMasterMk cId="684463092" sldId="2147483648"/>
              <pc:sldLayoutMk cId="1402105180" sldId="2147483669"/>
              <ac:picMk id="46" creationId="{204AC74C-DCC9-9F3E-2116-587995B1C0FB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21.397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9235BBF1-06BE-493E-8113-2DFDD6B6EEBB}" dt="2024-11-07T14:01:20.217" v="18" actId="478"/>
            <ac:picMkLst>
              <pc:docMk/>
              <pc:sldMasterMk cId="684463092" sldId="2147483648"/>
              <pc:sldLayoutMk cId="260438162" sldId="2147483670"/>
              <ac:picMk id="46" creationId="{A47890A0-49C2-E4B6-E779-76D921734B67}"/>
            </ac:picMkLst>
          </pc:picChg>
          <pc:picChg chg="add mod">
            <ac:chgData name="Jon Mills" userId="a9a068d3-e05a-40a8-8fd9-a2c416d01278" providerId="ADAL" clId="{9235BBF1-06BE-493E-8113-2DFDD6B6EEBB}" dt="2024-11-07T14:01:21.397" v="19"/>
            <ac:picMkLst>
              <pc:docMk/>
              <pc:sldMasterMk cId="684463092" sldId="2147483648"/>
              <pc:sldLayoutMk cId="260438162" sldId="2147483670"/>
              <ac:picMk id="47" creationId="{87F86235-1381-270F-9F20-BC40279801B9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24.692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9235BBF1-06BE-493E-8113-2DFDD6B6EEBB}" dt="2024-11-07T14:01:23.572" v="20" actId="478"/>
            <ac:picMkLst>
              <pc:docMk/>
              <pc:sldMasterMk cId="684463092" sldId="2147483648"/>
              <pc:sldLayoutMk cId="1669779365" sldId="2147483671"/>
              <ac:picMk id="45" creationId="{39749B18-0A8F-5C98-F3BB-28AAEAF0C753}"/>
            </ac:picMkLst>
          </pc:picChg>
          <pc:picChg chg="add mod">
            <ac:chgData name="Jon Mills" userId="a9a068d3-e05a-40a8-8fd9-a2c416d01278" providerId="ADAL" clId="{9235BBF1-06BE-493E-8113-2DFDD6B6EEBB}" dt="2024-11-07T14:01:24.692" v="21"/>
            <ac:picMkLst>
              <pc:docMk/>
              <pc:sldMasterMk cId="684463092" sldId="2147483648"/>
              <pc:sldLayoutMk cId="1669779365" sldId="2147483671"/>
              <ac:picMk id="46" creationId="{7C9ACE3C-A880-C4F6-DFD8-926A63786C17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29.242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9235BBF1-06BE-493E-8113-2DFDD6B6EEBB}" dt="2024-11-07T14:01:28.086" v="22" actId="478"/>
            <ac:picMkLst>
              <pc:docMk/>
              <pc:sldMasterMk cId="684463092" sldId="2147483648"/>
              <pc:sldLayoutMk cId="231574723" sldId="2147483672"/>
              <ac:picMk id="45" creationId="{F45C094A-D014-A4B3-1706-CD881E9F5591}"/>
            </ac:picMkLst>
          </pc:picChg>
          <pc:picChg chg="add mod">
            <ac:chgData name="Jon Mills" userId="a9a068d3-e05a-40a8-8fd9-a2c416d01278" providerId="ADAL" clId="{9235BBF1-06BE-493E-8113-2DFDD6B6EEBB}" dt="2024-11-07T14:01:29.242" v="23"/>
            <ac:picMkLst>
              <pc:docMk/>
              <pc:sldMasterMk cId="684463092" sldId="2147483648"/>
              <pc:sldLayoutMk cId="231574723" sldId="2147483672"/>
              <ac:picMk id="46" creationId="{C455D2C7-69AA-0AD4-A888-AA28C1EF3C3E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01.650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9235BBF1-06BE-493E-8113-2DFDD6B6EEBB}" dt="2024-11-07T14:01:00.531" v="6" actId="478"/>
            <ac:picMkLst>
              <pc:docMk/>
              <pc:sldMasterMk cId="684463092" sldId="2147483648"/>
              <pc:sldLayoutMk cId="1049643438" sldId="2147483689"/>
              <ac:picMk id="44" creationId="{1BEEF29E-4834-D3C1-D904-75D9671B8081}"/>
            </ac:picMkLst>
          </pc:picChg>
          <pc:picChg chg="add mod">
            <ac:chgData name="Jon Mills" userId="a9a068d3-e05a-40a8-8fd9-a2c416d01278" providerId="ADAL" clId="{9235BBF1-06BE-493E-8113-2DFDD6B6EEBB}" dt="2024-11-07T14:01:01.650" v="7"/>
            <ac:picMkLst>
              <pc:docMk/>
              <pc:sldMasterMk cId="684463092" sldId="2147483648"/>
              <pc:sldLayoutMk cId="1049643438" sldId="2147483689"/>
              <ac:picMk id="45" creationId="{DDCBBFCA-547E-CD27-25C4-57ECCB9D5D6F}"/>
            </ac:picMkLst>
          </pc:picChg>
        </pc:sldLayoutChg>
        <pc:sldLayoutChg chg="addSp delSp modSp mod">
          <pc:chgData name="Jon Mills" userId="a9a068d3-e05a-40a8-8fd9-a2c416d01278" providerId="ADAL" clId="{9235BBF1-06BE-493E-8113-2DFDD6B6EEBB}" dt="2024-11-07T14:01:08.286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9235BBF1-06BE-493E-8113-2DFDD6B6EEBB}" dt="2024-11-07T14:01:07.098" v="10" actId="478"/>
            <ac:picMkLst>
              <pc:docMk/>
              <pc:sldMasterMk cId="684463092" sldId="2147483648"/>
              <pc:sldLayoutMk cId="26563477" sldId="2147483692"/>
              <ac:picMk id="45" creationId="{F05A0FA5-9C2E-02F4-9DE4-2620C16714F1}"/>
            </ac:picMkLst>
          </pc:picChg>
          <pc:picChg chg="add mod">
            <ac:chgData name="Jon Mills" userId="a9a068d3-e05a-40a8-8fd9-a2c416d01278" providerId="ADAL" clId="{9235BBF1-06BE-493E-8113-2DFDD6B6EEBB}" dt="2024-11-07T14:01:08.286" v="11"/>
            <ac:picMkLst>
              <pc:docMk/>
              <pc:sldMasterMk cId="684463092" sldId="2147483648"/>
              <pc:sldLayoutMk cId="26563477" sldId="2147483692"/>
              <ac:picMk id="46" creationId="{BD675863-6B51-E835-F3FB-02F27BEE96B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" r="14"/>
          <a:stretch/>
        </p:blipFill>
        <p:spPr>
          <a:xfrm>
            <a:off x="5418667" y="2730007"/>
            <a:ext cx="6501862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7C9ACE3C-A880-C4F6-DFD8-926A63786C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C455D2C7-69AA-0AD4-A888-AA28C1EF3C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22">
            <a:extLst>
              <a:ext uri="{FF2B5EF4-FFF2-40B4-BE49-F238E27FC236}">
                <a16:creationId xmlns:a16="http://schemas.microsoft.com/office/drawing/2014/main" id="{DDCBBFCA-547E-CD27-25C4-57ECCB9D5D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E7380411-4A79-71D8-0609-FF139E793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BD675863-6B51-E835-F3FB-02F27BEE96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0F809EDE-A7B2-CBE3-7BD2-DD5DFBFCB6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3F229599-163A-1D97-FEF7-0EBC5253A7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22">
            <a:extLst>
              <a:ext uri="{FF2B5EF4-FFF2-40B4-BE49-F238E27FC236}">
                <a16:creationId xmlns:a16="http://schemas.microsoft.com/office/drawing/2014/main" id="{204AC74C-DCC9-9F3E-2116-587995B1C0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phic 22">
            <a:extLst>
              <a:ext uri="{FF2B5EF4-FFF2-40B4-BE49-F238E27FC236}">
                <a16:creationId xmlns:a16="http://schemas.microsoft.com/office/drawing/2014/main" id="{87F86235-1381-270F-9F20-BC40279801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" r="15"/>
          <a:stretch/>
        </p:blipFill>
        <p:spPr>
          <a:xfrm>
            <a:off x="9155197" y="5106968"/>
            <a:ext cx="280965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15" r="15"/>
          <a:stretch/>
        </p:blipFill>
        <p:spPr>
          <a:xfrm>
            <a:off x="10551762" y="5897380"/>
            <a:ext cx="1461606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622</cp:revision>
  <dcterms:created xsi:type="dcterms:W3CDTF">2016-03-24T07:27:19Z</dcterms:created>
  <dcterms:modified xsi:type="dcterms:W3CDTF">2024-11-07T14:01:36Z</dcterms:modified>
</cp:coreProperties>
</file>