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1081" r:id="rId2"/>
    <p:sldId id="1082" r:id="rId3"/>
    <p:sldId id="1083" r:id="rId4"/>
    <p:sldId id="1085" r:id="rId5"/>
    <p:sldId id="1086" r:id="rId6"/>
    <p:sldId id="1087" r:id="rId7"/>
    <p:sldId id="1088" r:id="rId8"/>
    <p:sldId id="1089" r:id="rId9"/>
    <p:sldId id="1090" r:id="rId10"/>
    <p:sldId id="109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17" userDrawn="1">
          <p15:clr>
            <a:srgbClr val="A4A3A4"/>
          </p15:clr>
        </p15:guide>
        <p15:guide id="2" pos="846" userDrawn="1">
          <p15:clr>
            <a:srgbClr val="A4A3A4"/>
          </p15:clr>
        </p15:guide>
        <p15:guide id="3" orient="horz" pos="3773" userDrawn="1">
          <p15:clr>
            <a:srgbClr val="A4A3A4"/>
          </p15:clr>
        </p15:guide>
        <p15:guide id="4" orient="horz" pos="1071" userDrawn="1">
          <p15:clr>
            <a:srgbClr val="A4A3A4"/>
          </p15:clr>
        </p15:guide>
        <p15:guide id="5" pos="5201" userDrawn="1">
          <p15:clr>
            <a:srgbClr val="A4A3A4"/>
          </p15:clr>
        </p15:guide>
        <p15:guide id="6" pos="3568" userDrawn="1">
          <p15:clr>
            <a:srgbClr val="A4A3A4"/>
          </p15:clr>
        </p15:guide>
        <p15:guide id="7" pos="6714" userDrawn="1">
          <p15:clr>
            <a:srgbClr val="A4A3A4"/>
          </p15:clr>
        </p15:guide>
        <p15:guide id="8" pos="1391" userDrawn="1">
          <p15:clr>
            <a:srgbClr val="A4A3A4"/>
          </p15:clr>
        </p15:guide>
        <p15:guide id="9" pos="4045" userDrawn="1">
          <p15:clr>
            <a:srgbClr val="A4A3A4"/>
          </p15:clr>
        </p15:guide>
        <p15:guide id="10" pos="756" userDrawn="1">
          <p15:clr>
            <a:srgbClr val="A4A3A4"/>
          </p15:clr>
        </p15:guide>
        <p15:guide id="11" pos="4316" userDrawn="1">
          <p15:clr>
            <a:srgbClr val="A4A3A4"/>
          </p15:clr>
        </p15:guide>
        <p15:guide id="12" pos="6834" userDrawn="1">
          <p15:clr>
            <a:srgbClr val="A4A3A4"/>
          </p15:clr>
        </p15:guide>
        <p15:guide id="13" orient="horz" pos="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iryn Vine" initials="KV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FBF"/>
    <a:srgbClr val="FFC000"/>
    <a:srgbClr val="005A7A"/>
    <a:srgbClr val="E6E6E6"/>
    <a:srgbClr val="FFCC00"/>
    <a:srgbClr val="A03A95"/>
    <a:srgbClr val="F47920"/>
    <a:srgbClr val="543094"/>
    <a:srgbClr val="FF9900"/>
    <a:srgbClr val="F4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2FC122-4B3F-43BC-84E7-4FD4A1717E46}" v="15" dt="2024-11-07T13:55:33.2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592" autoAdjust="0"/>
    <p:restoredTop sz="88980" autoAdjust="0"/>
  </p:normalViewPr>
  <p:slideViewPr>
    <p:cSldViewPr snapToGrid="0" snapToObjects="1">
      <p:cViewPr varScale="1">
        <p:scale>
          <a:sx n="155" d="100"/>
          <a:sy n="155" d="100"/>
        </p:scale>
        <p:origin x="92" y="80"/>
      </p:cViewPr>
      <p:guideLst>
        <p:guide orient="horz" pos="1117"/>
        <p:guide pos="846"/>
        <p:guide orient="horz" pos="3773"/>
        <p:guide orient="horz" pos="1071"/>
        <p:guide pos="5201"/>
        <p:guide pos="3568"/>
        <p:guide pos="6714"/>
        <p:guide pos="1391"/>
        <p:guide pos="4045"/>
        <p:guide pos="756"/>
        <p:guide pos="4316"/>
        <p:guide pos="6834"/>
        <p:guide orient="horz" pos="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84" d="100"/>
          <a:sy n="84" d="100"/>
        </p:scale>
        <p:origin x="382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 Mills" userId="a9a068d3-e05a-40a8-8fd9-a2c416d01278" providerId="ADAL" clId="{1C2FC122-4B3F-43BC-84E7-4FD4A1717E46}"/>
    <pc:docChg chg="custSel modMainMaster">
      <pc:chgData name="Jon Mills" userId="a9a068d3-e05a-40a8-8fd9-a2c416d01278" providerId="ADAL" clId="{1C2FC122-4B3F-43BC-84E7-4FD4A1717E46}" dt="2024-11-07T13:55:33.204" v="23"/>
      <pc:docMkLst>
        <pc:docMk/>
      </pc:docMkLst>
      <pc:sldMasterChg chg="modSp modSldLayout">
        <pc:chgData name="Jon Mills" userId="a9a068d3-e05a-40a8-8fd9-a2c416d01278" providerId="ADAL" clId="{1C2FC122-4B3F-43BC-84E7-4FD4A1717E46}" dt="2024-11-07T13:55:33.204" v="23"/>
        <pc:sldMasterMkLst>
          <pc:docMk/>
          <pc:sldMasterMk cId="684463092" sldId="2147483648"/>
        </pc:sldMasterMkLst>
        <pc:picChg chg="mod">
          <ac:chgData name="Jon Mills" userId="a9a068d3-e05a-40a8-8fd9-a2c416d01278" providerId="ADAL" clId="{1C2FC122-4B3F-43BC-84E7-4FD4A1717E46}" dt="2024-11-07T13:54:39.541" v="1" actId="14826"/>
          <ac:picMkLst>
            <pc:docMk/>
            <pc:sldMasterMk cId="684463092" sldId="2147483648"/>
            <ac:picMk id="4" creationId="{E772BECD-1B50-6BD1-2C94-3C19FB83B1BD}"/>
          </ac:picMkLst>
        </pc:picChg>
        <pc:sldLayoutChg chg="modSp">
          <pc:chgData name="Jon Mills" userId="a9a068d3-e05a-40a8-8fd9-a2c416d01278" providerId="ADAL" clId="{1C2FC122-4B3F-43BC-84E7-4FD4A1717E46}" dt="2024-11-07T13:54:50.659" v="3" actId="14826"/>
          <pc:sldLayoutMkLst>
            <pc:docMk/>
            <pc:sldMasterMk cId="684463092" sldId="2147483648"/>
            <pc:sldLayoutMk cId="412385640" sldId="2147483656"/>
          </pc:sldLayoutMkLst>
          <pc:picChg chg="mod">
            <ac:chgData name="Jon Mills" userId="a9a068d3-e05a-40a8-8fd9-a2c416d01278" providerId="ADAL" clId="{1C2FC122-4B3F-43BC-84E7-4FD4A1717E46}" dt="2024-11-07T13:54:50.659" v="3" actId="14826"/>
            <ac:picMkLst>
              <pc:docMk/>
              <pc:sldMasterMk cId="684463092" sldId="2147483648"/>
              <pc:sldLayoutMk cId="412385640" sldId="2147483656"/>
              <ac:picMk id="23" creationId="{B19AC66F-23F5-37C7-D1E2-7D233E869412}"/>
            </ac:picMkLst>
          </pc:picChg>
        </pc:sldLayoutChg>
        <pc:sldLayoutChg chg="addSp delSp modSp mod">
          <pc:chgData name="Jon Mills" userId="a9a068d3-e05a-40a8-8fd9-a2c416d01278" providerId="ADAL" clId="{1C2FC122-4B3F-43BC-84E7-4FD4A1717E46}" dt="2024-11-07T13:55:09.349" v="9"/>
          <pc:sldLayoutMkLst>
            <pc:docMk/>
            <pc:sldMasterMk cId="684463092" sldId="2147483648"/>
            <pc:sldLayoutMk cId="356837132" sldId="2147483658"/>
          </pc:sldLayoutMkLst>
          <pc:picChg chg="del">
            <ac:chgData name="Jon Mills" userId="a9a068d3-e05a-40a8-8fd9-a2c416d01278" providerId="ADAL" clId="{1C2FC122-4B3F-43BC-84E7-4FD4A1717E46}" dt="2024-11-07T13:55:08.183" v="8" actId="478"/>
            <ac:picMkLst>
              <pc:docMk/>
              <pc:sldMasterMk cId="684463092" sldId="2147483648"/>
              <pc:sldLayoutMk cId="356837132" sldId="2147483658"/>
              <ac:picMk id="42" creationId="{8172BE8A-73C3-A8BC-5A71-3B6C15EA0C88}"/>
            </ac:picMkLst>
          </pc:picChg>
          <pc:picChg chg="add mod">
            <ac:chgData name="Jon Mills" userId="a9a068d3-e05a-40a8-8fd9-a2c416d01278" providerId="ADAL" clId="{1C2FC122-4B3F-43BC-84E7-4FD4A1717E46}" dt="2024-11-07T13:55:09.349" v="9"/>
            <ac:picMkLst>
              <pc:docMk/>
              <pc:sldMasterMk cId="684463092" sldId="2147483648"/>
              <pc:sldLayoutMk cId="356837132" sldId="2147483658"/>
              <ac:picMk id="43" creationId="{7ED590F5-FAB2-576B-CF07-2B57B4FEE353}"/>
            </ac:picMkLst>
          </pc:picChg>
        </pc:sldLayoutChg>
        <pc:sldLayoutChg chg="modSp">
          <pc:chgData name="Jon Mills" userId="a9a068d3-e05a-40a8-8fd9-a2c416d01278" providerId="ADAL" clId="{1C2FC122-4B3F-43BC-84E7-4FD4A1717E46}" dt="2024-11-07T13:54:59.675" v="5" actId="14826"/>
          <pc:sldLayoutMkLst>
            <pc:docMk/>
            <pc:sldMasterMk cId="684463092" sldId="2147483648"/>
            <pc:sldLayoutMk cId="948971815" sldId="2147483666"/>
          </pc:sldLayoutMkLst>
          <pc:picChg chg="mod">
            <ac:chgData name="Jon Mills" userId="a9a068d3-e05a-40a8-8fd9-a2c416d01278" providerId="ADAL" clId="{1C2FC122-4B3F-43BC-84E7-4FD4A1717E46}" dt="2024-11-07T13:54:59.675" v="5" actId="14826"/>
            <ac:picMkLst>
              <pc:docMk/>
              <pc:sldMasterMk cId="684463092" sldId="2147483648"/>
              <pc:sldLayoutMk cId="948971815" sldId="2147483666"/>
              <ac:picMk id="4" creationId="{573A4254-A7C4-32F3-7C0D-7C3695E7C701}"/>
            </ac:picMkLst>
          </pc:picChg>
        </pc:sldLayoutChg>
        <pc:sldLayoutChg chg="addSp delSp modSp mod">
          <pc:chgData name="Jon Mills" userId="a9a068d3-e05a-40a8-8fd9-a2c416d01278" providerId="ADAL" clId="{1C2FC122-4B3F-43BC-84E7-4FD4A1717E46}" dt="2024-11-07T13:55:16.252" v="13"/>
          <pc:sldLayoutMkLst>
            <pc:docMk/>
            <pc:sldMasterMk cId="684463092" sldId="2147483648"/>
            <pc:sldLayoutMk cId="609465406" sldId="2147483667"/>
          </pc:sldLayoutMkLst>
          <pc:picChg chg="del">
            <ac:chgData name="Jon Mills" userId="a9a068d3-e05a-40a8-8fd9-a2c416d01278" providerId="ADAL" clId="{1C2FC122-4B3F-43BC-84E7-4FD4A1717E46}" dt="2024-11-07T13:55:15.064" v="12" actId="478"/>
            <ac:picMkLst>
              <pc:docMk/>
              <pc:sldMasterMk cId="684463092" sldId="2147483648"/>
              <pc:sldLayoutMk cId="609465406" sldId="2147483667"/>
              <ac:picMk id="42" creationId="{02196DAD-E9CC-F641-9B1B-85CCE54D923B}"/>
            </ac:picMkLst>
          </pc:picChg>
          <pc:picChg chg="add mod">
            <ac:chgData name="Jon Mills" userId="a9a068d3-e05a-40a8-8fd9-a2c416d01278" providerId="ADAL" clId="{1C2FC122-4B3F-43BC-84E7-4FD4A1717E46}" dt="2024-11-07T13:55:16.252" v="13"/>
            <ac:picMkLst>
              <pc:docMk/>
              <pc:sldMasterMk cId="684463092" sldId="2147483648"/>
              <pc:sldLayoutMk cId="609465406" sldId="2147483667"/>
              <ac:picMk id="43" creationId="{0C517A2F-0E00-1D2B-257A-1C775CBA4E7C}"/>
            </ac:picMkLst>
          </pc:picChg>
        </pc:sldLayoutChg>
        <pc:sldLayoutChg chg="addSp delSp modSp mod">
          <pc:chgData name="Jon Mills" userId="a9a068d3-e05a-40a8-8fd9-a2c416d01278" providerId="ADAL" clId="{1C2FC122-4B3F-43BC-84E7-4FD4A1717E46}" dt="2024-11-07T13:55:19.693" v="15"/>
          <pc:sldLayoutMkLst>
            <pc:docMk/>
            <pc:sldMasterMk cId="684463092" sldId="2147483648"/>
            <pc:sldLayoutMk cId="1003640950" sldId="2147483668"/>
          </pc:sldLayoutMkLst>
          <pc:picChg chg="del">
            <ac:chgData name="Jon Mills" userId="a9a068d3-e05a-40a8-8fd9-a2c416d01278" providerId="ADAL" clId="{1C2FC122-4B3F-43BC-84E7-4FD4A1717E46}" dt="2024-11-07T13:55:18.474" v="14" actId="478"/>
            <ac:picMkLst>
              <pc:docMk/>
              <pc:sldMasterMk cId="684463092" sldId="2147483648"/>
              <pc:sldLayoutMk cId="1003640950" sldId="2147483668"/>
              <ac:picMk id="42" creationId="{717347DD-DD90-73B4-D9F0-EF9CDC7879E3}"/>
            </ac:picMkLst>
          </pc:picChg>
          <pc:picChg chg="add mod">
            <ac:chgData name="Jon Mills" userId="a9a068d3-e05a-40a8-8fd9-a2c416d01278" providerId="ADAL" clId="{1C2FC122-4B3F-43BC-84E7-4FD4A1717E46}" dt="2024-11-07T13:55:19.693" v="15"/>
            <ac:picMkLst>
              <pc:docMk/>
              <pc:sldMasterMk cId="684463092" sldId="2147483648"/>
              <pc:sldLayoutMk cId="1003640950" sldId="2147483668"/>
              <ac:picMk id="43" creationId="{67A8C8EE-E44C-2905-4590-C9E3599ADA09}"/>
            </ac:picMkLst>
          </pc:picChg>
        </pc:sldLayoutChg>
        <pc:sldLayoutChg chg="addSp delSp modSp mod">
          <pc:chgData name="Jon Mills" userId="a9a068d3-e05a-40a8-8fd9-a2c416d01278" providerId="ADAL" clId="{1C2FC122-4B3F-43BC-84E7-4FD4A1717E46}" dt="2024-11-07T13:55:22.887" v="17"/>
          <pc:sldLayoutMkLst>
            <pc:docMk/>
            <pc:sldMasterMk cId="684463092" sldId="2147483648"/>
            <pc:sldLayoutMk cId="1402105180" sldId="2147483669"/>
          </pc:sldLayoutMkLst>
          <pc:picChg chg="del">
            <ac:chgData name="Jon Mills" userId="a9a068d3-e05a-40a8-8fd9-a2c416d01278" providerId="ADAL" clId="{1C2FC122-4B3F-43BC-84E7-4FD4A1717E46}" dt="2024-11-07T13:55:21.722" v="16" actId="478"/>
            <ac:picMkLst>
              <pc:docMk/>
              <pc:sldMasterMk cId="684463092" sldId="2147483648"/>
              <pc:sldLayoutMk cId="1402105180" sldId="2147483669"/>
              <ac:picMk id="42" creationId="{1CD44D78-85D9-F937-FA84-AAA66498D993}"/>
            </ac:picMkLst>
          </pc:picChg>
          <pc:picChg chg="add mod">
            <ac:chgData name="Jon Mills" userId="a9a068d3-e05a-40a8-8fd9-a2c416d01278" providerId="ADAL" clId="{1C2FC122-4B3F-43BC-84E7-4FD4A1717E46}" dt="2024-11-07T13:55:22.887" v="17"/>
            <ac:picMkLst>
              <pc:docMk/>
              <pc:sldMasterMk cId="684463092" sldId="2147483648"/>
              <pc:sldLayoutMk cId="1402105180" sldId="2147483669"/>
              <ac:picMk id="43" creationId="{D8485FCB-D7F5-4F98-2263-DBE41C7884C8}"/>
            </ac:picMkLst>
          </pc:picChg>
        </pc:sldLayoutChg>
        <pc:sldLayoutChg chg="addSp delSp modSp mod">
          <pc:chgData name="Jon Mills" userId="a9a068d3-e05a-40a8-8fd9-a2c416d01278" providerId="ADAL" clId="{1C2FC122-4B3F-43BC-84E7-4FD4A1717E46}" dt="2024-11-07T13:55:26.468" v="19"/>
          <pc:sldLayoutMkLst>
            <pc:docMk/>
            <pc:sldMasterMk cId="684463092" sldId="2147483648"/>
            <pc:sldLayoutMk cId="260438162" sldId="2147483670"/>
          </pc:sldLayoutMkLst>
          <pc:picChg chg="del">
            <ac:chgData name="Jon Mills" userId="a9a068d3-e05a-40a8-8fd9-a2c416d01278" providerId="ADAL" clId="{1C2FC122-4B3F-43BC-84E7-4FD4A1717E46}" dt="2024-11-07T13:55:25.264" v="18" actId="478"/>
            <ac:picMkLst>
              <pc:docMk/>
              <pc:sldMasterMk cId="684463092" sldId="2147483648"/>
              <pc:sldLayoutMk cId="260438162" sldId="2147483670"/>
              <ac:picMk id="43" creationId="{77A31FAE-F7DA-9C6E-22C0-6EDB220FCB76}"/>
            </ac:picMkLst>
          </pc:picChg>
          <pc:picChg chg="add mod">
            <ac:chgData name="Jon Mills" userId="a9a068d3-e05a-40a8-8fd9-a2c416d01278" providerId="ADAL" clId="{1C2FC122-4B3F-43BC-84E7-4FD4A1717E46}" dt="2024-11-07T13:55:26.468" v="19"/>
            <ac:picMkLst>
              <pc:docMk/>
              <pc:sldMasterMk cId="684463092" sldId="2147483648"/>
              <pc:sldLayoutMk cId="260438162" sldId="2147483670"/>
              <ac:picMk id="44" creationId="{2908DC62-FB1F-FC83-062D-3067CEA25053}"/>
            </ac:picMkLst>
          </pc:picChg>
        </pc:sldLayoutChg>
        <pc:sldLayoutChg chg="addSp delSp modSp mod">
          <pc:chgData name="Jon Mills" userId="a9a068d3-e05a-40a8-8fd9-a2c416d01278" providerId="ADAL" clId="{1C2FC122-4B3F-43BC-84E7-4FD4A1717E46}" dt="2024-11-07T13:55:29.794" v="21"/>
          <pc:sldLayoutMkLst>
            <pc:docMk/>
            <pc:sldMasterMk cId="684463092" sldId="2147483648"/>
            <pc:sldLayoutMk cId="1669779365" sldId="2147483671"/>
          </pc:sldLayoutMkLst>
          <pc:picChg chg="del">
            <ac:chgData name="Jon Mills" userId="a9a068d3-e05a-40a8-8fd9-a2c416d01278" providerId="ADAL" clId="{1C2FC122-4B3F-43BC-84E7-4FD4A1717E46}" dt="2024-11-07T13:55:28.576" v="20" actId="478"/>
            <ac:picMkLst>
              <pc:docMk/>
              <pc:sldMasterMk cId="684463092" sldId="2147483648"/>
              <pc:sldLayoutMk cId="1669779365" sldId="2147483671"/>
              <ac:picMk id="42" creationId="{7B69FF91-ACCD-6058-584E-99A904784D23}"/>
            </ac:picMkLst>
          </pc:picChg>
          <pc:picChg chg="add mod">
            <ac:chgData name="Jon Mills" userId="a9a068d3-e05a-40a8-8fd9-a2c416d01278" providerId="ADAL" clId="{1C2FC122-4B3F-43BC-84E7-4FD4A1717E46}" dt="2024-11-07T13:55:29.794" v="21"/>
            <ac:picMkLst>
              <pc:docMk/>
              <pc:sldMasterMk cId="684463092" sldId="2147483648"/>
              <pc:sldLayoutMk cId="1669779365" sldId="2147483671"/>
              <ac:picMk id="43" creationId="{67A01CDD-E96E-6220-1AD4-A7147FA79F10}"/>
            </ac:picMkLst>
          </pc:picChg>
        </pc:sldLayoutChg>
        <pc:sldLayoutChg chg="addSp delSp modSp mod">
          <pc:chgData name="Jon Mills" userId="a9a068d3-e05a-40a8-8fd9-a2c416d01278" providerId="ADAL" clId="{1C2FC122-4B3F-43BC-84E7-4FD4A1717E46}" dt="2024-11-07T13:55:33.204" v="23"/>
          <pc:sldLayoutMkLst>
            <pc:docMk/>
            <pc:sldMasterMk cId="684463092" sldId="2147483648"/>
            <pc:sldLayoutMk cId="231574723" sldId="2147483672"/>
          </pc:sldLayoutMkLst>
          <pc:picChg chg="del">
            <ac:chgData name="Jon Mills" userId="a9a068d3-e05a-40a8-8fd9-a2c416d01278" providerId="ADAL" clId="{1C2FC122-4B3F-43BC-84E7-4FD4A1717E46}" dt="2024-11-07T13:55:32.069" v="22" actId="478"/>
            <ac:picMkLst>
              <pc:docMk/>
              <pc:sldMasterMk cId="684463092" sldId="2147483648"/>
              <pc:sldLayoutMk cId="231574723" sldId="2147483672"/>
              <ac:picMk id="42" creationId="{DAC7F207-6467-B5FB-F69F-8D2999B04255}"/>
            </ac:picMkLst>
          </pc:picChg>
          <pc:picChg chg="add mod">
            <ac:chgData name="Jon Mills" userId="a9a068d3-e05a-40a8-8fd9-a2c416d01278" providerId="ADAL" clId="{1C2FC122-4B3F-43BC-84E7-4FD4A1717E46}" dt="2024-11-07T13:55:33.204" v="23"/>
            <ac:picMkLst>
              <pc:docMk/>
              <pc:sldMasterMk cId="684463092" sldId="2147483648"/>
              <pc:sldLayoutMk cId="231574723" sldId="2147483672"/>
              <ac:picMk id="43" creationId="{4C373EDB-473A-ADD7-7EEC-DC858302D73C}"/>
            </ac:picMkLst>
          </pc:picChg>
        </pc:sldLayoutChg>
        <pc:sldLayoutChg chg="addSp delSp modSp mod">
          <pc:chgData name="Jon Mills" userId="a9a068d3-e05a-40a8-8fd9-a2c416d01278" providerId="ADAL" clId="{1C2FC122-4B3F-43BC-84E7-4FD4A1717E46}" dt="2024-11-07T13:55:06.060" v="7"/>
          <pc:sldLayoutMkLst>
            <pc:docMk/>
            <pc:sldMasterMk cId="684463092" sldId="2147483648"/>
            <pc:sldLayoutMk cId="1049643438" sldId="2147483689"/>
          </pc:sldLayoutMkLst>
          <pc:picChg chg="del">
            <ac:chgData name="Jon Mills" userId="a9a068d3-e05a-40a8-8fd9-a2c416d01278" providerId="ADAL" clId="{1C2FC122-4B3F-43BC-84E7-4FD4A1717E46}" dt="2024-11-07T13:55:04.835" v="6" actId="478"/>
            <ac:picMkLst>
              <pc:docMk/>
              <pc:sldMasterMk cId="684463092" sldId="2147483648"/>
              <pc:sldLayoutMk cId="1049643438" sldId="2147483689"/>
              <ac:picMk id="41" creationId="{DB50DE73-3BA1-C3E0-3554-B64D1720EE93}"/>
            </ac:picMkLst>
          </pc:picChg>
          <pc:picChg chg="add mod">
            <ac:chgData name="Jon Mills" userId="a9a068d3-e05a-40a8-8fd9-a2c416d01278" providerId="ADAL" clId="{1C2FC122-4B3F-43BC-84E7-4FD4A1717E46}" dt="2024-11-07T13:55:06.060" v="7"/>
            <ac:picMkLst>
              <pc:docMk/>
              <pc:sldMasterMk cId="684463092" sldId="2147483648"/>
              <pc:sldLayoutMk cId="1049643438" sldId="2147483689"/>
              <ac:picMk id="42" creationId="{C5A9B62E-82ED-BA72-6B08-2E6EED8DCB71}"/>
            </ac:picMkLst>
          </pc:picChg>
        </pc:sldLayoutChg>
        <pc:sldLayoutChg chg="addSp delSp modSp mod">
          <pc:chgData name="Jon Mills" userId="a9a068d3-e05a-40a8-8fd9-a2c416d01278" providerId="ADAL" clId="{1C2FC122-4B3F-43BC-84E7-4FD4A1717E46}" dt="2024-11-07T13:55:12.742" v="11"/>
          <pc:sldLayoutMkLst>
            <pc:docMk/>
            <pc:sldMasterMk cId="684463092" sldId="2147483648"/>
            <pc:sldLayoutMk cId="26563477" sldId="2147483692"/>
          </pc:sldLayoutMkLst>
          <pc:picChg chg="del">
            <ac:chgData name="Jon Mills" userId="a9a068d3-e05a-40a8-8fd9-a2c416d01278" providerId="ADAL" clId="{1C2FC122-4B3F-43BC-84E7-4FD4A1717E46}" dt="2024-11-07T13:55:11.592" v="10" actId="478"/>
            <ac:picMkLst>
              <pc:docMk/>
              <pc:sldMasterMk cId="684463092" sldId="2147483648"/>
              <pc:sldLayoutMk cId="26563477" sldId="2147483692"/>
              <ac:picMk id="42" creationId="{BB9ACA12-E3BD-3603-5E0A-2CAF180D436B}"/>
            </ac:picMkLst>
          </pc:picChg>
          <pc:picChg chg="add mod">
            <ac:chgData name="Jon Mills" userId="a9a068d3-e05a-40a8-8fd9-a2c416d01278" providerId="ADAL" clId="{1C2FC122-4B3F-43BC-84E7-4FD4A1717E46}" dt="2024-11-07T13:55:12.742" v="11"/>
            <ac:picMkLst>
              <pc:docMk/>
              <pc:sldMasterMk cId="684463092" sldId="2147483648"/>
              <pc:sldLayoutMk cId="26563477" sldId="2147483692"/>
              <ac:picMk id="43" creationId="{D64589F4-1090-E824-6450-D31CD9F3F41C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05723-D97C-E745-9478-07A6F33B2BD5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6CA21D-FF2A-B646-99A7-14029F863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299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DAA763-3E23-4442-B187-AE0224A51AC2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139EEE-4C56-9044-B815-BA09ED0AB5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25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lding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928688" y="-1"/>
            <a:ext cx="757238" cy="7572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Gotham Book" charset="0"/>
                <a:ea typeface="Gotham Book" charset="0"/>
                <a:cs typeface="Gotham Book" charset="0"/>
              </a:rPr>
              <a:t>117</a:t>
            </a:r>
          </a:p>
          <a:p>
            <a:pPr algn="ctr"/>
            <a:r>
              <a:rPr lang="en-US" sz="1400" dirty="0">
                <a:latin typeface="Gotham Book" charset="0"/>
                <a:ea typeface="Gotham Book" charset="0"/>
                <a:cs typeface="Gotham Book" charset="0"/>
              </a:rPr>
              <a:t>192</a:t>
            </a:r>
          </a:p>
          <a:p>
            <a:pPr algn="ctr"/>
            <a:r>
              <a:rPr lang="en-US" sz="1400" dirty="0">
                <a:latin typeface="Gotham Book" charset="0"/>
                <a:ea typeface="Gotham Book" charset="0"/>
                <a:cs typeface="Gotham Book" charset="0"/>
              </a:rPr>
              <a:t>67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-928688" y="869495"/>
            <a:ext cx="757238" cy="757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237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36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-928688" y="1738991"/>
            <a:ext cx="757238" cy="757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88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89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91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-928688" y="2608487"/>
            <a:ext cx="757238" cy="7572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 137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139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142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-928688" y="3477983"/>
            <a:ext cx="757238" cy="757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7585B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226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7585B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227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7585B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228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928688" y="5209834"/>
            <a:ext cx="757238" cy="75723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91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121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2382500" y="-7142"/>
            <a:ext cx="757238" cy="757238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51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102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2382500" y="862354"/>
            <a:ext cx="757238" cy="757238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102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204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2382500" y="1731850"/>
            <a:ext cx="757238" cy="757238"/>
          </a:xfrm>
          <a:prstGeom prst="rect">
            <a:avLst/>
          </a:prstGeom>
          <a:solidFill>
            <a:srgbClr val="00A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174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240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2382500" y="2601346"/>
            <a:ext cx="757238" cy="757238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255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204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0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382500" y="3470842"/>
            <a:ext cx="757238" cy="75723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255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153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0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2382500" y="6079330"/>
            <a:ext cx="757238" cy="757238"/>
          </a:xfrm>
          <a:prstGeom prst="rect">
            <a:avLst/>
          </a:prstGeom>
          <a:solidFill>
            <a:srgbClr val="A03A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160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58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149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2382500" y="4340338"/>
            <a:ext cx="757238" cy="757238"/>
          </a:xfrm>
          <a:prstGeom prst="rect">
            <a:avLst/>
          </a:prstGeom>
          <a:solidFill>
            <a:srgbClr val="F47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244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32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2382500" y="5209834"/>
            <a:ext cx="757238" cy="757238"/>
          </a:xfrm>
          <a:prstGeom prst="rect">
            <a:avLst/>
          </a:prstGeom>
          <a:solidFill>
            <a:srgbClr val="543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84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48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148</a:t>
            </a:r>
          </a:p>
        </p:txBody>
      </p:sp>
      <p:sp>
        <p:nvSpPr>
          <p:cNvPr id="16" name="TextBox 15"/>
          <p:cNvSpPr txBox="1"/>
          <p:nvPr userDrawn="1"/>
        </p:nvSpPr>
        <p:spPr>
          <a:xfrm rot="16200000">
            <a:off x="-3425503" y="1956580"/>
            <a:ext cx="4235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898B8E"/>
                </a:solidFill>
                <a:latin typeface="Gotham Book" charset="0"/>
                <a:ea typeface="Gotham Book" charset="0"/>
                <a:cs typeface="Gotham Book" charset="0"/>
              </a:rPr>
              <a:t>Primary</a:t>
            </a:r>
          </a:p>
        </p:txBody>
      </p:sp>
      <p:sp>
        <p:nvSpPr>
          <p:cNvPr id="17" name="TextBox 16"/>
          <p:cNvSpPr txBox="1"/>
          <p:nvPr userDrawn="1"/>
        </p:nvSpPr>
        <p:spPr>
          <a:xfrm rot="16200000">
            <a:off x="-1874167" y="5434563"/>
            <a:ext cx="11325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898B8E"/>
                </a:solidFill>
                <a:latin typeface="Gotham Book" charset="0"/>
                <a:ea typeface="Gotham Book" charset="0"/>
                <a:cs typeface="Gotham Book" charset="0"/>
              </a:rPr>
              <a:t>Secondary</a:t>
            </a:r>
          </a:p>
        </p:txBody>
      </p:sp>
      <p:sp>
        <p:nvSpPr>
          <p:cNvPr id="18" name="TextBox 17"/>
          <p:cNvSpPr txBox="1"/>
          <p:nvPr userDrawn="1"/>
        </p:nvSpPr>
        <p:spPr>
          <a:xfrm rot="5400000">
            <a:off x="10044169" y="3260823"/>
            <a:ext cx="6843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898B8E"/>
                </a:solidFill>
                <a:latin typeface="Gotham Book" charset="0"/>
                <a:ea typeface="Gotham Book" charset="0"/>
                <a:cs typeface="Gotham Book" charset="0"/>
              </a:rPr>
              <a:t>Tertiary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-1300162" y="0"/>
            <a:ext cx="0" cy="1626733"/>
          </a:xfrm>
          <a:prstGeom prst="line">
            <a:avLst/>
          </a:prstGeom>
          <a:ln>
            <a:solidFill>
              <a:srgbClr val="585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-1300162" y="2601346"/>
            <a:ext cx="0" cy="1626733"/>
          </a:xfrm>
          <a:prstGeom prst="line">
            <a:avLst/>
          </a:prstGeom>
          <a:ln>
            <a:solidFill>
              <a:srgbClr val="585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13439776" y="0"/>
            <a:ext cx="0" cy="3014663"/>
          </a:xfrm>
          <a:prstGeom prst="line">
            <a:avLst/>
          </a:prstGeom>
          <a:ln>
            <a:solidFill>
              <a:srgbClr val="585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13439776" y="3843337"/>
            <a:ext cx="0" cy="3014663"/>
          </a:xfrm>
          <a:prstGeom prst="line">
            <a:avLst/>
          </a:prstGeom>
          <a:ln>
            <a:solidFill>
              <a:srgbClr val="585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raphic 22">
            <a:extLst>
              <a:ext uri="{FF2B5EF4-FFF2-40B4-BE49-F238E27FC236}">
                <a16:creationId xmlns:a16="http://schemas.microsoft.com/office/drawing/2014/main" id="{B19AC66F-23F5-37C7-D1E2-7D233E8694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2" r="22"/>
          <a:stretch/>
        </p:blipFill>
        <p:spPr>
          <a:xfrm>
            <a:off x="5418667" y="2730007"/>
            <a:ext cx="6500943" cy="360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8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4121624"/>
            <a:ext cx="9144000" cy="118984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5403543"/>
            <a:ext cx="9144000" cy="1065496"/>
          </a:xfrm>
        </p:spPr>
        <p:txBody>
          <a:bodyPr>
            <a:noAutofit/>
          </a:bodyPr>
          <a:lstStyle>
            <a:lvl1pPr marL="0" indent="0" algn="l">
              <a:buNone/>
              <a:defRPr sz="2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0640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Straight Connector 4"/>
          <p:cNvCxnSpPr/>
          <p:nvPr userDrawn="1"/>
        </p:nvCxnSpPr>
        <p:spPr>
          <a:xfrm>
            <a:off x="766800" y="4064000"/>
            <a:ext cx="0" cy="11044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Graphic 22">
            <a:extLst>
              <a:ext uri="{FF2B5EF4-FFF2-40B4-BE49-F238E27FC236}">
                <a16:creationId xmlns:a16="http://schemas.microsoft.com/office/drawing/2014/main" id="{67A01CDD-E96E-6220-1AD4-A7147FA79F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2" r="22"/>
          <a:stretch/>
        </p:blipFill>
        <p:spPr>
          <a:xfrm>
            <a:off x="9155197" y="5106968"/>
            <a:ext cx="2809253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7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4121624"/>
            <a:ext cx="9144000" cy="118984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5403543"/>
            <a:ext cx="9144000" cy="1065496"/>
          </a:xfrm>
        </p:spPr>
        <p:txBody>
          <a:bodyPr>
            <a:noAutofit/>
          </a:bodyPr>
          <a:lstStyle>
            <a:lvl1pPr marL="0" indent="0" algn="l">
              <a:buNone/>
              <a:defRPr sz="2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0640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Straight Connector 4"/>
          <p:cNvCxnSpPr/>
          <p:nvPr userDrawn="1"/>
        </p:nvCxnSpPr>
        <p:spPr>
          <a:xfrm>
            <a:off x="766800" y="4064000"/>
            <a:ext cx="0" cy="11044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Graphic 22">
            <a:extLst>
              <a:ext uri="{FF2B5EF4-FFF2-40B4-BE49-F238E27FC236}">
                <a16:creationId xmlns:a16="http://schemas.microsoft.com/office/drawing/2014/main" id="{4C373EDB-473A-ADD7-7EEC-DC858302D73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2" r="22"/>
          <a:stretch/>
        </p:blipFill>
        <p:spPr>
          <a:xfrm>
            <a:off x="9155197" y="5106968"/>
            <a:ext cx="2809253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 (with W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801" y="1376363"/>
            <a:ext cx="10693364" cy="4780219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 sz="2000">
                <a:latin typeface="+mn-lt"/>
              </a:defRPr>
            </a:lvl1pPr>
            <a:lvl2pPr marL="539750" indent="-222250">
              <a:lnSpc>
                <a:spcPct val="95000"/>
              </a:lnSpc>
              <a:spcBef>
                <a:spcPts val="500"/>
              </a:spcBef>
              <a:spcAft>
                <a:spcPts val="500"/>
              </a:spcAft>
              <a:tabLst/>
              <a:defRPr b="0" i="0">
                <a:latin typeface="+mn-lt"/>
                <a:ea typeface="Gotham Book" charset="0"/>
                <a:cs typeface="Gotham Book" charset="0"/>
              </a:defRPr>
            </a:lvl2pPr>
            <a:lvl3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3pPr>
            <a:lvl4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4pPr>
            <a:lvl5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5544" y="6356350"/>
            <a:ext cx="9686262" cy="365125"/>
          </a:xfrm>
        </p:spPr>
        <p:txBody>
          <a:bodyPr/>
          <a:lstStyle>
            <a:lvl1pPr>
              <a:defRPr lang="en-US" sz="10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Gotham Book" charset="0"/>
                <a:cs typeface="Gotham Book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457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 (without WIN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800" y="1376363"/>
            <a:ext cx="10693363" cy="4780219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>
                <a:latin typeface="+mn-lt"/>
              </a:defRPr>
            </a:lvl1pPr>
            <a:lvl2pPr marL="539750" indent="-222250">
              <a:lnSpc>
                <a:spcPct val="95000"/>
              </a:lnSpc>
              <a:spcBef>
                <a:spcPts val="500"/>
              </a:spcBef>
              <a:spcAft>
                <a:spcPts val="500"/>
              </a:spcAft>
              <a:tabLst/>
              <a:defRPr b="0" i="0">
                <a:latin typeface="+mn-lt"/>
                <a:ea typeface="Gotham Book" charset="0"/>
                <a:cs typeface="Gotham Book" charset="0"/>
              </a:defRPr>
            </a:lvl2pPr>
            <a:lvl3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3pPr>
            <a:lvl4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4pPr>
            <a:lvl5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6800" y="6356350"/>
            <a:ext cx="9685006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42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&amp; Content (with W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801" y="1376363"/>
            <a:ext cx="10693364" cy="4780219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 sz="2000">
                <a:latin typeface="+mn-lt"/>
              </a:defRPr>
            </a:lvl1pPr>
            <a:lvl2pPr marL="539750" indent="-222250">
              <a:lnSpc>
                <a:spcPct val="95000"/>
              </a:lnSpc>
              <a:spcBef>
                <a:spcPts val="500"/>
              </a:spcBef>
              <a:spcAft>
                <a:spcPts val="500"/>
              </a:spcAft>
              <a:tabLst/>
              <a:defRPr b="0" i="0">
                <a:latin typeface="+mn-lt"/>
                <a:ea typeface="Gotham Book" charset="0"/>
                <a:cs typeface="Gotham Book" charset="0"/>
              </a:defRPr>
            </a:lvl2pPr>
            <a:lvl3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3pPr>
            <a:lvl4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4pPr>
            <a:lvl5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5544" y="6356350"/>
            <a:ext cx="9686262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42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&amp; Two Content (without WIN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5544" y="372140"/>
            <a:ext cx="10694620" cy="86040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5542" y="1376363"/>
            <a:ext cx="5287963" cy="4779637"/>
          </a:xfrm>
        </p:spPr>
        <p:txBody>
          <a:bodyPr lIns="90000"/>
          <a:lstStyle>
            <a:lvl1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1pPr>
            <a:lvl2pPr marL="539750" indent="-222250">
              <a:spcBef>
                <a:spcPts val="500"/>
              </a:spcBef>
              <a:spcAft>
                <a:spcPts val="500"/>
              </a:spcAft>
              <a:tabLst/>
              <a:defRPr>
                <a:solidFill>
                  <a:schemeClr val="tx2"/>
                </a:solidFill>
              </a:defRPr>
            </a:lvl2pPr>
            <a:lvl3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376363"/>
            <a:ext cx="5287963" cy="4779637"/>
          </a:xfrm>
        </p:spPr>
        <p:txBody>
          <a:bodyPr lIns="90000"/>
          <a:lstStyle>
            <a:lvl1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1pPr>
            <a:lvl2pPr marL="539750" indent="-222250">
              <a:spcBef>
                <a:spcPts val="500"/>
              </a:spcBef>
              <a:spcAft>
                <a:spcPts val="500"/>
              </a:spcAft>
              <a:tabLst/>
              <a:defRPr>
                <a:solidFill>
                  <a:schemeClr val="tx2"/>
                </a:solidFill>
              </a:defRPr>
            </a:lvl2pPr>
            <a:lvl3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65542" y="6356350"/>
            <a:ext cx="9686264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2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le &amp; Two Comparison (with W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6800" y="370800"/>
            <a:ext cx="10693362" cy="860400"/>
          </a:xfrm>
        </p:spPr>
        <p:txBody>
          <a:bodyPr lIns="9000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66800" y="1376363"/>
            <a:ext cx="5262049" cy="714223"/>
          </a:xfrm>
        </p:spPr>
        <p:txBody>
          <a:bodyPr lIns="90000" anchor="b">
            <a:normAutofit/>
          </a:bodyPr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6800" y="2090586"/>
            <a:ext cx="5262049" cy="4099077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1pPr>
            <a:lvl2pPr marL="539750" indent="-222250">
              <a:spcBef>
                <a:spcPts val="500"/>
              </a:spcBef>
              <a:spcAft>
                <a:spcPts val="500"/>
              </a:spcAft>
              <a:tabLst/>
              <a:defRPr>
                <a:solidFill>
                  <a:schemeClr val="tx2"/>
                </a:solidFill>
              </a:defRPr>
            </a:lvl2pPr>
            <a:lvl3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199" y="1376363"/>
            <a:ext cx="5287963" cy="714223"/>
          </a:xfrm>
        </p:spPr>
        <p:txBody>
          <a:bodyPr lIns="90000" anchor="b">
            <a:normAutofit/>
          </a:bodyPr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199" y="2090586"/>
            <a:ext cx="5287963" cy="4099077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1pPr>
            <a:lvl2pPr marL="539750" indent="-222250">
              <a:spcBef>
                <a:spcPts val="500"/>
              </a:spcBef>
              <a:spcAft>
                <a:spcPts val="500"/>
              </a:spcAft>
              <a:tabLst/>
              <a:defRPr>
                <a:solidFill>
                  <a:schemeClr val="tx2"/>
                </a:solidFill>
              </a:defRPr>
            </a:lvl2pPr>
            <a:lvl3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6763" y="6356350"/>
            <a:ext cx="9685043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0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le &amp; Two Comparison (without WIN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6799" y="370800"/>
            <a:ext cx="10693363" cy="860400"/>
          </a:xfrm>
        </p:spPr>
        <p:txBody>
          <a:bodyPr lIns="9000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66800" y="1376363"/>
            <a:ext cx="5262050" cy="714223"/>
          </a:xfrm>
        </p:spPr>
        <p:txBody>
          <a:bodyPr lIns="90000" anchor="b">
            <a:normAutofit/>
          </a:bodyPr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6800" y="2090586"/>
            <a:ext cx="5262050" cy="4099077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1pPr>
            <a:lvl2pPr marL="539750" indent="-222250">
              <a:spcBef>
                <a:spcPts val="500"/>
              </a:spcBef>
              <a:spcAft>
                <a:spcPts val="500"/>
              </a:spcAft>
              <a:tabLst/>
              <a:defRPr>
                <a:solidFill>
                  <a:schemeClr val="tx2"/>
                </a:solidFill>
              </a:defRPr>
            </a:lvl2pPr>
            <a:lvl3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376363"/>
            <a:ext cx="5287964" cy="714223"/>
          </a:xfrm>
        </p:spPr>
        <p:txBody>
          <a:bodyPr lIns="90000" anchor="b">
            <a:normAutofit/>
          </a:bodyPr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090586"/>
            <a:ext cx="5287964" cy="4099077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1pPr>
            <a:lvl2pPr marL="539750" indent="-222250">
              <a:spcBef>
                <a:spcPts val="500"/>
              </a:spcBef>
              <a:spcAft>
                <a:spcPts val="500"/>
              </a:spcAft>
              <a:tabLst/>
              <a:defRPr>
                <a:solidFill>
                  <a:schemeClr val="tx2"/>
                </a:solidFill>
              </a:defRPr>
            </a:lvl2pPr>
            <a:lvl3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6763" y="6356350"/>
            <a:ext cx="9685043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69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(with W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5544" y="370800"/>
            <a:ext cx="10694620" cy="861236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65544" y="6356350"/>
            <a:ext cx="9686262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52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(without WIN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5544" y="370800"/>
            <a:ext cx="10694620" cy="861236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65544" y="6356350"/>
            <a:ext cx="9686262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52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/ Optio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3720" y="2817624"/>
            <a:ext cx="4554279" cy="1095158"/>
          </a:xfrm>
        </p:spPr>
        <p:txBody>
          <a:bodyPr anchor="ctr">
            <a:noAutofit/>
          </a:bodyPr>
          <a:lstStyle>
            <a:lvl1pPr marL="0" indent="0" algn="l">
              <a:buNone/>
              <a:defRPr sz="3200" b="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5953776" y="2922836"/>
            <a:ext cx="0" cy="8901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22">
            <a:extLst>
              <a:ext uri="{FF2B5EF4-FFF2-40B4-BE49-F238E27FC236}">
                <a16:creationId xmlns:a16="http://schemas.microsoft.com/office/drawing/2014/main" id="{573A4254-A7C4-32F3-7C0D-7C3695E7C7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2" r="22"/>
          <a:stretch/>
        </p:blipFill>
        <p:spPr>
          <a:xfrm>
            <a:off x="9155197" y="5106968"/>
            <a:ext cx="2809253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97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Line (with WING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66763" y="6356350"/>
            <a:ext cx="9685043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5247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Line (without WIN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66763" y="6356350"/>
            <a:ext cx="9685043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01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 (without WING)">
  <p:cSld name="1_Title &amp; Content (without WING)">
    <p:bg>
      <p:bgPr>
        <a:solidFill>
          <a:schemeClr val="lt1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4"/>
          <p:cNvSpPr txBox="1">
            <a:spLocks noGrp="1"/>
          </p:cNvSpPr>
          <p:nvPr>
            <p:ph type="title"/>
          </p:nvPr>
        </p:nvSpPr>
        <p:spPr>
          <a:xfrm>
            <a:off x="765545" y="372141"/>
            <a:ext cx="10694800" cy="8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libri"/>
              <a:buNone/>
              <a:defRPr sz="4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24"/>
          <p:cNvSpPr txBox="1">
            <a:spLocks noGrp="1"/>
          </p:cNvSpPr>
          <p:nvPr>
            <p:ph type="body" idx="1"/>
          </p:nvPr>
        </p:nvSpPr>
        <p:spPr>
          <a:xfrm>
            <a:off x="766801" y="1376365"/>
            <a:ext cx="10693200" cy="47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609585" lvl="0" indent="-304792" algn="l" rtl="0">
              <a:lnSpc>
                <a:spcPct val="8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62860" algn="l" rtl="0">
              <a:lnSpc>
                <a:spcPct val="9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867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2pPr>
            <a:lvl3pPr marL="1828754" lvl="2" indent="-440256" algn="l" rtl="0">
              <a:lnSpc>
                <a:spcPct val="9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3pPr>
            <a:lvl4pPr marL="2438339" lvl="3" indent="-428995" algn="l" rtl="0">
              <a:lnSpc>
                <a:spcPct val="9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467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4pPr>
            <a:lvl5pPr marL="3047924" lvl="4" indent="-428995" algn="l" rtl="0">
              <a:lnSpc>
                <a:spcPct val="9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467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5pPr>
            <a:lvl6pPr marL="3657509" lvl="5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2" name="Google Shape;202;p24"/>
          <p:cNvSpPr txBox="1">
            <a:spLocks noGrp="1"/>
          </p:cNvSpPr>
          <p:nvPr>
            <p:ph type="ftr" idx="11"/>
          </p:nvPr>
        </p:nvSpPr>
        <p:spPr>
          <a:xfrm>
            <a:off x="765545" y="6356352"/>
            <a:ext cx="9686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212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/ Optio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EA2B0A-0AE2-42F3-B544-5A4EDD4A42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63308886-F76C-0543-BA09-248B5F370DC3}"/>
              </a:ext>
            </a:extLst>
          </p:cNvPr>
          <p:cNvSpPr/>
          <p:nvPr userDrawn="1"/>
        </p:nvSpPr>
        <p:spPr>
          <a:xfrm>
            <a:off x="5879976" y="2817624"/>
            <a:ext cx="198305" cy="1259448"/>
          </a:xfrm>
          <a:prstGeom prst="rect">
            <a:avLst/>
          </a:prstGeom>
          <a:solidFill>
            <a:srgbClr val="005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" sz="1400" dirty="0">
              <a:latin typeface="Gotham Book" charset="0"/>
              <a:ea typeface="Gotham Book" charset="0"/>
              <a:cs typeface="Gotham Book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3720" y="2817624"/>
            <a:ext cx="4554279" cy="1095158"/>
          </a:xfrm>
        </p:spPr>
        <p:txBody>
          <a:bodyPr anchor="ctr">
            <a:noAutofit/>
          </a:bodyPr>
          <a:lstStyle>
            <a:lvl1pPr marL="0" indent="0" algn="l">
              <a:buNone/>
              <a:defRPr sz="3200" b="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10A6C65-99B5-A14B-B0C9-4522E350C3E0}"/>
              </a:ext>
            </a:extLst>
          </p:cNvPr>
          <p:cNvCxnSpPr/>
          <p:nvPr userDrawn="1"/>
        </p:nvCxnSpPr>
        <p:spPr>
          <a:xfrm>
            <a:off x="5953776" y="2922836"/>
            <a:ext cx="0" cy="8901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Graphic 22">
            <a:extLst>
              <a:ext uri="{FF2B5EF4-FFF2-40B4-BE49-F238E27FC236}">
                <a16:creationId xmlns:a16="http://schemas.microsoft.com/office/drawing/2014/main" id="{C5A9B62E-82ED-BA72-6B08-2E6EED8DCB7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2" r="22"/>
          <a:stretch/>
        </p:blipFill>
        <p:spPr>
          <a:xfrm>
            <a:off x="9155197" y="5106968"/>
            <a:ext cx="2809253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64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4121624"/>
            <a:ext cx="9144000" cy="118984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5403543"/>
            <a:ext cx="9144000" cy="1065496"/>
          </a:xfrm>
        </p:spPr>
        <p:txBody>
          <a:bodyPr>
            <a:noAutofit/>
          </a:bodyPr>
          <a:lstStyle>
            <a:lvl1pPr marL="0" indent="0" algn="l">
              <a:buNone/>
              <a:defRPr sz="2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0640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Straight Connector 4"/>
          <p:cNvCxnSpPr/>
          <p:nvPr userDrawn="1"/>
        </p:nvCxnSpPr>
        <p:spPr>
          <a:xfrm>
            <a:off x="766800" y="4064000"/>
            <a:ext cx="0" cy="11044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Graphic 22">
            <a:extLst>
              <a:ext uri="{FF2B5EF4-FFF2-40B4-BE49-F238E27FC236}">
                <a16:creationId xmlns:a16="http://schemas.microsoft.com/office/drawing/2014/main" id="{7ED590F5-FAB2-576B-CF07-2B57B4FEE3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2" r="22"/>
          <a:stretch/>
        </p:blipFill>
        <p:spPr>
          <a:xfrm>
            <a:off x="9155197" y="5106968"/>
            <a:ext cx="2809253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B4BC6B2-8C6F-42F1-8DDD-5A1CB0F316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3200" cy="6858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4121624"/>
            <a:ext cx="9144000" cy="118984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5403543"/>
            <a:ext cx="9144000" cy="1065496"/>
          </a:xfrm>
        </p:spPr>
        <p:txBody>
          <a:bodyPr>
            <a:noAutofit/>
          </a:bodyPr>
          <a:lstStyle>
            <a:lvl1pPr marL="0" indent="0" algn="l">
              <a:buNone/>
              <a:defRPr sz="2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66800" y="4064000"/>
            <a:ext cx="0" cy="11044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Graphic 22">
            <a:extLst>
              <a:ext uri="{FF2B5EF4-FFF2-40B4-BE49-F238E27FC236}">
                <a16:creationId xmlns:a16="http://schemas.microsoft.com/office/drawing/2014/main" id="{D64589F4-1090-E824-6450-D31CD9F3F4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2" r="22"/>
          <a:stretch/>
        </p:blipFill>
        <p:spPr>
          <a:xfrm>
            <a:off x="9155197" y="5106968"/>
            <a:ext cx="2809253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4121624"/>
            <a:ext cx="9144000" cy="118984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5403543"/>
            <a:ext cx="9144000" cy="1065496"/>
          </a:xfrm>
        </p:spPr>
        <p:txBody>
          <a:bodyPr>
            <a:noAutofit/>
          </a:bodyPr>
          <a:lstStyle>
            <a:lvl1pPr marL="0" indent="0" algn="l">
              <a:buNone/>
              <a:defRPr sz="2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0640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Straight Connector 4"/>
          <p:cNvCxnSpPr/>
          <p:nvPr userDrawn="1"/>
        </p:nvCxnSpPr>
        <p:spPr>
          <a:xfrm>
            <a:off x="766800" y="4064000"/>
            <a:ext cx="0" cy="11044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Graphic 22">
            <a:extLst>
              <a:ext uri="{FF2B5EF4-FFF2-40B4-BE49-F238E27FC236}">
                <a16:creationId xmlns:a16="http://schemas.microsoft.com/office/drawing/2014/main" id="{0C517A2F-0E00-1D2B-257A-1C775CBA4E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2" r="22"/>
          <a:stretch/>
        </p:blipFill>
        <p:spPr>
          <a:xfrm>
            <a:off x="9155197" y="5106968"/>
            <a:ext cx="2809253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6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4121624"/>
            <a:ext cx="9144000" cy="118984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5403543"/>
            <a:ext cx="9144000" cy="1065496"/>
          </a:xfrm>
        </p:spPr>
        <p:txBody>
          <a:bodyPr>
            <a:noAutofit/>
          </a:bodyPr>
          <a:lstStyle>
            <a:lvl1pPr marL="0" indent="0" algn="l">
              <a:buNone/>
              <a:defRPr sz="2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0640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Straight Connector 4"/>
          <p:cNvCxnSpPr/>
          <p:nvPr userDrawn="1"/>
        </p:nvCxnSpPr>
        <p:spPr>
          <a:xfrm>
            <a:off x="766800" y="4064000"/>
            <a:ext cx="0" cy="11044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Graphic 22">
            <a:extLst>
              <a:ext uri="{FF2B5EF4-FFF2-40B4-BE49-F238E27FC236}">
                <a16:creationId xmlns:a16="http://schemas.microsoft.com/office/drawing/2014/main" id="{67A8C8EE-E44C-2905-4590-C9E3599ADA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2" r="22"/>
          <a:stretch/>
        </p:blipFill>
        <p:spPr>
          <a:xfrm>
            <a:off x="9155197" y="5106968"/>
            <a:ext cx="2809253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4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4121624"/>
            <a:ext cx="9144000" cy="118984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5403543"/>
            <a:ext cx="9144000" cy="1065496"/>
          </a:xfrm>
        </p:spPr>
        <p:txBody>
          <a:bodyPr>
            <a:noAutofit/>
          </a:bodyPr>
          <a:lstStyle>
            <a:lvl1pPr marL="0" indent="0" algn="l">
              <a:buNone/>
              <a:defRPr sz="2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0640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Straight Connector 4"/>
          <p:cNvCxnSpPr/>
          <p:nvPr userDrawn="1"/>
        </p:nvCxnSpPr>
        <p:spPr>
          <a:xfrm>
            <a:off x="766800" y="4064000"/>
            <a:ext cx="0" cy="11044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Graphic 22">
            <a:extLst>
              <a:ext uri="{FF2B5EF4-FFF2-40B4-BE49-F238E27FC236}">
                <a16:creationId xmlns:a16="http://schemas.microsoft.com/office/drawing/2014/main" id="{D8485FCB-D7F5-4F98-2263-DBE41C7884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2" r="22"/>
          <a:stretch/>
        </p:blipFill>
        <p:spPr>
          <a:xfrm>
            <a:off x="9155197" y="5106968"/>
            <a:ext cx="2809253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0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4121624"/>
            <a:ext cx="9144000" cy="118984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5403543"/>
            <a:ext cx="9144000" cy="1065496"/>
          </a:xfrm>
        </p:spPr>
        <p:txBody>
          <a:bodyPr>
            <a:noAutofit/>
          </a:bodyPr>
          <a:lstStyle>
            <a:lvl1pPr marL="0" indent="0" algn="l">
              <a:buNone/>
              <a:defRPr sz="2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0640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Straight Connector 4"/>
          <p:cNvCxnSpPr/>
          <p:nvPr userDrawn="1"/>
        </p:nvCxnSpPr>
        <p:spPr>
          <a:xfrm>
            <a:off x="766800" y="4064000"/>
            <a:ext cx="0" cy="11044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Graphic 22">
            <a:extLst>
              <a:ext uri="{FF2B5EF4-FFF2-40B4-BE49-F238E27FC236}">
                <a16:creationId xmlns:a16="http://schemas.microsoft.com/office/drawing/2014/main" id="{2908DC62-FB1F-FC83-062D-3067CEA250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2" r="22"/>
          <a:stretch/>
        </p:blipFill>
        <p:spPr>
          <a:xfrm>
            <a:off x="9155197" y="5106968"/>
            <a:ext cx="2809253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3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5544" y="372140"/>
            <a:ext cx="10694620" cy="8612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544" y="1376363"/>
            <a:ext cx="10694620" cy="47793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0848" y="6356350"/>
            <a:ext cx="92609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cxnSp>
        <p:nvCxnSpPr>
          <p:cNvPr id="43" name="Straight Connector 42"/>
          <p:cNvCxnSpPr/>
          <p:nvPr/>
        </p:nvCxnSpPr>
        <p:spPr>
          <a:xfrm>
            <a:off x="634353" y="0"/>
            <a:ext cx="0" cy="1121134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E772BECD-1B50-6BD1-2C94-3C19FB83B1BD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 l="22" r="22"/>
          <a:stretch/>
        </p:blipFill>
        <p:spPr>
          <a:xfrm>
            <a:off x="10551762" y="5897380"/>
            <a:ext cx="1461400" cy="81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463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6" r:id="rId2"/>
    <p:sldLayoutId id="2147483689" r:id="rId3"/>
    <p:sldLayoutId id="2147483658" r:id="rId4"/>
    <p:sldLayoutId id="2147483692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50" r:id="rId12"/>
    <p:sldLayoutId id="2147483660" r:id="rId13"/>
    <p:sldLayoutId id="2147483673" r:id="rId14"/>
    <p:sldLayoutId id="2147483661" r:id="rId15"/>
    <p:sldLayoutId id="2147483653" r:id="rId16"/>
    <p:sldLayoutId id="2147483662" r:id="rId17"/>
    <p:sldLayoutId id="2147483654" r:id="rId18"/>
    <p:sldLayoutId id="2147483663" r:id="rId19"/>
    <p:sldLayoutId id="2147483655" r:id="rId20"/>
    <p:sldLayoutId id="2147483665" r:id="rId21"/>
    <p:sldLayoutId id="2147483693" r:id="rId2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accent3"/>
          </a:solidFill>
          <a:latin typeface="+mn-lt"/>
          <a:ea typeface="Gotham" charset="0"/>
          <a:cs typeface="Gotham" charset="0"/>
        </a:defRPr>
      </a:lvl1pPr>
    </p:titleStyle>
    <p:bodyStyle>
      <a:lvl1pPr marL="0" indent="0" algn="l" defTabSz="914400" rtl="0" eaLnBrk="1" latinLnBrk="0" hangingPunct="1">
        <a:lnSpc>
          <a:spcPct val="85000"/>
        </a:lnSpc>
        <a:spcBef>
          <a:spcPts val="500"/>
        </a:spcBef>
        <a:spcAft>
          <a:spcPts val="500"/>
        </a:spcAft>
        <a:buFont typeface="Arial"/>
        <a:buNone/>
        <a:defRPr sz="2000" b="0" i="0" kern="1200">
          <a:solidFill>
            <a:schemeClr val="tx2"/>
          </a:solidFill>
          <a:latin typeface="+mn-lt"/>
          <a:ea typeface="Gotham" charset="0"/>
          <a:cs typeface="Gotham" charset="0"/>
        </a:defRPr>
      </a:lvl1pPr>
      <a:lvl2pPr marL="539750" indent="-230188" algn="l" defTabSz="914400" rtl="0" eaLnBrk="1" latinLnBrk="0" hangingPunct="1">
        <a:lnSpc>
          <a:spcPct val="95000"/>
        </a:lnSpc>
        <a:spcBef>
          <a:spcPts val="500"/>
        </a:spcBef>
        <a:spcAft>
          <a:spcPts val="500"/>
        </a:spcAft>
        <a:buFont typeface="Arial"/>
        <a:buChar char="•"/>
        <a:tabLst/>
        <a:defRPr sz="1800" b="0" i="0" kern="1200">
          <a:solidFill>
            <a:schemeClr val="tx2"/>
          </a:solidFill>
          <a:latin typeface="+mn-lt"/>
          <a:ea typeface="Gotham Book" charset="0"/>
          <a:cs typeface="Gotham Book" charset="0"/>
        </a:defRPr>
      </a:lvl2pPr>
      <a:lvl3pPr marL="896938" indent="-222250" algn="l" defTabSz="914400" rtl="0" eaLnBrk="1" latinLnBrk="0" hangingPunct="1">
        <a:lnSpc>
          <a:spcPct val="95000"/>
        </a:lnSpc>
        <a:spcBef>
          <a:spcPts val="500"/>
        </a:spcBef>
        <a:spcAft>
          <a:spcPts val="500"/>
        </a:spcAft>
        <a:buFont typeface="Arial"/>
        <a:buChar char="•"/>
        <a:tabLst/>
        <a:defRPr sz="1600" b="0" i="0" kern="1200">
          <a:solidFill>
            <a:schemeClr val="tx2"/>
          </a:solidFill>
          <a:latin typeface="+mn-lt"/>
          <a:ea typeface="Gotham Book" charset="0"/>
          <a:cs typeface="Gotham Book" charset="0"/>
        </a:defRPr>
      </a:lvl3pPr>
      <a:lvl4pPr marL="1206500" indent="-222250" algn="l" defTabSz="914400" rtl="0" eaLnBrk="1" latinLnBrk="0" hangingPunct="1">
        <a:lnSpc>
          <a:spcPct val="95000"/>
        </a:lnSpc>
        <a:spcBef>
          <a:spcPts val="500"/>
        </a:spcBef>
        <a:spcAft>
          <a:spcPts val="500"/>
        </a:spcAft>
        <a:buFont typeface="Arial"/>
        <a:buChar char="•"/>
        <a:tabLst/>
        <a:defRPr sz="1400" b="0" i="0" kern="1200">
          <a:solidFill>
            <a:schemeClr val="tx2"/>
          </a:solidFill>
          <a:latin typeface="+mn-lt"/>
          <a:ea typeface="Gotham Book" charset="0"/>
          <a:cs typeface="Gotham Book" charset="0"/>
        </a:defRPr>
      </a:lvl4pPr>
      <a:lvl5pPr marL="1470025" indent="-222250" algn="l" defTabSz="914400" rtl="0" eaLnBrk="1" latinLnBrk="0" hangingPunct="1">
        <a:lnSpc>
          <a:spcPct val="95000"/>
        </a:lnSpc>
        <a:spcBef>
          <a:spcPts val="500"/>
        </a:spcBef>
        <a:spcAft>
          <a:spcPts val="500"/>
        </a:spcAft>
        <a:buFont typeface="Arial"/>
        <a:buChar char="•"/>
        <a:tabLst/>
        <a:defRPr sz="1400" b="0" i="0" kern="1200">
          <a:solidFill>
            <a:schemeClr val="tx2"/>
          </a:solidFill>
          <a:latin typeface="+mn-lt"/>
          <a:ea typeface="Gotham Book" charset="0"/>
          <a:cs typeface="Gotham Book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867" userDrawn="1">
          <p15:clr>
            <a:srgbClr val="F26B43"/>
          </p15:clr>
        </p15:guide>
        <p15:guide id="3" pos="7219" userDrawn="1">
          <p15:clr>
            <a:srgbClr val="F26B43"/>
          </p15:clr>
        </p15:guide>
        <p15:guide id="4" pos="483" userDrawn="1">
          <p15:clr>
            <a:srgbClr val="F26B43"/>
          </p15:clr>
        </p15:guide>
        <p15:guide id="5" orient="horz" pos="111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29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F15356-7969-A596-E128-8945B3C63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10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38A7537B-5C15-3022-E7CD-3400CCCC7B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105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C4F5A5F9-A8F0-04AB-495D-B3DFD710BB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47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CCF16-8F5A-6388-FA98-43235B4C6F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87A20C-DDF1-E59C-1C54-C25CC98777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357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6E48F4-3193-6CB7-806D-D9A0D3437F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290C3D5-DF1E-563E-5B98-1CAFF86834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519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83980-421A-EE0F-0505-AA7279F1F3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7A700E-8366-E4EA-A00B-014F89F2F8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207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5A683C-809C-A05B-1483-B88E27D7A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445B4BD-10C5-34FA-B39C-6DE56CFE7D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132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CA52E86-FD80-022D-6C2A-9E66BBC4B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FAEB6B-C896-7B8B-7951-D0FBF36DE5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040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0F5136D-91F9-8A4A-FD9F-667F7DBD2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03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Boehringer Ingelheim">
  <a:themeElements>
    <a:clrScheme name="Custom 15">
      <a:dk1>
        <a:srgbClr val="58595B"/>
      </a:dk1>
      <a:lt1>
        <a:srgbClr val="FFFFFF"/>
      </a:lt1>
      <a:dk2>
        <a:srgbClr val="898B8E"/>
      </a:dk2>
      <a:lt2>
        <a:srgbClr val="E2E3E4"/>
      </a:lt2>
      <a:accent1>
        <a:srgbClr val="ED1D24"/>
      </a:accent1>
      <a:accent2>
        <a:srgbClr val="75C043"/>
      </a:accent2>
      <a:accent3>
        <a:srgbClr val="005B79"/>
      </a:accent3>
      <a:accent4>
        <a:srgbClr val="003366"/>
      </a:accent4>
      <a:accent5>
        <a:srgbClr val="0066CC"/>
      </a:accent5>
      <a:accent6>
        <a:srgbClr val="00AEF0"/>
      </a:accent6>
      <a:hlink>
        <a:srgbClr val="75C043"/>
      </a:hlink>
      <a:folHlink>
        <a:srgbClr val="FF9900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78BB32"/>
        </a:solidFill>
        <a:ln>
          <a:noFill/>
        </a:ln>
      </a:spPr>
      <a:bodyPr rtlCol="0" anchor="ctr"/>
      <a:lstStyle>
        <a:defPPr algn="ctr">
          <a:defRPr sz="1400" dirty="0" smtClean="0">
            <a:latin typeface="Gotham Book" charset="0"/>
            <a:ea typeface="Gotham Book" charset="0"/>
            <a:cs typeface="Gotham Book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2895</TotalTime>
  <Words>0</Words>
  <Application>Microsoft Office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Gotham Book</vt:lpstr>
      <vt:lpstr>Boehringer Ingelheim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 Whitehead</dc:creator>
  <cp:lastModifiedBy>Jon Mills</cp:lastModifiedBy>
  <cp:revision>619</cp:revision>
  <dcterms:created xsi:type="dcterms:W3CDTF">2016-03-24T07:27:19Z</dcterms:created>
  <dcterms:modified xsi:type="dcterms:W3CDTF">2024-11-07T13:55:38Z</dcterms:modified>
</cp:coreProperties>
</file>