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81" r:id="rId2"/>
    <p:sldId id="1082" r:id="rId3"/>
    <p:sldId id="1083" r:id="rId4"/>
    <p:sldId id="1085" r:id="rId5"/>
    <p:sldId id="1086" r:id="rId6"/>
    <p:sldId id="1087" r:id="rId7"/>
    <p:sldId id="1088" r:id="rId8"/>
    <p:sldId id="1089" r:id="rId9"/>
    <p:sldId id="1090" r:id="rId10"/>
    <p:sldId id="10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orient="horz" pos="3773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  <p15:guide id="5" pos="5201" userDrawn="1">
          <p15:clr>
            <a:srgbClr val="A4A3A4"/>
          </p15:clr>
        </p15:guide>
        <p15:guide id="6" pos="3568" userDrawn="1">
          <p15:clr>
            <a:srgbClr val="A4A3A4"/>
          </p15:clr>
        </p15:guide>
        <p15:guide id="7" pos="6714" userDrawn="1">
          <p15:clr>
            <a:srgbClr val="A4A3A4"/>
          </p15:clr>
        </p15:guide>
        <p15:guide id="8" pos="1391" userDrawn="1">
          <p15:clr>
            <a:srgbClr val="A4A3A4"/>
          </p15:clr>
        </p15:guide>
        <p15:guide id="9" pos="4045" userDrawn="1">
          <p15:clr>
            <a:srgbClr val="A4A3A4"/>
          </p15:clr>
        </p15:guide>
        <p15:guide id="10" pos="756" userDrawn="1">
          <p15:clr>
            <a:srgbClr val="A4A3A4"/>
          </p15:clr>
        </p15:guide>
        <p15:guide id="11" pos="4316" userDrawn="1">
          <p15:clr>
            <a:srgbClr val="A4A3A4"/>
          </p15:clr>
        </p15:guide>
        <p15:guide id="12" pos="6834" userDrawn="1">
          <p15:clr>
            <a:srgbClr val="A4A3A4"/>
          </p15:clr>
        </p15:guide>
        <p15:guide id="13" orient="horz" pos="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ryn Vine" initials="K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C000"/>
    <a:srgbClr val="005A7A"/>
    <a:srgbClr val="E6E6E6"/>
    <a:srgbClr val="FFCC00"/>
    <a:srgbClr val="A03A95"/>
    <a:srgbClr val="F47920"/>
    <a:srgbClr val="543094"/>
    <a:srgbClr val="FF9900"/>
    <a:srgbClr val="F4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C881C-4DC1-4AA1-81C6-CEC62F815C35}" v="16" dt="2024-11-07T13:51:57.3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2" autoAdjust="0"/>
    <p:restoredTop sz="88980" autoAdjust="0"/>
  </p:normalViewPr>
  <p:slideViewPr>
    <p:cSldViewPr snapToGrid="0" snapToObjects="1">
      <p:cViewPr varScale="1">
        <p:scale>
          <a:sx n="134" d="100"/>
          <a:sy n="134" d="100"/>
        </p:scale>
        <p:origin x="920" y="100"/>
      </p:cViewPr>
      <p:guideLst>
        <p:guide orient="horz" pos="1117"/>
        <p:guide pos="846"/>
        <p:guide orient="horz" pos="3773"/>
        <p:guide orient="horz" pos="1071"/>
        <p:guide pos="5201"/>
        <p:guide pos="3568"/>
        <p:guide pos="6714"/>
        <p:guide pos="1391"/>
        <p:guide pos="4045"/>
        <p:guide pos="756"/>
        <p:guide pos="4316"/>
        <p:guide pos="6834"/>
        <p:guide orient="horz" pos="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Mills" userId="a9a068d3-e05a-40a8-8fd9-a2c416d01278" providerId="ADAL" clId="{379C881C-4DC1-4AA1-81C6-CEC62F815C35}"/>
    <pc:docChg chg="custSel modMainMaster">
      <pc:chgData name="Jon Mills" userId="a9a068d3-e05a-40a8-8fd9-a2c416d01278" providerId="ADAL" clId="{379C881C-4DC1-4AA1-81C6-CEC62F815C35}" dt="2024-11-07T13:51:57.310" v="25"/>
      <pc:docMkLst>
        <pc:docMk/>
      </pc:docMkLst>
      <pc:sldMasterChg chg="modSp modSldLayout">
        <pc:chgData name="Jon Mills" userId="a9a068d3-e05a-40a8-8fd9-a2c416d01278" providerId="ADAL" clId="{379C881C-4DC1-4AA1-81C6-CEC62F815C35}" dt="2024-11-07T13:51:57.310" v="25"/>
        <pc:sldMasterMkLst>
          <pc:docMk/>
          <pc:sldMasterMk cId="684463092" sldId="2147483648"/>
        </pc:sldMasterMkLst>
        <pc:picChg chg="mod">
          <ac:chgData name="Jon Mills" userId="a9a068d3-e05a-40a8-8fd9-a2c416d01278" providerId="ADAL" clId="{379C881C-4DC1-4AA1-81C6-CEC62F815C35}" dt="2024-11-07T13:50:54.907" v="1" actId="14826"/>
          <ac:picMkLst>
            <pc:docMk/>
            <pc:sldMasterMk cId="684463092" sldId="2147483648"/>
            <ac:picMk id="4" creationId="{E772BECD-1B50-6BD1-2C94-3C19FB83B1BD}"/>
          </ac:picMkLst>
        </pc:picChg>
        <pc:sldLayoutChg chg="modSp">
          <pc:chgData name="Jon Mills" userId="a9a068d3-e05a-40a8-8fd9-a2c416d01278" providerId="ADAL" clId="{379C881C-4DC1-4AA1-81C6-CEC62F815C35}" dt="2024-11-07T13:51:04.877" v="3" actId="14826"/>
          <pc:sldLayoutMkLst>
            <pc:docMk/>
            <pc:sldMasterMk cId="684463092" sldId="2147483648"/>
            <pc:sldLayoutMk cId="412385640" sldId="2147483656"/>
          </pc:sldLayoutMkLst>
          <pc:picChg chg="mod">
            <ac:chgData name="Jon Mills" userId="a9a068d3-e05a-40a8-8fd9-a2c416d01278" providerId="ADAL" clId="{379C881C-4DC1-4AA1-81C6-CEC62F815C35}" dt="2024-11-07T13:51:04.877" v="3" actId="14826"/>
            <ac:picMkLst>
              <pc:docMk/>
              <pc:sldMasterMk cId="684463092" sldId="2147483648"/>
              <pc:sldLayoutMk cId="412385640" sldId="2147483656"/>
              <ac:picMk id="23" creationId="{B19AC66F-23F5-37C7-D1E2-7D233E869412}"/>
            </ac:picMkLst>
          </pc:picChg>
        </pc:sldLayoutChg>
        <pc:sldLayoutChg chg="addSp delSp modSp mod">
          <pc:chgData name="Jon Mills" userId="a9a068d3-e05a-40a8-8fd9-a2c416d01278" providerId="ADAL" clId="{379C881C-4DC1-4AA1-81C6-CEC62F815C35}" dt="2024-11-07T13:51:23.977" v="9"/>
          <pc:sldLayoutMkLst>
            <pc:docMk/>
            <pc:sldMasterMk cId="684463092" sldId="2147483648"/>
            <pc:sldLayoutMk cId="356837132" sldId="2147483658"/>
          </pc:sldLayoutMkLst>
          <pc:picChg chg="del">
            <ac:chgData name="Jon Mills" userId="a9a068d3-e05a-40a8-8fd9-a2c416d01278" providerId="ADAL" clId="{379C881C-4DC1-4AA1-81C6-CEC62F815C35}" dt="2024-11-07T13:51:22.912" v="8" actId="478"/>
            <ac:picMkLst>
              <pc:docMk/>
              <pc:sldMasterMk cId="684463092" sldId="2147483648"/>
              <pc:sldLayoutMk cId="356837132" sldId="2147483658"/>
              <ac:picMk id="40" creationId="{28D7C93B-12B9-2975-DF02-E001724DB90D}"/>
            </ac:picMkLst>
          </pc:picChg>
          <pc:picChg chg="add mod">
            <ac:chgData name="Jon Mills" userId="a9a068d3-e05a-40a8-8fd9-a2c416d01278" providerId="ADAL" clId="{379C881C-4DC1-4AA1-81C6-CEC62F815C35}" dt="2024-11-07T13:51:23.977" v="9"/>
            <ac:picMkLst>
              <pc:docMk/>
              <pc:sldMasterMk cId="684463092" sldId="2147483648"/>
              <pc:sldLayoutMk cId="356837132" sldId="2147483658"/>
              <ac:picMk id="41" creationId="{3E32588A-C66F-6FF0-95B0-B46E7A2BCA35}"/>
            </ac:picMkLst>
          </pc:picChg>
        </pc:sldLayoutChg>
        <pc:sldLayoutChg chg="modSp">
          <pc:chgData name="Jon Mills" userId="a9a068d3-e05a-40a8-8fd9-a2c416d01278" providerId="ADAL" clId="{379C881C-4DC1-4AA1-81C6-CEC62F815C35}" dt="2024-11-07T13:51:13.358" v="5" actId="14826"/>
          <pc:sldLayoutMkLst>
            <pc:docMk/>
            <pc:sldMasterMk cId="684463092" sldId="2147483648"/>
            <pc:sldLayoutMk cId="948971815" sldId="2147483666"/>
          </pc:sldLayoutMkLst>
          <pc:picChg chg="mod">
            <ac:chgData name="Jon Mills" userId="a9a068d3-e05a-40a8-8fd9-a2c416d01278" providerId="ADAL" clId="{379C881C-4DC1-4AA1-81C6-CEC62F815C35}" dt="2024-11-07T13:51:13.358" v="5" actId="14826"/>
            <ac:picMkLst>
              <pc:docMk/>
              <pc:sldMasterMk cId="684463092" sldId="2147483648"/>
              <pc:sldLayoutMk cId="948971815" sldId="2147483666"/>
              <ac:picMk id="4" creationId="{573A4254-A7C4-32F3-7C0D-7C3695E7C701}"/>
            </ac:picMkLst>
          </pc:picChg>
        </pc:sldLayoutChg>
        <pc:sldLayoutChg chg="addSp delSp modSp mod">
          <pc:chgData name="Jon Mills" userId="a9a068d3-e05a-40a8-8fd9-a2c416d01278" providerId="ADAL" clId="{379C881C-4DC1-4AA1-81C6-CEC62F815C35}" dt="2024-11-07T13:51:30.480" v="13"/>
          <pc:sldLayoutMkLst>
            <pc:docMk/>
            <pc:sldMasterMk cId="684463092" sldId="2147483648"/>
            <pc:sldLayoutMk cId="609465406" sldId="2147483667"/>
          </pc:sldLayoutMkLst>
          <pc:picChg chg="del">
            <ac:chgData name="Jon Mills" userId="a9a068d3-e05a-40a8-8fd9-a2c416d01278" providerId="ADAL" clId="{379C881C-4DC1-4AA1-81C6-CEC62F815C35}" dt="2024-11-07T13:51:29.292" v="12" actId="478"/>
            <ac:picMkLst>
              <pc:docMk/>
              <pc:sldMasterMk cId="684463092" sldId="2147483648"/>
              <pc:sldLayoutMk cId="609465406" sldId="2147483667"/>
              <ac:picMk id="40" creationId="{78E02D6E-A5AF-51F9-2004-38B218CAF4D0}"/>
            </ac:picMkLst>
          </pc:picChg>
          <pc:picChg chg="add mod">
            <ac:chgData name="Jon Mills" userId="a9a068d3-e05a-40a8-8fd9-a2c416d01278" providerId="ADAL" clId="{379C881C-4DC1-4AA1-81C6-CEC62F815C35}" dt="2024-11-07T13:51:30.480" v="13"/>
            <ac:picMkLst>
              <pc:docMk/>
              <pc:sldMasterMk cId="684463092" sldId="2147483648"/>
              <pc:sldLayoutMk cId="609465406" sldId="2147483667"/>
              <ac:picMk id="41" creationId="{61D07836-4C0F-CDC9-C64E-7E7A60879194}"/>
            </ac:picMkLst>
          </pc:picChg>
        </pc:sldLayoutChg>
        <pc:sldLayoutChg chg="addSp delSp modSp mod">
          <pc:chgData name="Jon Mills" userId="a9a068d3-e05a-40a8-8fd9-a2c416d01278" providerId="ADAL" clId="{379C881C-4DC1-4AA1-81C6-CEC62F815C35}" dt="2024-11-07T13:51:33.958" v="15"/>
          <pc:sldLayoutMkLst>
            <pc:docMk/>
            <pc:sldMasterMk cId="684463092" sldId="2147483648"/>
            <pc:sldLayoutMk cId="1003640950" sldId="2147483668"/>
          </pc:sldLayoutMkLst>
          <pc:picChg chg="del">
            <ac:chgData name="Jon Mills" userId="a9a068d3-e05a-40a8-8fd9-a2c416d01278" providerId="ADAL" clId="{379C881C-4DC1-4AA1-81C6-CEC62F815C35}" dt="2024-11-07T13:51:32.755" v="14" actId="478"/>
            <ac:picMkLst>
              <pc:docMk/>
              <pc:sldMasterMk cId="684463092" sldId="2147483648"/>
              <pc:sldLayoutMk cId="1003640950" sldId="2147483668"/>
              <ac:picMk id="40" creationId="{51E10097-A309-B3B0-630E-2955ACD4C273}"/>
            </ac:picMkLst>
          </pc:picChg>
          <pc:picChg chg="add mod">
            <ac:chgData name="Jon Mills" userId="a9a068d3-e05a-40a8-8fd9-a2c416d01278" providerId="ADAL" clId="{379C881C-4DC1-4AA1-81C6-CEC62F815C35}" dt="2024-11-07T13:51:33.958" v="15"/>
            <ac:picMkLst>
              <pc:docMk/>
              <pc:sldMasterMk cId="684463092" sldId="2147483648"/>
              <pc:sldLayoutMk cId="1003640950" sldId="2147483668"/>
              <ac:picMk id="41" creationId="{74FF1933-5047-1DB0-9BFE-98BE65B7CED1}"/>
            </ac:picMkLst>
          </pc:picChg>
        </pc:sldLayoutChg>
        <pc:sldLayoutChg chg="addSp delSp modSp mod">
          <pc:chgData name="Jon Mills" userId="a9a068d3-e05a-40a8-8fd9-a2c416d01278" providerId="ADAL" clId="{379C881C-4DC1-4AA1-81C6-CEC62F815C35}" dt="2024-11-07T13:51:37.454" v="17"/>
          <pc:sldLayoutMkLst>
            <pc:docMk/>
            <pc:sldMasterMk cId="684463092" sldId="2147483648"/>
            <pc:sldLayoutMk cId="1402105180" sldId="2147483669"/>
          </pc:sldLayoutMkLst>
          <pc:picChg chg="del">
            <ac:chgData name="Jon Mills" userId="a9a068d3-e05a-40a8-8fd9-a2c416d01278" providerId="ADAL" clId="{379C881C-4DC1-4AA1-81C6-CEC62F815C35}" dt="2024-11-07T13:51:36.263" v="16" actId="478"/>
            <ac:picMkLst>
              <pc:docMk/>
              <pc:sldMasterMk cId="684463092" sldId="2147483648"/>
              <pc:sldLayoutMk cId="1402105180" sldId="2147483669"/>
              <ac:picMk id="40" creationId="{9F63794B-795D-CE6B-B77C-6250A63CCFDA}"/>
            </ac:picMkLst>
          </pc:picChg>
          <pc:picChg chg="add mod">
            <ac:chgData name="Jon Mills" userId="a9a068d3-e05a-40a8-8fd9-a2c416d01278" providerId="ADAL" clId="{379C881C-4DC1-4AA1-81C6-CEC62F815C35}" dt="2024-11-07T13:51:37.454" v="17"/>
            <ac:picMkLst>
              <pc:docMk/>
              <pc:sldMasterMk cId="684463092" sldId="2147483648"/>
              <pc:sldLayoutMk cId="1402105180" sldId="2147483669"/>
              <ac:picMk id="41" creationId="{AAF7B394-4393-1A43-1184-B5F0EB844212}"/>
            </ac:picMkLst>
          </pc:picChg>
        </pc:sldLayoutChg>
        <pc:sldLayoutChg chg="addSp delSp modSp mod">
          <pc:chgData name="Jon Mills" userId="a9a068d3-e05a-40a8-8fd9-a2c416d01278" providerId="ADAL" clId="{379C881C-4DC1-4AA1-81C6-CEC62F815C35}" dt="2024-11-07T13:51:44.392" v="21"/>
          <pc:sldLayoutMkLst>
            <pc:docMk/>
            <pc:sldMasterMk cId="684463092" sldId="2147483648"/>
            <pc:sldLayoutMk cId="260438162" sldId="2147483670"/>
          </pc:sldLayoutMkLst>
          <pc:picChg chg="del">
            <ac:chgData name="Jon Mills" userId="a9a068d3-e05a-40a8-8fd9-a2c416d01278" providerId="ADAL" clId="{379C881C-4DC1-4AA1-81C6-CEC62F815C35}" dt="2024-11-07T13:51:39.739" v="18" actId="478"/>
            <ac:picMkLst>
              <pc:docMk/>
              <pc:sldMasterMk cId="684463092" sldId="2147483648"/>
              <pc:sldLayoutMk cId="260438162" sldId="2147483670"/>
              <ac:picMk id="40" creationId="{94B448C4-EDD2-33CE-B4C4-C96ABA70D205}"/>
            </ac:picMkLst>
          </pc:picChg>
          <pc:picChg chg="add del mod">
            <ac:chgData name="Jon Mills" userId="a9a068d3-e05a-40a8-8fd9-a2c416d01278" providerId="ADAL" clId="{379C881C-4DC1-4AA1-81C6-CEC62F815C35}" dt="2024-11-07T13:51:42.225" v="20" actId="478"/>
            <ac:picMkLst>
              <pc:docMk/>
              <pc:sldMasterMk cId="684463092" sldId="2147483648"/>
              <pc:sldLayoutMk cId="260438162" sldId="2147483670"/>
              <ac:picMk id="41" creationId="{B69476D5-23FF-B8B9-CE0C-292E6003E02C}"/>
            </ac:picMkLst>
          </pc:picChg>
          <pc:picChg chg="add mod">
            <ac:chgData name="Jon Mills" userId="a9a068d3-e05a-40a8-8fd9-a2c416d01278" providerId="ADAL" clId="{379C881C-4DC1-4AA1-81C6-CEC62F815C35}" dt="2024-11-07T13:51:44.392" v="21"/>
            <ac:picMkLst>
              <pc:docMk/>
              <pc:sldMasterMk cId="684463092" sldId="2147483648"/>
              <pc:sldLayoutMk cId="260438162" sldId="2147483670"/>
              <ac:picMk id="42" creationId="{2AFB57A9-26CD-B561-04F2-A5D1D356855B}"/>
            </ac:picMkLst>
          </pc:picChg>
        </pc:sldLayoutChg>
        <pc:sldLayoutChg chg="addSp delSp modSp mod">
          <pc:chgData name="Jon Mills" userId="a9a068d3-e05a-40a8-8fd9-a2c416d01278" providerId="ADAL" clId="{379C881C-4DC1-4AA1-81C6-CEC62F815C35}" dt="2024-11-07T13:51:49.857" v="23"/>
          <pc:sldLayoutMkLst>
            <pc:docMk/>
            <pc:sldMasterMk cId="684463092" sldId="2147483648"/>
            <pc:sldLayoutMk cId="1669779365" sldId="2147483671"/>
          </pc:sldLayoutMkLst>
          <pc:picChg chg="del">
            <ac:chgData name="Jon Mills" userId="a9a068d3-e05a-40a8-8fd9-a2c416d01278" providerId="ADAL" clId="{379C881C-4DC1-4AA1-81C6-CEC62F815C35}" dt="2024-11-07T13:51:48.802" v="22" actId="478"/>
            <ac:picMkLst>
              <pc:docMk/>
              <pc:sldMasterMk cId="684463092" sldId="2147483648"/>
              <pc:sldLayoutMk cId="1669779365" sldId="2147483671"/>
              <ac:picMk id="40" creationId="{563338A9-48F6-5663-D8C1-00D239A0452B}"/>
            </ac:picMkLst>
          </pc:picChg>
          <pc:picChg chg="add mod">
            <ac:chgData name="Jon Mills" userId="a9a068d3-e05a-40a8-8fd9-a2c416d01278" providerId="ADAL" clId="{379C881C-4DC1-4AA1-81C6-CEC62F815C35}" dt="2024-11-07T13:51:49.857" v="23"/>
            <ac:picMkLst>
              <pc:docMk/>
              <pc:sldMasterMk cId="684463092" sldId="2147483648"/>
              <pc:sldLayoutMk cId="1669779365" sldId="2147483671"/>
              <ac:picMk id="41" creationId="{124CCC15-8334-0890-8F20-0E443E80A055}"/>
            </ac:picMkLst>
          </pc:picChg>
        </pc:sldLayoutChg>
        <pc:sldLayoutChg chg="addSp delSp modSp mod">
          <pc:chgData name="Jon Mills" userId="a9a068d3-e05a-40a8-8fd9-a2c416d01278" providerId="ADAL" clId="{379C881C-4DC1-4AA1-81C6-CEC62F815C35}" dt="2024-11-07T13:51:57.310" v="25"/>
          <pc:sldLayoutMkLst>
            <pc:docMk/>
            <pc:sldMasterMk cId="684463092" sldId="2147483648"/>
            <pc:sldLayoutMk cId="231574723" sldId="2147483672"/>
          </pc:sldLayoutMkLst>
          <pc:picChg chg="del">
            <ac:chgData name="Jon Mills" userId="a9a068d3-e05a-40a8-8fd9-a2c416d01278" providerId="ADAL" clId="{379C881C-4DC1-4AA1-81C6-CEC62F815C35}" dt="2024-11-07T13:51:56.191" v="24" actId="478"/>
            <ac:picMkLst>
              <pc:docMk/>
              <pc:sldMasterMk cId="684463092" sldId="2147483648"/>
              <pc:sldLayoutMk cId="231574723" sldId="2147483672"/>
              <ac:picMk id="40" creationId="{895F8E17-D345-2D77-E35C-4477509ACCD8}"/>
            </ac:picMkLst>
          </pc:picChg>
          <pc:picChg chg="add mod">
            <ac:chgData name="Jon Mills" userId="a9a068d3-e05a-40a8-8fd9-a2c416d01278" providerId="ADAL" clId="{379C881C-4DC1-4AA1-81C6-CEC62F815C35}" dt="2024-11-07T13:51:57.310" v="25"/>
            <ac:picMkLst>
              <pc:docMk/>
              <pc:sldMasterMk cId="684463092" sldId="2147483648"/>
              <pc:sldLayoutMk cId="231574723" sldId="2147483672"/>
              <ac:picMk id="41" creationId="{49CC9DA9-56B7-3FC5-19FA-38E62866102C}"/>
            </ac:picMkLst>
          </pc:picChg>
        </pc:sldLayoutChg>
        <pc:sldLayoutChg chg="addSp delSp modSp mod">
          <pc:chgData name="Jon Mills" userId="a9a068d3-e05a-40a8-8fd9-a2c416d01278" providerId="ADAL" clId="{379C881C-4DC1-4AA1-81C6-CEC62F815C35}" dt="2024-11-07T13:51:20.282" v="7"/>
          <pc:sldLayoutMkLst>
            <pc:docMk/>
            <pc:sldMasterMk cId="684463092" sldId="2147483648"/>
            <pc:sldLayoutMk cId="1049643438" sldId="2147483689"/>
          </pc:sldLayoutMkLst>
          <pc:picChg chg="del">
            <ac:chgData name="Jon Mills" userId="a9a068d3-e05a-40a8-8fd9-a2c416d01278" providerId="ADAL" clId="{379C881C-4DC1-4AA1-81C6-CEC62F815C35}" dt="2024-11-07T13:51:18.750" v="6" actId="478"/>
            <ac:picMkLst>
              <pc:docMk/>
              <pc:sldMasterMk cId="684463092" sldId="2147483648"/>
              <pc:sldLayoutMk cId="1049643438" sldId="2147483689"/>
              <ac:picMk id="39" creationId="{C47A1CCB-06C4-840B-B145-F67F58DBC732}"/>
            </ac:picMkLst>
          </pc:picChg>
          <pc:picChg chg="add mod">
            <ac:chgData name="Jon Mills" userId="a9a068d3-e05a-40a8-8fd9-a2c416d01278" providerId="ADAL" clId="{379C881C-4DC1-4AA1-81C6-CEC62F815C35}" dt="2024-11-07T13:51:20.282" v="7"/>
            <ac:picMkLst>
              <pc:docMk/>
              <pc:sldMasterMk cId="684463092" sldId="2147483648"/>
              <pc:sldLayoutMk cId="1049643438" sldId="2147483689"/>
              <ac:picMk id="40" creationId="{B9D58598-4999-FD2D-717E-37BCDF02A7C0}"/>
            </ac:picMkLst>
          </pc:picChg>
        </pc:sldLayoutChg>
        <pc:sldLayoutChg chg="addSp delSp modSp mod">
          <pc:chgData name="Jon Mills" userId="a9a068d3-e05a-40a8-8fd9-a2c416d01278" providerId="ADAL" clId="{379C881C-4DC1-4AA1-81C6-CEC62F815C35}" dt="2024-11-07T13:51:27.185" v="11"/>
          <pc:sldLayoutMkLst>
            <pc:docMk/>
            <pc:sldMasterMk cId="684463092" sldId="2147483648"/>
            <pc:sldLayoutMk cId="26563477" sldId="2147483692"/>
          </pc:sldLayoutMkLst>
          <pc:picChg chg="del">
            <ac:chgData name="Jon Mills" userId="a9a068d3-e05a-40a8-8fd9-a2c416d01278" providerId="ADAL" clId="{379C881C-4DC1-4AA1-81C6-CEC62F815C35}" dt="2024-11-07T13:51:26.035" v="10" actId="478"/>
            <ac:picMkLst>
              <pc:docMk/>
              <pc:sldMasterMk cId="684463092" sldId="2147483648"/>
              <pc:sldLayoutMk cId="26563477" sldId="2147483692"/>
              <ac:picMk id="40" creationId="{2D522F7B-5F3F-FA20-D1CF-56AB804B6335}"/>
            </ac:picMkLst>
          </pc:picChg>
          <pc:picChg chg="add mod">
            <ac:chgData name="Jon Mills" userId="a9a068d3-e05a-40a8-8fd9-a2c416d01278" providerId="ADAL" clId="{379C881C-4DC1-4AA1-81C6-CEC62F815C35}" dt="2024-11-07T13:51:27.185" v="11"/>
            <ac:picMkLst>
              <pc:docMk/>
              <pc:sldMasterMk cId="684463092" sldId="2147483648"/>
              <pc:sldLayoutMk cId="26563477" sldId="2147483692"/>
              <ac:picMk id="41" creationId="{A9C4A38D-3463-5BAD-EBA6-738290F8A172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5723-D97C-E745-9478-07A6F33B2BD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A21D-FF2A-B646-99A7-14029F86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A763-3E23-4442-B187-AE0224A51A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39EEE-4C56-9044-B815-BA09ED0AB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928688" y="-1"/>
            <a:ext cx="757238" cy="75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117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192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67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928688" y="869495"/>
            <a:ext cx="757238" cy="75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36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928688" y="1738991"/>
            <a:ext cx="75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28688" y="2608487"/>
            <a:ext cx="757238" cy="7572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 137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142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928688" y="3477983"/>
            <a:ext cx="757238" cy="75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928688" y="5209834"/>
            <a:ext cx="757238" cy="757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382500" y="-7142"/>
            <a:ext cx="757238" cy="75723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382500" y="862354"/>
            <a:ext cx="757238" cy="7572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382500" y="1731850"/>
            <a:ext cx="757238" cy="757238"/>
          </a:xfrm>
          <a:prstGeom prst="rect">
            <a:avLst/>
          </a:prstGeom>
          <a:solidFill>
            <a:srgbClr val="00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382500" y="2601346"/>
            <a:ext cx="757238" cy="7572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382500" y="3470842"/>
            <a:ext cx="757238" cy="7572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382500" y="6079330"/>
            <a:ext cx="757238" cy="757238"/>
          </a:xfrm>
          <a:prstGeom prst="rect">
            <a:avLst/>
          </a:prstGeom>
          <a:solidFill>
            <a:srgbClr val="A03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149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382500" y="4340338"/>
            <a:ext cx="757238" cy="75723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32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382500" y="5209834"/>
            <a:ext cx="757238" cy="757238"/>
          </a:xfrm>
          <a:prstGeom prst="rect">
            <a:avLst/>
          </a:prstGeom>
          <a:solidFill>
            <a:srgbClr val="543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148</a:t>
            </a:r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-3425503" y="1956580"/>
            <a:ext cx="423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Primary</a:t>
            </a:r>
          </a:p>
        </p:txBody>
      </p:sp>
      <p:sp>
        <p:nvSpPr>
          <p:cNvPr id="17" name="TextBox 16"/>
          <p:cNvSpPr txBox="1"/>
          <p:nvPr userDrawn="1"/>
        </p:nvSpPr>
        <p:spPr>
          <a:xfrm rot="16200000">
            <a:off x="-1874167" y="5434563"/>
            <a:ext cx="113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Secondary</a:t>
            </a:r>
          </a:p>
        </p:txBody>
      </p:sp>
      <p:sp>
        <p:nvSpPr>
          <p:cNvPr id="18" name="TextBox 17"/>
          <p:cNvSpPr txBox="1"/>
          <p:nvPr userDrawn="1"/>
        </p:nvSpPr>
        <p:spPr>
          <a:xfrm rot="5400000">
            <a:off x="10044169" y="3260823"/>
            <a:ext cx="68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Tertiary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1300162" y="0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-1300162" y="2601346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3439776" y="0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3439776" y="3843337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B19AC66F-23F5-37C7-D1E2-7D233E869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5418667" y="2730007"/>
            <a:ext cx="6500895" cy="36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22">
            <a:extLst>
              <a:ext uri="{FF2B5EF4-FFF2-40B4-BE49-F238E27FC236}">
                <a16:creationId xmlns:a16="http://schemas.microsoft.com/office/drawing/2014/main" id="{124CCC15-8334-0890-8F20-0E443E80A0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22">
            <a:extLst>
              <a:ext uri="{FF2B5EF4-FFF2-40B4-BE49-F238E27FC236}">
                <a16:creationId xmlns:a16="http://schemas.microsoft.com/office/drawing/2014/main" id="{49CC9DA9-56B7-3FC5-19FA-38E6286610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 lang="en-US" sz="1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376363"/>
            <a:ext cx="10693363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6800" y="6356350"/>
            <a:ext cx="96850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2140"/>
            <a:ext cx="10694620" cy="8604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542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5542" y="6356350"/>
            <a:ext cx="968626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370800"/>
            <a:ext cx="10693362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49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49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376363"/>
            <a:ext cx="5287963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90586"/>
            <a:ext cx="5287963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370800"/>
            <a:ext cx="10693363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50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50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76363"/>
            <a:ext cx="5287964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0586"/>
            <a:ext cx="5287964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22">
            <a:extLst>
              <a:ext uri="{FF2B5EF4-FFF2-40B4-BE49-F238E27FC236}">
                <a16:creationId xmlns:a16="http://schemas.microsoft.com/office/drawing/2014/main" id="{573A4254-A7C4-32F3-7C0D-7C3695E7C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 WING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24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(without WING)">
  <p:cSld name="1_Title &amp; Content (without WING)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765545" y="372141"/>
            <a:ext cx="10694800" cy="8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1"/>
          </p:nvPr>
        </p:nvSpPr>
        <p:spPr>
          <a:xfrm>
            <a:off x="766801" y="1376365"/>
            <a:ext cx="10693200" cy="4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62860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0256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ftr" idx="11"/>
          </p:nvPr>
        </p:nvSpPr>
        <p:spPr>
          <a:xfrm>
            <a:off x="765545" y="6356352"/>
            <a:ext cx="9686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21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A2B0A-0AE2-42F3-B544-5A4EDD4A42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3308886-F76C-0543-BA09-248B5F370DC3}"/>
              </a:ext>
            </a:extLst>
          </p:cNvPr>
          <p:cNvSpPr/>
          <p:nvPr userDrawn="1"/>
        </p:nvSpPr>
        <p:spPr>
          <a:xfrm>
            <a:off x="5879976" y="2817624"/>
            <a:ext cx="198305" cy="1259448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 sz="14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0A6C65-99B5-A14B-B0C9-4522E350C3E0}"/>
              </a:ext>
            </a:extLst>
          </p:cNvPr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22">
            <a:extLst>
              <a:ext uri="{FF2B5EF4-FFF2-40B4-BE49-F238E27FC236}">
                <a16:creationId xmlns:a16="http://schemas.microsoft.com/office/drawing/2014/main" id="{B9D58598-4999-FD2D-717E-37BCDF02A7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1" r="21"/>
          <a:stretch/>
        </p:blipFill>
        <p:spPr>
          <a:xfrm>
            <a:off x="9155197" y="5106968"/>
            <a:ext cx="280926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22">
            <a:extLst>
              <a:ext uri="{FF2B5EF4-FFF2-40B4-BE49-F238E27FC236}">
                <a16:creationId xmlns:a16="http://schemas.microsoft.com/office/drawing/2014/main" id="{3E32588A-C66F-6FF0-95B0-B46E7A2BCA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4BC6B2-8C6F-42F1-8DDD-5A1CB0F31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22">
            <a:extLst>
              <a:ext uri="{FF2B5EF4-FFF2-40B4-BE49-F238E27FC236}">
                <a16:creationId xmlns:a16="http://schemas.microsoft.com/office/drawing/2014/main" id="{A9C4A38D-3463-5BAD-EBA6-738290F8A1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22">
            <a:extLst>
              <a:ext uri="{FF2B5EF4-FFF2-40B4-BE49-F238E27FC236}">
                <a16:creationId xmlns:a16="http://schemas.microsoft.com/office/drawing/2014/main" id="{61D07836-4C0F-CDC9-C64E-7E7A608791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22">
            <a:extLst>
              <a:ext uri="{FF2B5EF4-FFF2-40B4-BE49-F238E27FC236}">
                <a16:creationId xmlns:a16="http://schemas.microsoft.com/office/drawing/2014/main" id="{74FF1933-5047-1DB0-9BFE-98BE65B7CE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22">
            <a:extLst>
              <a:ext uri="{FF2B5EF4-FFF2-40B4-BE49-F238E27FC236}">
                <a16:creationId xmlns:a16="http://schemas.microsoft.com/office/drawing/2014/main" id="{AAF7B394-4393-1A43-1184-B5F0EB844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22">
            <a:extLst>
              <a:ext uri="{FF2B5EF4-FFF2-40B4-BE49-F238E27FC236}">
                <a16:creationId xmlns:a16="http://schemas.microsoft.com/office/drawing/2014/main" id="{2AFB57A9-26CD-B561-04F2-A5D1D35685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1" r="21"/>
          <a:stretch/>
        </p:blipFill>
        <p:spPr>
          <a:xfrm>
            <a:off x="9155197" y="5106968"/>
            <a:ext cx="280926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544" y="372140"/>
            <a:ext cx="10694620" cy="86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544" y="1376363"/>
            <a:ext cx="10694620" cy="477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0848" y="6356350"/>
            <a:ext cx="9260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34353" y="0"/>
            <a:ext cx="0" cy="112113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E772BECD-1B50-6BD1-2C94-3C19FB83B1B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 l="22" r="22"/>
          <a:stretch/>
        </p:blipFill>
        <p:spPr>
          <a:xfrm>
            <a:off x="10551762" y="5897380"/>
            <a:ext cx="1461390" cy="8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6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89" r:id="rId3"/>
    <p:sldLayoutId id="2147483658" r:id="rId4"/>
    <p:sldLayoutId id="2147483692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0" r:id="rId12"/>
    <p:sldLayoutId id="2147483660" r:id="rId13"/>
    <p:sldLayoutId id="2147483673" r:id="rId14"/>
    <p:sldLayoutId id="2147483661" r:id="rId15"/>
    <p:sldLayoutId id="2147483653" r:id="rId16"/>
    <p:sldLayoutId id="2147483662" r:id="rId17"/>
    <p:sldLayoutId id="2147483654" r:id="rId18"/>
    <p:sldLayoutId id="2147483663" r:id="rId19"/>
    <p:sldLayoutId id="2147483655" r:id="rId20"/>
    <p:sldLayoutId id="2147483665" r:id="rId21"/>
    <p:sldLayoutId id="2147483693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3"/>
          </a:solidFill>
          <a:latin typeface="+mn-lt"/>
          <a:ea typeface="Gotham" charset="0"/>
          <a:cs typeface="Gotham" charset="0"/>
        </a:defRPr>
      </a:lvl1pPr>
    </p:titleStyle>
    <p:bodyStyle>
      <a:lvl1pPr marL="0" indent="0" algn="l" defTabSz="914400" rtl="0" eaLnBrk="1" latinLnBrk="0" hangingPunct="1">
        <a:lnSpc>
          <a:spcPct val="85000"/>
        </a:lnSpc>
        <a:spcBef>
          <a:spcPts val="500"/>
        </a:spcBef>
        <a:spcAft>
          <a:spcPts val="500"/>
        </a:spcAft>
        <a:buFont typeface="Arial"/>
        <a:buNone/>
        <a:defRPr sz="2000" b="0" i="0" kern="1200">
          <a:solidFill>
            <a:schemeClr val="tx2"/>
          </a:solidFill>
          <a:latin typeface="+mn-lt"/>
          <a:ea typeface="Gotham" charset="0"/>
          <a:cs typeface="Gotham" charset="0"/>
        </a:defRPr>
      </a:lvl1pPr>
      <a:lvl2pPr marL="539750" indent="-230188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8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2pPr>
      <a:lvl3pPr marL="896938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6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3pPr>
      <a:lvl4pPr marL="1206500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4pPr>
      <a:lvl5pPr marL="1470025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F15356-7969-A596-E128-8945B3C6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8A7537B-5C15-3022-E7CD-3400CCCC7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0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4F5A5F9-A8F0-04AB-495D-B3DFD710B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F16-8F5A-6388-FA98-43235B4C6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7A20C-DDF1-E59C-1C54-C25CC9877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5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E48F4-3193-6CB7-806D-D9A0D3437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90C3D5-DF1E-563E-5B98-1CAFF8683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1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980-421A-EE0F-0505-AA7279F1F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A700E-8366-E4EA-A00B-014F89F2F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A683C-809C-A05B-1483-B88E27D7A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45B4BD-10C5-34FA-B39C-6DE56CFE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A52E86-FD80-022D-6C2A-9E66BBC4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FAEB6B-C896-7B8B-7951-D0FBF36DE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5136D-91F9-8A4A-FD9F-667F7DBD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0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oehringer Ingelheim">
  <a:themeElements>
    <a:clrScheme name="Custom 15">
      <a:dk1>
        <a:srgbClr val="58595B"/>
      </a:dk1>
      <a:lt1>
        <a:srgbClr val="FFFFFF"/>
      </a:lt1>
      <a:dk2>
        <a:srgbClr val="898B8E"/>
      </a:dk2>
      <a:lt2>
        <a:srgbClr val="E2E3E4"/>
      </a:lt2>
      <a:accent1>
        <a:srgbClr val="ED1D24"/>
      </a:accent1>
      <a:accent2>
        <a:srgbClr val="75C043"/>
      </a:accent2>
      <a:accent3>
        <a:srgbClr val="005B79"/>
      </a:accent3>
      <a:accent4>
        <a:srgbClr val="003366"/>
      </a:accent4>
      <a:accent5>
        <a:srgbClr val="0066CC"/>
      </a:accent5>
      <a:accent6>
        <a:srgbClr val="00AEF0"/>
      </a:accent6>
      <a:hlink>
        <a:srgbClr val="75C043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8BB32"/>
        </a:solidFill>
        <a:ln>
          <a:noFill/>
        </a:ln>
      </a:spPr>
      <a:bodyPr rtlCol="0" anchor="ctr"/>
      <a:lstStyle>
        <a:defPPr algn="ctr">
          <a:defRPr sz="1400" dirty="0" smtClean="0"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2891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Gotham Book</vt:lpstr>
      <vt:lpstr>Boehringer Ingelheim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Whitehead</dc:creator>
  <cp:lastModifiedBy>Jon Mills</cp:lastModifiedBy>
  <cp:revision>617</cp:revision>
  <dcterms:created xsi:type="dcterms:W3CDTF">2016-03-24T07:27:19Z</dcterms:created>
  <dcterms:modified xsi:type="dcterms:W3CDTF">2024-11-07T13:52:04Z</dcterms:modified>
</cp:coreProperties>
</file>