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FBC80-9C33-4A58-ACBE-FC47AB7B9ACB}" v="15" dt="2024-11-07T13:49:40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592" autoAdjust="0"/>
    <p:restoredTop sz="88980" autoAdjust="0"/>
  </p:normalViewPr>
  <p:slideViewPr>
    <p:cSldViewPr snapToGrid="0" snapToObjects="1">
      <p:cViewPr varScale="1">
        <p:scale>
          <a:sx n="155" d="100"/>
          <a:sy n="155" d="100"/>
        </p:scale>
        <p:origin x="92" y="8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032FBC80-9C33-4A58-ACBE-FC47AB7B9ACB}"/>
    <pc:docChg chg="custSel modMainMaster">
      <pc:chgData name="Jon Mills" userId="a9a068d3-e05a-40a8-8fd9-a2c416d01278" providerId="ADAL" clId="{032FBC80-9C33-4A58-ACBE-FC47AB7B9ACB}" dt="2024-11-07T13:49:40.073" v="23"/>
      <pc:docMkLst>
        <pc:docMk/>
      </pc:docMkLst>
      <pc:sldMasterChg chg="modSp modSldLayout">
        <pc:chgData name="Jon Mills" userId="a9a068d3-e05a-40a8-8fd9-a2c416d01278" providerId="ADAL" clId="{032FBC80-9C33-4A58-ACBE-FC47AB7B9ACB}" dt="2024-11-07T13:49:40.073" v="23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032FBC80-9C33-4A58-ACBE-FC47AB7B9ACB}" dt="2024-11-07T13:48:43.255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032FBC80-9C33-4A58-ACBE-FC47AB7B9ACB}" dt="2024-11-07T13:48:55.475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032FBC80-9C33-4A58-ACBE-FC47AB7B9ACB}" dt="2024-11-07T13:48:55.475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13.332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032FBC80-9C33-4A58-ACBE-FC47AB7B9ACB}" dt="2024-11-07T13:49:12.162" v="8" actId="478"/>
            <ac:picMkLst>
              <pc:docMk/>
              <pc:sldMasterMk cId="684463092" sldId="2147483648"/>
              <pc:sldLayoutMk cId="356837132" sldId="2147483658"/>
              <ac:picMk id="39" creationId="{7D53D27B-06DA-56AA-C5F6-14740E6CE689}"/>
            </ac:picMkLst>
          </pc:picChg>
          <pc:picChg chg="add mod">
            <ac:chgData name="Jon Mills" userId="a9a068d3-e05a-40a8-8fd9-a2c416d01278" providerId="ADAL" clId="{032FBC80-9C33-4A58-ACBE-FC47AB7B9ACB}" dt="2024-11-07T13:49:13.332" v="9"/>
            <ac:picMkLst>
              <pc:docMk/>
              <pc:sldMasterMk cId="684463092" sldId="2147483648"/>
              <pc:sldLayoutMk cId="356837132" sldId="2147483658"/>
              <ac:picMk id="40" creationId="{28D7C93B-12B9-2975-DF02-E001724DB90D}"/>
            </ac:picMkLst>
          </pc:picChg>
        </pc:sldLayoutChg>
        <pc:sldLayoutChg chg="modSp">
          <pc:chgData name="Jon Mills" userId="a9a068d3-e05a-40a8-8fd9-a2c416d01278" providerId="ADAL" clId="{032FBC80-9C33-4A58-ACBE-FC47AB7B9ACB}" dt="2024-11-07T13:49:03.989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032FBC80-9C33-4A58-ACBE-FC47AB7B9ACB}" dt="2024-11-07T13:49:03.989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20.279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032FBC80-9C33-4A58-ACBE-FC47AB7B9ACB}" dt="2024-11-07T13:49:19.076" v="12" actId="478"/>
            <ac:picMkLst>
              <pc:docMk/>
              <pc:sldMasterMk cId="684463092" sldId="2147483648"/>
              <pc:sldLayoutMk cId="609465406" sldId="2147483667"/>
              <ac:picMk id="39" creationId="{CFB6666A-DCCF-46B0-A224-9F02630D3B1B}"/>
            </ac:picMkLst>
          </pc:picChg>
          <pc:picChg chg="add mod">
            <ac:chgData name="Jon Mills" userId="a9a068d3-e05a-40a8-8fd9-a2c416d01278" providerId="ADAL" clId="{032FBC80-9C33-4A58-ACBE-FC47AB7B9ACB}" dt="2024-11-07T13:49:20.279" v="13"/>
            <ac:picMkLst>
              <pc:docMk/>
              <pc:sldMasterMk cId="684463092" sldId="2147483648"/>
              <pc:sldLayoutMk cId="609465406" sldId="2147483667"/>
              <ac:picMk id="40" creationId="{78E02D6E-A5AF-51F9-2004-38B218CAF4D0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23.856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032FBC80-9C33-4A58-ACBE-FC47AB7B9ACB}" dt="2024-11-07T13:49:22.700" v="14" actId="478"/>
            <ac:picMkLst>
              <pc:docMk/>
              <pc:sldMasterMk cId="684463092" sldId="2147483648"/>
              <pc:sldLayoutMk cId="1003640950" sldId="2147483668"/>
              <ac:picMk id="39" creationId="{A7D8823F-86A7-9678-90A2-25CFAC50BBFB}"/>
            </ac:picMkLst>
          </pc:picChg>
          <pc:picChg chg="add mod">
            <ac:chgData name="Jon Mills" userId="a9a068d3-e05a-40a8-8fd9-a2c416d01278" providerId="ADAL" clId="{032FBC80-9C33-4A58-ACBE-FC47AB7B9ACB}" dt="2024-11-07T13:49:23.856" v="15"/>
            <ac:picMkLst>
              <pc:docMk/>
              <pc:sldMasterMk cId="684463092" sldId="2147483648"/>
              <pc:sldLayoutMk cId="1003640950" sldId="2147483668"/>
              <ac:picMk id="40" creationId="{51E10097-A309-B3B0-630E-2955ACD4C273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27.613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032FBC80-9C33-4A58-ACBE-FC47AB7B9ACB}" dt="2024-11-07T13:49:26.402" v="16" actId="478"/>
            <ac:picMkLst>
              <pc:docMk/>
              <pc:sldMasterMk cId="684463092" sldId="2147483648"/>
              <pc:sldLayoutMk cId="1402105180" sldId="2147483669"/>
              <ac:picMk id="39" creationId="{33D92549-7DD3-BB2B-9590-942C15CFA8E6}"/>
            </ac:picMkLst>
          </pc:picChg>
          <pc:picChg chg="add mod">
            <ac:chgData name="Jon Mills" userId="a9a068d3-e05a-40a8-8fd9-a2c416d01278" providerId="ADAL" clId="{032FBC80-9C33-4A58-ACBE-FC47AB7B9ACB}" dt="2024-11-07T13:49:27.613" v="17"/>
            <ac:picMkLst>
              <pc:docMk/>
              <pc:sldMasterMk cId="684463092" sldId="2147483648"/>
              <pc:sldLayoutMk cId="1402105180" sldId="2147483669"/>
              <ac:picMk id="40" creationId="{9F63794B-795D-CE6B-B77C-6250A63CCFDA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31.277" v="19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032FBC80-9C33-4A58-ACBE-FC47AB7B9ACB}" dt="2024-11-07T13:49:30.074" v="18" actId="478"/>
            <ac:picMkLst>
              <pc:docMk/>
              <pc:sldMasterMk cId="684463092" sldId="2147483648"/>
              <pc:sldLayoutMk cId="260438162" sldId="2147483670"/>
              <ac:picMk id="39" creationId="{063CEF55-8C3F-2A51-A3A5-E6937F05A036}"/>
            </ac:picMkLst>
          </pc:picChg>
          <pc:picChg chg="add mod">
            <ac:chgData name="Jon Mills" userId="a9a068d3-e05a-40a8-8fd9-a2c416d01278" providerId="ADAL" clId="{032FBC80-9C33-4A58-ACBE-FC47AB7B9ACB}" dt="2024-11-07T13:49:31.277" v="19"/>
            <ac:picMkLst>
              <pc:docMk/>
              <pc:sldMasterMk cId="684463092" sldId="2147483648"/>
              <pc:sldLayoutMk cId="260438162" sldId="2147483670"/>
              <ac:picMk id="40" creationId="{94B448C4-EDD2-33CE-B4C4-C96ABA70D205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36.552" v="21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032FBC80-9C33-4A58-ACBE-FC47AB7B9ACB}" dt="2024-11-07T13:49:35.350" v="20" actId="478"/>
            <ac:picMkLst>
              <pc:docMk/>
              <pc:sldMasterMk cId="684463092" sldId="2147483648"/>
              <pc:sldLayoutMk cId="1669779365" sldId="2147483671"/>
              <ac:picMk id="39" creationId="{BFD97416-9DF1-D739-49C9-6FAF2DEBA4F3}"/>
            </ac:picMkLst>
          </pc:picChg>
          <pc:picChg chg="add mod">
            <ac:chgData name="Jon Mills" userId="a9a068d3-e05a-40a8-8fd9-a2c416d01278" providerId="ADAL" clId="{032FBC80-9C33-4A58-ACBE-FC47AB7B9ACB}" dt="2024-11-07T13:49:36.552" v="21"/>
            <ac:picMkLst>
              <pc:docMk/>
              <pc:sldMasterMk cId="684463092" sldId="2147483648"/>
              <pc:sldLayoutMk cId="1669779365" sldId="2147483671"/>
              <ac:picMk id="40" creationId="{563338A9-48F6-5663-D8C1-00D239A0452B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40.073" v="23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032FBC80-9C33-4A58-ACBE-FC47AB7B9ACB}" dt="2024-11-07T13:49:38.940" v="22" actId="478"/>
            <ac:picMkLst>
              <pc:docMk/>
              <pc:sldMasterMk cId="684463092" sldId="2147483648"/>
              <pc:sldLayoutMk cId="231574723" sldId="2147483672"/>
              <ac:picMk id="39" creationId="{54E8A328-2101-8E0C-4A60-1A1A3FE9CF64}"/>
            </ac:picMkLst>
          </pc:picChg>
          <pc:picChg chg="add mod">
            <ac:chgData name="Jon Mills" userId="a9a068d3-e05a-40a8-8fd9-a2c416d01278" providerId="ADAL" clId="{032FBC80-9C33-4A58-ACBE-FC47AB7B9ACB}" dt="2024-11-07T13:49:40.073" v="23"/>
            <ac:picMkLst>
              <pc:docMk/>
              <pc:sldMasterMk cId="684463092" sldId="2147483648"/>
              <pc:sldLayoutMk cId="231574723" sldId="2147483672"/>
              <ac:picMk id="40" creationId="{895F8E17-D345-2D77-E35C-4477509ACCD8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09.771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032FBC80-9C33-4A58-ACBE-FC47AB7B9ACB}" dt="2024-11-07T13:49:08.684" v="6" actId="478"/>
            <ac:picMkLst>
              <pc:docMk/>
              <pc:sldMasterMk cId="684463092" sldId="2147483648"/>
              <pc:sldLayoutMk cId="1049643438" sldId="2147483689"/>
              <ac:picMk id="38" creationId="{A2583F84-6238-AFA9-DB06-A5E889117A33}"/>
            </ac:picMkLst>
          </pc:picChg>
          <pc:picChg chg="add mod">
            <ac:chgData name="Jon Mills" userId="a9a068d3-e05a-40a8-8fd9-a2c416d01278" providerId="ADAL" clId="{032FBC80-9C33-4A58-ACBE-FC47AB7B9ACB}" dt="2024-11-07T13:49:09.771" v="7"/>
            <ac:picMkLst>
              <pc:docMk/>
              <pc:sldMasterMk cId="684463092" sldId="2147483648"/>
              <pc:sldLayoutMk cId="1049643438" sldId="2147483689"/>
              <ac:picMk id="39" creationId="{C47A1CCB-06C4-840B-B145-F67F58DBC732}"/>
            </ac:picMkLst>
          </pc:picChg>
        </pc:sldLayoutChg>
        <pc:sldLayoutChg chg="addSp delSp modSp mod">
          <pc:chgData name="Jon Mills" userId="a9a068d3-e05a-40a8-8fd9-a2c416d01278" providerId="ADAL" clId="{032FBC80-9C33-4A58-ACBE-FC47AB7B9ACB}" dt="2024-11-07T13:49:16.786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032FBC80-9C33-4A58-ACBE-FC47AB7B9ACB}" dt="2024-11-07T13:49:15.598" v="10" actId="478"/>
            <ac:picMkLst>
              <pc:docMk/>
              <pc:sldMasterMk cId="684463092" sldId="2147483648"/>
              <pc:sldLayoutMk cId="26563477" sldId="2147483692"/>
              <ac:picMk id="39" creationId="{DBE05B73-A44A-93F9-1DF6-874991E5462E}"/>
            </ac:picMkLst>
          </pc:picChg>
          <pc:picChg chg="add mod">
            <ac:chgData name="Jon Mills" userId="a9a068d3-e05a-40a8-8fd9-a2c416d01278" providerId="ADAL" clId="{032FBC80-9C33-4A58-ACBE-FC47AB7B9ACB}" dt="2024-11-07T13:49:16.786" v="11"/>
            <ac:picMkLst>
              <pc:docMk/>
              <pc:sldMasterMk cId="684463092" sldId="2147483648"/>
              <pc:sldLayoutMk cId="26563477" sldId="2147483692"/>
              <ac:picMk id="40" creationId="{2D522F7B-5F3F-FA20-D1CF-56AB804B6335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5418667" y="2730007"/>
            <a:ext cx="6500871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563338A9-48F6-5663-D8C1-00D239A045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895F8E17-D345-2D77-E35C-4477509ACC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22">
            <a:extLst>
              <a:ext uri="{FF2B5EF4-FFF2-40B4-BE49-F238E27FC236}">
                <a16:creationId xmlns:a16="http://schemas.microsoft.com/office/drawing/2014/main" id="{C47A1CCB-06C4-840B-B145-F67F58DBC7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28D7C93B-12B9-2975-DF02-E001724DB9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2D522F7B-5F3F-FA20-D1CF-56AB804B6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78E02D6E-A5AF-51F9-2004-38B218CAF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51E10097-A309-B3B0-630E-2955ACD4C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9F63794B-795D-CE6B-B77C-6250A63CCF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94B448C4-EDD2-33CE-B4C4-C96ABA70D2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22" r="22"/>
          <a:stretch/>
        </p:blipFill>
        <p:spPr>
          <a:xfrm>
            <a:off x="10551762" y="5897380"/>
            <a:ext cx="1461385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2889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616</cp:revision>
  <dcterms:created xsi:type="dcterms:W3CDTF">2016-03-24T07:27:19Z</dcterms:created>
  <dcterms:modified xsi:type="dcterms:W3CDTF">2024-11-07T13:49:42Z</dcterms:modified>
</cp:coreProperties>
</file>