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7AD6F-0248-47C0-A613-4B53070B7804}" v="15" dt="2024-11-07T13:45:11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 autoAdjust="0"/>
    <p:restoredTop sz="88980" autoAdjust="0"/>
  </p:normalViewPr>
  <p:slideViewPr>
    <p:cSldViewPr snapToGrid="0" snapToObjects="1">
      <p:cViewPr varScale="1">
        <p:scale>
          <a:sx n="134" d="100"/>
          <a:sy n="134" d="100"/>
        </p:scale>
        <p:origin x="920" y="10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BFF7AD6F-0248-47C0-A613-4B53070B7804}"/>
    <pc:docChg chg="custSel modMainMaster">
      <pc:chgData name="Jon Mills" userId="a9a068d3-e05a-40a8-8fd9-a2c416d01278" providerId="ADAL" clId="{BFF7AD6F-0248-47C0-A613-4B53070B7804}" dt="2024-11-07T13:45:11.146" v="23"/>
      <pc:docMkLst>
        <pc:docMk/>
      </pc:docMkLst>
      <pc:sldMasterChg chg="modSp modSldLayout">
        <pc:chgData name="Jon Mills" userId="a9a068d3-e05a-40a8-8fd9-a2c416d01278" providerId="ADAL" clId="{BFF7AD6F-0248-47C0-A613-4B53070B7804}" dt="2024-11-07T13:45:11.146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BFF7AD6F-0248-47C0-A613-4B53070B7804}" dt="2024-11-07T13:44:17.160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BFF7AD6F-0248-47C0-A613-4B53070B7804}" dt="2024-11-07T13:44:27.003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BFF7AD6F-0248-47C0-A613-4B53070B7804}" dt="2024-11-07T13:44:27.003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4:46.159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BFF7AD6F-0248-47C0-A613-4B53070B7804}" dt="2024-11-07T13:44:45.019" v="8" actId="478"/>
            <ac:picMkLst>
              <pc:docMk/>
              <pc:sldMasterMk cId="684463092" sldId="2147483648"/>
              <pc:sldLayoutMk cId="356837132" sldId="2147483658"/>
              <ac:picMk id="37" creationId="{17F770BD-A7A4-CB81-367D-CB3C67BC74A2}"/>
            </ac:picMkLst>
          </pc:picChg>
          <pc:picChg chg="add mod">
            <ac:chgData name="Jon Mills" userId="a9a068d3-e05a-40a8-8fd9-a2c416d01278" providerId="ADAL" clId="{BFF7AD6F-0248-47C0-A613-4B53070B7804}" dt="2024-11-07T13:44:46.159" v="9"/>
            <ac:picMkLst>
              <pc:docMk/>
              <pc:sldMasterMk cId="684463092" sldId="2147483648"/>
              <pc:sldLayoutMk cId="356837132" sldId="2147483658"/>
              <ac:picMk id="38" creationId="{48023BB9-6065-0E1A-CAFA-F269A23E3FE8}"/>
            </ac:picMkLst>
          </pc:picChg>
        </pc:sldLayoutChg>
        <pc:sldLayoutChg chg="modSp">
          <pc:chgData name="Jon Mills" userId="a9a068d3-e05a-40a8-8fd9-a2c416d01278" providerId="ADAL" clId="{BFF7AD6F-0248-47C0-A613-4B53070B7804}" dt="2024-11-07T13:44:37.033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BFF7AD6F-0248-47C0-A613-4B53070B7804}" dt="2024-11-07T13:44:37.033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4:53.724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BFF7AD6F-0248-47C0-A613-4B53070B7804}" dt="2024-11-07T13:44:52.554" v="12" actId="478"/>
            <ac:picMkLst>
              <pc:docMk/>
              <pc:sldMasterMk cId="684463092" sldId="2147483648"/>
              <pc:sldLayoutMk cId="609465406" sldId="2147483667"/>
              <ac:picMk id="37" creationId="{FA94FB63-014E-F204-4C8D-D2DEDEB5D40A}"/>
            </ac:picMkLst>
          </pc:picChg>
          <pc:picChg chg="add mod">
            <ac:chgData name="Jon Mills" userId="a9a068d3-e05a-40a8-8fd9-a2c416d01278" providerId="ADAL" clId="{BFF7AD6F-0248-47C0-A613-4B53070B7804}" dt="2024-11-07T13:44:53.724" v="13"/>
            <ac:picMkLst>
              <pc:docMk/>
              <pc:sldMasterMk cId="684463092" sldId="2147483648"/>
              <pc:sldLayoutMk cId="609465406" sldId="2147483667"/>
              <ac:picMk id="38" creationId="{F852C9FA-866A-D634-F0E9-F99BE42BFE8E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4:57.291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BFF7AD6F-0248-47C0-A613-4B53070B7804}" dt="2024-11-07T13:44:56.159" v="14" actId="478"/>
            <ac:picMkLst>
              <pc:docMk/>
              <pc:sldMasterMk cId="684463092" sldId="2147483648"/>
              <pc:sldLayoutMk cId="1003640950" sldId="2147483668"/>
              <ac:picMk id="37" creationId="{8B056AF6-C693-5036-A11B-73572DC254A0}"/>
            </ac:picMkLst>
          </pc:picChg>
          <pc:picChg chg="add mod">
            <ac:chgData name="Jon Mills" userId="a9a068d3-e05a-40a8-8fd9-a2c416d01278" providerId="ADAL" clId="{BFF7AD6F-0248-47C0-A613-4B53070B7804}" dt="2024-11-07T13:44:57.291" v="15"/>
            <ac:picMkLst>
              <pc:docMk/>
              <pc:sldMasterMk cId="684463092" sldId="2147483648"/>
              <pc:sldLayoutMk cId="1003640950" sldId="2147483668"/>
              <ac:picMk id="38" creationId="{AFA2B673-E76F-5822-F351-E1EECDFB9F50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5:00.792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BFF7AD6F-0248-47C0-A613-4B53070B7804}" dt="2024-11-07T13:44:59.637" v="16" actId="478"/>
            <ac:picMkLst>
              <pc:docMk/>
              <pc:sldMasterMk cId="684463092" sldId="2147483648"/>
              <pc:sldLayoutMk cId="1402105180" sldId="2147483669"/>
              <ac:picMk id="37" creationId="{DFBD45E1-1321-F372-79B1-3453991AA944}"/>
            </ac:picMkLst>
          </pc:picChg>
          <pc:picChg chg="add mod">
            <ac:chgData name="Jon Mills" userId="a9a068d3-e05a-40a8-8fd9-a2c416d01278" providerId="ADAL" clId="{BFF7AD6F-0248-47C0-A613-4B53070B7804}" dt="2024-11-07T13:45:00.792" v="17"/>
            <ac:picMkLst>
              <pc:docMk/>
              <pc:sldMasterMk cId="684463092" sldId="2147483648"/>
              <pc:sldLayoutMk cId="1402105180" sldId="2147483669"/>
              <ac:picMk id="38" creationId="{7AC6B5F2-3B1E-4D01-ACC7-242D4E670B44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5:04.165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BFF7AD6F-0248-47C0-A613-4B53070B7804}" dt="2024-11-07T13:45:03.062" v="18" actId="478"/>
            <ac:picMkLst>
              <pc:docMk/>
              <pc:sldMasterMk cId="684463092" sldId="2147483648"/>
              <pc:sldLayoutMk cId="260438162" sldId="2147483670"/>
              <ac:picMk id="37" creationId="{74456E52-5A96-0EC0-DA28-862497A8FFED}"/>
            </ac:picMkLst>
          </pc:picChg>
          <pc:picChg chg="add mod">
            <ac:chgData name="Jon Mills" userId="a9a068d3-e05a-40a8-8fd9-a2c416d01278" providerId="ADAL" clId="{BFF7AD6F-0248-47C0-A613-4B53070B7804}" dt="2024-11-07T13:45:04.165" v="19"/>
            <ac:picMkLst>
              <pc:docMk/>
              <pc:sldMasterMk cId="684463092" sldId="2147483648"/>
              <pc:sldLayoutMk cId="260438162" sldId="2147483670"/>
              <ac:picMk id="38" creationId="{F9A548C3-6E6B-D8E5-A030-3F2A41990546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5:07.809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BFF7AD6F-0248-47C0-A613-4B53070B7804}" dt="2024-11-07T13:45:06.654" v="20" actId="478"/>
            <ac:picMkLst>
              <pc:docMk/>
              <pc:sldMasterMk cId="684463092" sldId="2147483648"/>
              <pc:sldLayoutMk cId="1669779365" sldId="2147483671"/>
              <ac:picMk id="37" creationId="{B08CCA96-A1C4-70EE-173C-47E8F12CBE33}"/>
            </ac:picMkLst>
          </pc:picChg>
          <pc:picChg chg="add mod">
            <ac:chgData name="Jon Mills" userId="a9a068d3-e05a-40a8-8fd9-a2c416d01278" providerId="ADAL" clId="{BFF7AD6F-0248-47C0-A613-4B53070B7804}" dt="2024-11-07T13:45:07.809" v="21"/>
            <ac:picMkLst>
              <pc:docMk/>
              <pc:sldMasterMk cId="684463092" sldId="2147483648"/>
              <pc:sldLayoutMk cId="1669779365" sldId="2147483671"/>
              <ac:picMk id="38" creationId="{D021624A-2645-0BF0-33DE-B9BD237C5E27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5:11.146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BFF7AD6F-0248-47C0-A613-4B53070B7804}" dt="2024-11-07T13:45:10.045" v="22" actId="478"/>
            <ac:picMkLst>
              <pc:docMk/>
              <pc:sldMasterMk cId="684463092" sldId="2147483648"/>
              <pc:sldLayoutMk cId="231574723" sldId="2147483672"/>
              <ac:picMk id="37" creationId="{1BF2F835-81FA-6DC5-80FB-90914B87E53B}"/>
            </ac:picMkLst>
          </pc:picChg>
          <pc:picChg chg="add mod">
            <ac:chgData name="Jon Mills" userId="a9a068d3-e05a-40a8-8fd9-a2c416d01278" providerId="ADAL" clId="{BFF7AD6F-0248-47C0-A613-4B53070B7804}" dt="2024-11-07T13:45:11.146" v="23"/>
            <ac:picMkLst>
              <pc:docMk/>
              <pc:sldMasterMk cId="684463092" sldId="2147483648"/>
              <pc:sldLayoutMk cId="231574723" sldId="2147483672"/>
              <ac:picMk id="38" creationId="{31343D34-369C-1E5A-F9B2-3F153D0AAD38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4:42.496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BFF7AD6F-0248-47C0-A613-4B53070B7804}" dt="2024-11-07T13:44:41.395" v="6" actId="478"/>
            <ac:picMkLst>
              <pc:docMk/>
              <pc:sldMasterMk cId="684463092" sldId="2147483648"/>
              <pc:sldLayoutMk cId="1049643438" sldId="2147483689"/>
              <ac:picMk id="36" creationId="{46C20677-EEAA-8902-1388-D7E4B4A132CE}"/>
            </ac:picMkLst>
          </pc:picChg>
          <pc:picChg chg="add mod">
            <ac:chgData name="Jon Mills" userId="a9a068d3-e05a-40a8-8fd9-a2c416d01278" providerId="ADAL" clId="{BFF7AD6F-0248-47C0-A613-4B53070B7804}" dt="2024-11-07T13:44:42.496" v="7"/>
            <ac:picMkLst>
              <pc:docMk/>
              <pc:sldMasterMk cId="684463092" sldId="2147483648"/>
              <pc:sldLayoutMk cId="1049643438" sldId="2147483689"/>
              <ac:picMk id="37" creationId="{41C2C7CA-BE2C-7EF9-10B5-6971A581E7C6}"/>
            </ac:picMkLst>
          </pc:picChg>
        </pc:sldLayoutChg>
        <pc:sldLayoutChg chg="addSp delSp modSp mod">
          <pc:chgData name="Jon Mills" userId="a9a068d3-e05a-40a8-8fd9-a2c416d01278" providerId="ADAL" clId="{BFF7AD6F-0248-47C0-A613-4B53070B7804}" dt="2024-11-07T13:44:50.016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BFF7AD6F-0248-47C0-A613-4B53070B7804}" dt="2024-11-07T13:44:48.829" v="10" actId="478"/>
            <ac:picMkLst>
              <pc:docMk/>
              <pc:sldMasterMk cId="684463092" sldId="2147483648"/>
              <pc:sldLayoutMk cId="26563477" sldId="2147483692"/>
              <ac:picMk id="37" creationId="{1BB144B1-EEE9-65C4-71E3-056C7E93F638}"/>
            </ac:picMkLst>
          </pc:picChg>
          <pc:picChg chg="add mod">
            <ac:chgData name="Jon Mills" userId="a9a068d3-e05a-40a8-8fd9-a2c416d01278" providerId="ADAL" clId="{BFF7AD6F-0248-47C0-A613-4B53070B7804}" dt="2024-11-07T13:44:50.016" v="11"/>
            <ac:picMkLst>
              <pc:docMk/>
              <pc:sldMasterMk cId="684463092" sldId="2147483648"/>
              <pc:sldLayoutMk cId="26563477" sldId="2147483692"/>
              <ac:picMk id="38" creationId="{5A5A2DDC-2022-54CE-03B4-46BBB844648A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5418667" y="2730007"/>
            <a:ext cx="6500823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D021624A-2645-0BF0-33DE-B9BD237C5E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31343D34-369C-1E5A-F9B2-3F153D0AAD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22">
            <a:extLst>
              <a:ext uri="{FF2B5EF4-FFF2-40B4-BE49-F238E27FC236}">
                <a16:creationId xmlns:a16="http://schemas.microsoft.com/office/drawing/2014/main" id="{41C2C7CA-BE2C-7EF9-10B5-6971A581E7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48023BB9-6065-0E1A-CAFA-F269A23E3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5A5A2DDC-2022-54CE-03B4-46BBB8446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F852C9FA-866A-D634-F0E9-F99BE42BF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AFA2B673-E76F-5822-F351-E1EECDFB9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7AC6B5F2-3B1E-4D01-ACC7-242D4E670B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22">
            <a:extLst>
              <a:ext uri="{FF2B5EF4-FFF2-40B4-BE49-F238E27FC236}">
                <a16:creationId xmlns:a16="http://schemas.microsoft.com/office/drawing/2014/main" id="{F9A548C3-6E6B-D8E5-A030-3F2A41990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" r="23"/>
          <a:stretch/>
        </p:blipFill>
        <p:spPr>
          <a:xfrm>
            <a:off x="9155197" y="5106968"/>
            <a:ext cx="2809202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2" r="22"/>
          <a:stretch/>
        </p:blipFill>
        <p:spPr>
          <a:xfrm>
            <a:off x="10551762" y="5897380"/>
            <a:ext cx="1461375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614</cp:revision>
  <dcterms:created xsi:type="dcterms:W3CDTF">2016-03-24T07:27:19Z</dcterms:created>
  <dcterms:modified xsi:type="dcterms:W3CDTF">2024-11-07T13:45:17Z</dcterms:modified>
</cp:coreProperties>
</file>