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5FA78-DFF9-4DFB-A585-14EE44D66C19}" v="15" dt="2024-11-07T13:40:43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 autoAdjust="0"/>
    <p:restoredTop sz="88980" autoAdjust="0"/>
  </p:normalViewPr>
  <p:slideViewPr>
    <p:cSldViewPr snapToGrid="0" snapToObjects="1">
      <p:cViewPr varScale="1">
        <p:scale>
          <a:sx n="134" d="100"/>
          <a:sy n="134" d="100"/>
        </p:scale>
        <p:origin x="920" y="100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Mills" userId="a9a068d3-e05a-40a8-8fd9-a2c416d01278" providerId="ADAL" clId="{1545FA78-DFF9-4DFB-A585-14EE44D66C19}"/>
    <pc:docChg chg="custSel modMainMaster">
      <pc:chgData name="Jon Mills" userId="a9a068d3-e05a-40a8-8fd9-a2c416d01278" providerId="ADAL" clId="{1545FA78-DFF9-4DFB-A585-14EE44D66C19}" dt="2024-11-07T13:40:43.428" v="23"/>
      <pc:docMkLst>
        <pc:docMk/>
      </pc:docMkLst>
      <pc:sldMasterChg chg="modSp modSldLayout">
        <pc:chgData name="Jon Mills" userId="a9a068d3-e05a-40a8-8fd9-a2c416d01278" providerId="ADAL" clId="{1545FA78-DFF9-4DFB-A585-14EE44D66C19}" dt="2024-11-07T13:40:43.428" v="23"/>
        <pc:sldMasterMkLst>
          <pc:docMk/>
          <pc:sldMasterMk cId="684463092" sldId="2147483648"/>
        </pc:sldMasterMkLst>
        <pc:picChg chg="mod">
          <ac:chgData name="Jon Mills" userId="a9a068d3-e05a-40a8-8fd9-a2c416d01278" providerId="ADAL" clId="{1545FA78-DFF9-4DFB-A585-14EE44D66C19}" dt="2024-11-07T13:39:30.743" v="1" actId="14826"/>
          <ac:picMkLst>
            <pc:docMk/>
            <pc:sldMasterMk cId="684463092" sldId="2147483648"/>
            <ac:picMk id="4" creationId="{E772BECD-1B50-6BD1-2C94-3C19FB83B1BD}"/>
          </ac:picMkLst>
        </pc:picChg>
        <pc:sldLayoutChg chg="modSp">
          <pc:chgData name="Jon Mills" userId="a9a068d3-e05a-40a8-8fd9-a2c416d01278" providerId="ADAL" clId="{1545FA78-DFF9-4DFB-A585-14EE44D66C19}" dt="2024-11-07T13:39:45.205" v="3" actId="14826"/>
          <pc:sldLayoutMkLst>
            <pc:docMk/>
            <pc:sldMasterMk cId="684463092" sldId="2147483648"/>
            <pc:sldLayoutMk cId="412385640" sldId="2147483656"/>
          </pc:sldLayoutMkLst>
          <pc:picChg chg="mod">
            <ac:chgData name="Jon Mills" userId="a9a068d3-e05a-40a8-8fd9-a2c416d01278" providerId="ADAL" clId="{1545FA78-DFF9-4DFB-A585-14EE44D66C19}" dt="2024-11-07T13:39:45.205" v="3" actId="14826"/>
            <ac:picMkLst>
              <pc:docMk/>
              <pc:sldMasterMk cId="684463092" sldId="2147483648"/>
              <pc:sldLayoutMk cId="412385640" sldId="2147483656"/>
              <ac:picMk id="23" creationId="{B19AC66F-23F5-37C7-D1E2-7D233E869412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13.865" v="9"/>
          <pc:sldLayoutMkLst>
            <pc:docMk/>
            <pc:sldMasterMk cId="684463092" sldId="2147483648"/>
            <pc:sldLayoutMk cId="356837132" sldId="2147483658"/>
          </pc:sldLayoutMkLst>
          <pc:picChg chg="del">
            <ac:chgData name="Jon Mills" userId="a9a068d3-e05a-40a8-8fd9-a2c416d01278" providerId="ADAL" clId="{1545FA78-DFF9-4DFB-A585-14EE44D66C19}" dt="2024-11-07T13:40:12.748" v="8" actId="478"/>
            <ac:picMkLst>
              <pc:docMk/>
              <pc:sldMasterMk cId="684463092" sldId="2147483648"/>
              <pc:sldLayoutMk cId="356837132" sldId="2147483658"/>
              <ac:picMk id="35" creationId="{669BD5C4-4D28-0C84-9D58-2BB934957A06}"/>
            </ac:picMkLst>
          </pc:picChg>
          <pc:picChg chg="add mod">
            <ac:chgData name="Jon Mills" userId="a9a068d3-e05a-40a8-8fd9-a2c416d01278" providerId="ADAL" clId="{1545FA78-DFF9-4DFB-A585-14EE44D66C19}" dt="2024-11-07T13:40:13.865" v="9"/>
            <ac:picMkLst>
              <pc:docMk/>
              <pc:sldMasterMk cId="684463092" sldId="2147483648"/>
              <pc:sldLayoutMk cId="356837132" sldId="2147483658"/>
              <ac:picMk id="36" creationId="{FA058AEE-6279-6C27-3B6D-99FC92D01C62}"/>
            </ac:picMkLst>
          </pc:picChg>
        </pc:sldLayoutChg>
        <pc:sldLayoutChg chg="modSp">
          <pc:chgData name="Jon Mills" userId="a9a068d3-e05a-40a8-8fd9-a2c416d01278" providerId="ADAL" clId="{1545FA78-DFF9-4DFB-A585-14EE44D66C19}" dt="2024-11-07T13:39:57.418" v="5" actId="14826"/>
          <pc:sldLayoutMkLst>
            <pc:docMk/>
            <pc:sldMasterMk cId="684463092" sldId="2147483648"/>
            <pc:sldLayoutMk cId="948971815" sldId="2147483666"/>
          </pc:sldLayoutMkLst>
          <pc:picChg chg="mod">
            <ac:chgData name="Jon Mills" userId="a9a068d3-e05a-40a8-8fd9-a2c416d01278" providerId="ADAL" clId="{1545FA78-DFF9-4DFB-A585-14EE44D66C19}" dt="2024-11-07T13:39:57.418" v="5" actId="14826"/>
            <ac:picMkLst>
              <pc:docMk/>
              <pc:sldMasterMk cId="684463092" sldId="2147483648"/>
              <pc:sldLayoutMk cId="948971815" sldId="2147483666"/>
              <ac:picMk id="4" creationId="{573A4254-A7C4-32F3-7C0D-7C3695E7C701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22.038" v="13"/>
          <pc:sldLayoutMkLst>
            <pc:docMk/>
            <pc:sldMasterMk cId="684463092" sldId="2147483648"/>
            <pc:sldLayoutMk cId="609465406" sldId="2147483667"/>
          </pc:sldLayoutMkLst>
          <pc:picChg chg="del">
            <ac:chgData name="Jon Mills" userId="a9a068d3-e05a-40a8-8fd9-a2c416d01278" providerId="ADAL" clId="{1545FA78-DFF9-4DFB-A585-14EE44D66C19}" dt="2024-11-07T13:40:20.804" v="12" actId="478"/>
            <ac:picMkLst>
              <pc:docMk/>
              <pc:sldMasterMk cId="684463092" sldId="2147483648"/>
              <pc:sldLayoutMk cId="609465406" sldId="2147483667"/>
              <ac:picMk id="35" creationId="{06905399-63C1-0D45-A544-5A3F5A9D27FB}"/>
            </ac:picMkLst>
          </pc:picChg>
          <pc:picChg chg="add mod">
            <ac:chgData name="Jon Mills" userId="a9a068d3-e05a-40a8-8fd9-a2c416d01278" providerId="ADAL" clId="{1545FA78-DFF9-4DFB-A585-14EE44D66C19}" dt="2024-11-07T13:40:22.038" v="13"/>
            <ac:picMkLst>
              <pc:docMk/>
              <pc:sldMasterMk cId="684463092" sldId="2147483648"/>
              <pc:sldLayoutMk cId="609465406" sldId="2147483667"/>
              <ac:picMk id="36" creationId="{8C63785B-B01D-0CA0-E3E0-9E52D093B590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25.847" v="15"/>
          <pc:sldLayoutMkLst>
            <pc:docMk/>
            <pc:sldMasterMk cId="684463092" sldId="2147483648"/>
            <pc:sldLayoutMk cId="1003640950" sldId="2147483668"/>
          </pc:sldLayoutMkLst>
          <pc:picChg chg="del">
            <ac:chgData name="Jon Mills" userId="a9a068d3-e05a-40a8-8fd9-a2c416d01278" providerId="ADAL" clId="{1545FA78-DFF9-4DFB-A585-14EE44D66C19}" dt="2024-11-07T13:40:24.676" v="14" actId="478"/>
            <ac:picMkLst>
              <pc:docMk/>
              <pc:sldMasterMk cId="684463092" sldId="2147483648"/>
              <pc:sldLayoutMk cId="1003640950" sldId="2147483668"/>
              <ac:picMk id="35" creationId="{79429ADF-9895-3E86-C056-EE50F6E71213}"/>
            </ac:picMkLst>
          </pc:picChg>
          <pc:picChg chg="add mod">
            <ac:chgData name="Jon Mills" userId="a9a068d3-e05a-40a8-8fd9-a2c416d01278" providerId="ADAL" clId="{1545FA78-DFF9-4DFB-A585-14EE44D66C19}" dt="2024-11-07T13:40:25.847" v="15"/>
            <ac:picMkLst>
              <pc:docMk/>
              <pc:sldMasterMk cId="684463092" sldId="2147483648"/>
              <pc:sldLayoutMk cId="1003640950" sldId="2147483668"/>
              <ac:picMk id="36" creationId="{C3935BAD-63CC-201A-55B0-22A6DDA67DCE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31.388" v="17"/>
          <pc:sldLayoutMkLst>
            <pc:docMk/>
            <pc:sldMasterMk cId="684463092" sldId="2147483648"/>
            <pc:sldLayoutMk cId="1402105180" sldId="2147483669"/>
          </pc:sldLayoutMkLst>
          <pc:picChg chg="del">
            <ac:chgData name="Jon Mills" userId="a9a068d3-e05a-40a8-8fd9-a2c416d01278" providerId="ADAL" clId="{1545FA78-DFF9-4DFB-A585-14EE44D66C19}" dt="2024-11-07T13:40:30.162" v="16" actId="478"/>
            <ac:picMkLst>
              <pc:docMk/>
              <pc:sldMasterMk cId="684463092" sldId="2147483648"/>
              <pc:sldLayoutMk cId="1402105180" sldId="2147483669"/>
              <ac:picMk id="35" creationId="{2F884783-48C4-F5CC-D1BC-4B5C0D4F2AF6}"/>
            </ac:picMkLst>
          </pc:picChg>
          <pc:picChg chg="add mod">
            <ac:chgData name="Jon Mills" userId="a9a068d3-e05a-40a8-8fd9-a2c416d01278" providerId="ADAL" clId="{1545FA78-DFF9-4DFB-A585-14EE44D66C19}" dt="2024-11-07T13:40:31.388" v="17"/>
            <ac:picMkLst>
              <pc:docMk/>
              <pc:sldMasterMk cId="684463092" sldId="2147483648"/>
              <pc:sldLayoutMk cId="1402105180" sldId="2147483669"/>
              <ac:picMk id="36" creationId="{4B18372B-5C34-7F2C-8BD4-AA79CDE66754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35.089" v="19"/>
          <pc:sldLayoutMkLst>
            <pc:docMk/>
            <pc:sldMasterMk cId="684463092" sldId="2147483648"/>
            <pc:sldLayoutMk cId="260438162" sldId="2147483670"/>
          </pc:sldLayoutMkLst>
          <pc:picChg chg="del">
            <ac:chgData name="Jon Mills" userId="a9a068d3-e05a-40a8-8fd9-a2c416d01278" providerId="ADAL" clId="{1545FA78-DFF9-4DFB-A585-14EE44D66C19}" dt="2024-11-07T13:40:33.903" v="18" actId="478"/>
            <ac:picMkLst>
              <pc:docMk/>
              <pc:sldMasterMk cId="684463092" sldId="2147483648"/>
              <pc:sldLayoutMk cId="260438162" sldId="2147483670"/>
              <ac:picMk id="35" creationId="{9A474403-A34B-9FB4-CB28-EB638F9EDB30}"/>
            </ac:picMkLst>
          </pc:picChg>
          <pc:picChg chg="add mod">
            <ac:chgData name="Jon Mills" userId="a9a068d3-e05a-40a8-8fd9-a2c416d01278" providerId="ADAL" clId="{1545FA78-DFF9-4DFB-A585-14EE44D66C19}" dt="2024-11-07T13:40:35.089" v="19"/>
            <ac:picMkLst>
              <pc:docMk/>
              <pc:sldMasterMk cId="684463092" sldId="2147483648"/>
              <pc:sldLayoutMk cId="260438162" sldId="2147483670"/>
              <ac:picMk id="36" creationId="{E1F1C7D5-0D28-C2BE-264F-DA22ACE2E2D5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39.155" v="21"/>
          <pc:sldLayoutMkLst>
            <pc:docMk/>
            <pc:sldMasterMk cId="684463092" sldId="2147483648"/>
            <pc:sldLayoutMk cId="1669779365" sldId="2147483671"/>
          </pc:sldLayoutMkLst>
          <pc:picChg chg="del">
            <ac:chgData name="Jon Mills" userId="a9a068d3-e05a-40a8-8fd9-a2c416d01278" providerId="ADAL" clId="{1545FA78-DFF9-4DFB-A585-14EE44D66C19}" dt="2024-11-07T13:40:37.829" v="20" actId="478"/>
            <ac:picMkLst>
              <pc:docMk/>
              <pc:sldMasterMk cId="684463092" sldId="2147483648"/>
              <pc:sldLayoutMk cId="1669779365" sldId="2147483671"/>
              <ac:picMk id="35" creationId="{084F8654-A787-74BF-364A-8EBB2D6EDA9B}"/>
            </ac:picMkLst>
          </pc:picChg>
          <pc:picChg chg="add mod">
            <ac:chgData name="Jon Mills" userId="a9a068d3-e05a-40a8-8fd9-a2c416d01278" providerId="ADAL" clId="{1545FA78-DFF9-4DFB-A585-14EE44D66C19}" dt="2024-11-07T13:40:39.155" v="21"/>
            <ac:picMkLst>
              <pc:docMk/>
              <pc:sldMasterMk cId="684463092" sldId="2147483648"/>
              <pc:sldLayoutMk cId="1669779365" sldId="2147483671"/>
              <ac:picMk id="36" creationId="{4BC03135-456D-D150-9ABF-56E8E1050261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43.428" v="23"/>
          <pc:sldLayoutMkLst>
            <pc:docMk/>
            <pc:sldMasterMk cId="684463092" sldId="2147483648"/>
            <pc:sldLayoutMk cId="231574723" sldId="2147483672"/>
          </pc:sldLayoutMkLst>
          <pc:picChg chg="del">
            <ac:chgData name="Jon Mills" userId="a9a068d3-e05a-40a8-8fd9-a2c416d01278" providerId="ADAL" clId="{1545FA78-DFF9-4DFB-A585-14EE44D66C19}" dt="2024-11-07T13:40:42.263" v="22" actId="478"/>
            <ac:picMkLst>
              <pc:docMk/>
              <pc:sldMasterMk cId="684463092" sldId="2147483648"/>
              <pc:sldLayoutMk cId="231574723" sldId="2147483672"/>
              <ac:picMk id="35" creationId="{D6C4C9CC-138D-F914-A08D-4B5C4908CF02}"/>
            </ac:picMkLst>
          </pc:picChg>
          <pc:picChg chg="add mod">
            <ac:chgData name="Jon Mills" userId="a9a068d3-e05a-40a8-8fd9-a2c416d01278" providerId="ADAL" clId="{1545FA78-DFF9-4DFB-A585-14EE44D66C19}" dt="2024-11-07T13:40:43.428" v="23"/>
            <ac:picMkLst>
              <pc:docMk/>
              <pc:sldMasterMk cId="684463092" sldId="2147483648"/>
              <pc:sldLayoutMk cId="231574723" sldId="2147483672"/>
              <ac:picMk id="36" creationId="{424950C2-750C-7BBB-EAAB-5E6E9D10DF26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09.922" v="7"/>
          <pc:sldLayoutMkLst>
            <pc:docMk/>
            <pc:sldMasterMk cId="684463092" sldId="2147483648"/>
            <pc:sldLayoutMk cId="1049643438" sldId="2147483689"/>
          </pc:sldLayoutMkLst>
          <pc:picChg chg="del">
            <ac:chgData name="Jon Mills" userId="a9a068d3-e05a-40a8-8fd9-a2c416d01278" providerId="ADAL" clId="{1545FA78-DFF9-4DFB-A585-14EE44D66C19}" dt="2024-11-07T13:40:08.805" v="6" actId="478"/>
            <ac:picMkLst>
              <pc:docMk/>
              <pc:sldMasterMk cId="684463092" sldId="2147483648"/>
              <pc:sldLayoutMk cId="1049643438" sldId="2147483689"/>
              <ac:picMk id="33" creationId="{4B138AC5-D486-4BA1-D6EF-35BE8154F640}"/>
            </ac:picMkLst>
          </pc:picChg>
          <pc:picChg chg="add mod">
            <ac:chgData name="Jon Mills" userId="a9a068d3-e05a-40a8-8fd9-a2c416d01278" providerId="ADAL" clId="{1545FA78-DFF9-4DFB-A585-14EE44D66C19}" dt="2024-11-07T13:40:09.922" v="7"/>
            <ac:picMkLst>
              <pc:docMk/>
              <pc:sldMasterMk cId="684463092" sldId="2147483648"/>
              <pc:sldLayoutMk cId="1049643438" sldId="2147483689"/>
              <ac:picMk id="35" creationId="{678E6CF7-DE81-C652-510C-D060944C1FDE}"/>
            </ac:picMkLst>
          </pc:picChg>
        </pc:sldLayoutChg>
        <pc:sldLayoutChg chg="addSp delSp modSp mod">
          <pc:chgData name="Jon Mills" userId="a9a068d3-e05a-40a8-8fd9-a2c416d01278" providerId="ADAL" clId="{1545FA78-DFF9-4DFB-A585-14EE44D66C19}" dt="2024-11-07T13:40:18.189" v="11"/>
          <pc:sldLayoutMkLst>
            <pc:docMk/>
            <pc:sldMasterMk cId="684463092" sldId="2147483648"/>
            <pc:sldLayoutMk cId="26563477" sldId="2147483692"/>
          </pc:sldLayoutMkLst>
          <pc:picChg chg="del">
            <ac:chgData name="Jon Mills" userId="a9a068d3-e05a-40a8-8fd9-a2c416d01278" providerId="ADAL" clId="{1545FA78-DFF9-4DFB-A585-14EE44D66C19}" dt="2024-11-07T13:40:17.024" v="10" actId="478"/>
            <ac:picMkLst>
              <pc:docMk/>
              <pc:sldMasterMk cId="684463092" sldId="2147483648"/>
              <pc:sldLayoutMk cId="26563477" sldId="2147483692"/>
              <ac:picMk id="35" creationId="{5C4E60E5-8BBE-2B07-6EAB-D4836BE4CE09}"/>
            </ac:picMkLst>
          </pc:picChg>
          <pc:picChg chg="add mod">
            <ac:chgData name="Jon Mills" userId="a9a068d3-e05a-40a8-8fd9-a2c416d01278" providerId="ADAL" clId="{1545FA78-DFF9-4DFB-A585-14EE44D66C19}" dt="2024-11-07T13:40:18.189" v="11"/>
            <ac:picMkLst>
              <pc:docMk/>
              <pc:sldMasterMk cId="684463092" sldId="2147483648"/>
              <pc:sldLayoutMk cId="26563477" sldId="2147483692"/>
              <ac:picMk id="36" creationId="{C9636C59-3CE9-3A65-47D6-F9B7B4318F42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5418667" y="2730007"/>
            <a:ext cx="6500579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2">
            <a:extLst>
              <a:ext uri="{FF2B5EF4-FFF2-40B4-BE49-F238E27FC236}">
                <a16:creationId xmlns:a16="http://schemas.microsoft.com/office/drawing/2014/main" id="{4BC03135-456D-D150-9ABF-56E8E10502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2">
            <a:extLst>
              <a:ext uri="{FF2B5EF4-FFF2-40B4-BE49-F238E27FC236}">
                <a16:creationId xmlns:a16="http://schemas.microsoft.com/office/drawing/2014/main" id="{424950C2-750C-7BBB-EAAB-5E6E9D10DF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22">
            <a:extLst>
              <a:ext uri="{FF2B5EF4-FFF2-40B4-BE49-F238E27FC236}">
                <a16:creationId xmlns:a16="http://schemas.microsoft.com/office/drawing/2014/main" id="{573A4254-A7C4-32F3-7C0D-7C3695E7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22">
            <a:extLst>
              <a:ext uri="{FF2B5EF4-FFF2-40B4-BE49-F238E27FC236}">
                <a16:creationId xmlns:a16="http://schemas.microsoft.com/office/drawing/2014/main" id="{678E6CF7-DE81-C652-510C-D060944C1F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2">
            <a:extLst>
              <a:ext uri="{FF2B5EF4-FFF2-40B4-BE49-F238E27FC236}">
                <a16:creationId xmlns:a16="http://schemas.microsoft.com/office/drawing/2014/main" id="{FA058AEE-6279-6C27-3B6D-99FC92D01C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2">
            <a:extLst>
              <a:ext uri="{FF2B5EF4-FFF2-40B4-BE49-F238E27FC236}">
                <a16:creationId xmlns:a16="http://schemas.microsoft.com/office/drawing/2014/main" id="{C9636C59-3CE9-3A65-47D6-F9B7B4318F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2">
            <a:extLst>
              <a:ext uri="{FF2B5EF4-FFF2-40B4-BE49-F238E27FC236}">
                <a16:creationId xmlns:a16="http://schemas.microsoft.com/office/drawing/2014/main" id="{8C63785B-B01D-0CA0-E3E0-9E52D093B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2">
            <a:extLst>
              <a:ext uri="{FF2B5EF4-FFF2-40B4-BE49-F238E27FC236}">
                <a16:creationId xmlns:a16="http://schemas.microsoft.com/office/drawing/2014/main" id="{C3935BAD-63CC-201A-55B0-22A6DDA67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2">
            <a:extLst>
              <a:ext uri="{FF2B5EF4-FFF2-40B4-BE49-F238E27FC236}">
                <a16:creationId xmlns:a16="http://schemas.microsoft.com/office/drawing/2014/main" id="{4B18372B-5C34-7F2C-8BD4-AA79CDE66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22">
            <a:extLst>
              <a:ext uri="{FF2B5EF4-FFF2-40B4-BE49-F238E27FC236}">
                <a16:creationId xmlns:a16="http://schemas.microsoft.com/office/drawing/2014/main" id="{E1F1C7D5-0D28-C2BE-264F-DA22ACE2E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4" r="24"/>
          <a:stretch/>
        </p:blipFill>
        <p:spPr>
          <a:xfrm>
            <a:off x="9155197" y="5106968"/>
            <a:ext cx="2809098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24" r="24"/>
          <a:stretch/>
        </p:blipFill>
        <p:spPr>
          <a:xfrm>
            <a:off x="10551762" y="5897380"/>
            <a:ext cx="1461321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Jon Mills</cp:lastModifiedBy>
  <cp:revision>612</cp:revision>
  <dcterms:created xsi:type="dcterms:W3CDTF">2016-03-24T07:27:19Z</dcterms:created>
  <dcterms:modified xsi:type="dcterms:W3CDTF">2024-11-07T13:40:52Z</dcterms:modified>
</cp:coreProperties>
</file>