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83.jpg" ContentType="image/jpg"/>
  <Override PartName="/ppt/media/image84.jpg" ContentType="image/jpg"/>
  <Override PartName="/ppt/media/image87.jpg" ContentType="image/jpg"/>
  <Override PartName="/ppt/media/image88.jpg" ContentType="image/jpg"/>
  <Override PartName="/ppt/media/image89.jpg" ContentType="image/jpg"/>
  <Override PartName="/ppt/media/image90.jpg" ContentType="image/jpg"/>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147471116" r:id="rId2"/>
    <p:sldId id="2147471323" r:id="rId3"/>
    <p:sldId id="2076138063" r:id="rId4"/>
    <p:sldId id="2147471330" r:id="rId5"/>
    <p:sldId id="2147471333" r:id="rId6"/>
    <p:sldId id="2147471308" r:id="rId7"/>
    <p:sldId id="2147471309" r:id="rId8"/>
    <p:sldId id="2147471310" r:id="rId9"/>
    <p:sldId id="2147470485" r:id="rId10"/>
    <p:sldId id="2147471332" r:id="rId11"/>
    <p:sldId id="2147471201" r:id="rId12"/>
    <p:sldId id="2147471219" r:id="rId13"/>
    <p:sldId id="2147471202" r:id="rId14"/>
    <p:sldId id="2147471303" r:id="rId15"/>
    <p:sldId id="2147471203" r:id="rId16"/>
    <p:sldId id="2147471206" r:id="rId17"/>
    <p:sldId id="2147471304" r:id="rId18"/>
    <p:sldId id="2147471204" r:id="rId19"/>
    <p:sldId id="2147471311" r:id="rId20"/>
    <p:sldId id="2147471197" r:id="rId21"/>
    <p:sldId id="2147471314" r:id="rId22"/>
    <p:sldId id="2147471317" r:id="rId23"/>
    <p:sldId id="2147471329" r:id="rId24"/>
    <p:sldId id="2147471327" r:id="rId25"/>
    <p:sldId id="2147470912" r:id="rId26"/>
    <p:sldId id="21474712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eš Tomek" id="{5448A23B-01FC-4FC8-9A83-5A84D1AC5828}">
          <p14:sldIdLst>
            <p14:sldId id="2147471116"/>
            <p14:sldId id="2147471323"/>
            <p14:sldId id="2076138063"/>
            <p14:sldId id="2147471330"/>
            <p14:sldId id="2147471333"/>
            <p14:sldId id="2147471308"/>
            <p14:sldId id="2147471309"/>
            <p14:sldId id="2147471310"/>
            <p14:sldId id="2147470485"/>
            <p14:sldId id="2147471332"/>
            <p14:sldId id="2147471201"/>
            <p14:sldId id="2147471219"/>
            <p14:sldId id="2147471202"/>
            <p14:sldId id="2147471303"/>
            <p14:sldId id="2147471203"/>
            <p14:sldId id="2147471206"/>
            <p14:sldId id="2147471304"/>
            <p14:sldId id="2147471204"/>
            <p14:sldId id="2147471311"/>
            <p14:sldId id="2147471197"/>
            <p14:sldId id="2147471314"/>
            <p14:sldId id="2147471317"/>
            <p14:sldId id="2147471329"/>
            <p14:sldId id="2147471327"/>
            <p14:sldId id="2147470912"/>
          </p14:sldIdLst>
        </p14:section>
        <p14:section name="Question &amp; Answer Session" id="{C8864766-491E-4590-9ED7-C2CA8581A3EA}">
          <p14:sldIdLst>
            <p14:sldId id="2147471232"/>
          </p14:sldIdLst>
        </p14:section>
      </p14:sectionLst>
    </p:ext>
    <p:ext uri="{EFAFB233-063F-42B5-8137-9DF3F51BA10A}">
      <p15:sldGuideLst xmlns:p15="http://schemas.microsoft.com/office/powerpoint/2012/main">
        <p15:guide id="1" orient="horz" pos="2183" userDrawn="1">
          <p15:clr>
            <a:srgbClr val="A4A3A4"/>
          </p15:clr>
        </p15:guide>
        <p15:guide id="2" pos="3840">
          <p15:clr>
            <a:srgbClr val="A4A3A4"/>
          </p15:clr>
        </p15:guide>
        <p15:guide id="3" pos="529" userDrawn="1">
          <p15:clr>
            <a:srgbClr val="A4A3A4"/>
          </p15:clr>
        </p15:guide>
        <p15:guide id="4" orient="horz" pos="1117" userDrawn="1">
          <p15:clr>
            <a:srgbClr val="A4A3A4"/>
          </p15:clr>
        </p15:guide>
        <p15:guide id="5" orient="horz" pos="3725" userDrawn="1">
          <p15:clr>
            <a:srgbClr val="A4A3A4"/>
          </p15:clr>
        </p15:guide>
        <p15:guide id="6" orient="horz" pos="867" userDrawn="1">
          <p15:clr>
            <a:srgbClr val="A4A3A4"/>
          </p15:clr>
        </p15:guide>
        <p15:guide id="8" pos="7287" userDrawn="1">
          <p15:clr>
            <a:srgbClr val="A4A3A4"/>
          </p15:clr>
        </p15:guide>
        <p15:guide id="9" pos="393" userDrawn="1">
          <p15:clr>
            <a:srgbClr val="A4A3A4"/>
          </p15:clr>
        </p15:guide>
        <p15:guide id="10" pos="7151" userDrawn="1">
          <p15:clr>
            <a:srgbClr val="A4A3A4"/>
          </p15:clr>
        </p15:guide>
        <p15:guide id="11" orient="horz" pos="3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409355-5696-1FFB-ACE2-F6D1DC3BC346}" name="Mills, Julia" initials="MJ" userId="S::julia.binkert@iqvia.com::acb7425d-c709-498a-b56a-9e1688b49a49" providerId="AD"/>
  <p188:author id="{55EE456E-C4D6-2DE0-31AC-BC4C06C10D7A}" name="Janine Dow" initials="JD" userId="S::janine@ctlcomms.com::9144f5df-0352-4421-9334-3ed97ce2e9f7" providerId="AD"/>
  <p188:author id="{EECD7F79-CB88-3CD7-8695-2AC1AC14DD20}" name="Bethany Coezy" initials="BC" userId="S::bethanyc@ctlcomms.com::ecb9ab4c-2af6-4e51-8787-25af75ce2414" providerId="AD"/>
  <p188:author id="{B1723E8A-A5C3-5302-D934-AE695954B06C}" name="Velazquez_Garcia,Belen (HCA &amp; PE) BII-DE-I" initials="V(&amp;PBDI" userId="S::belen.velazquez_garcia@boehringer-ingelheim.com::e7ba3df9-aab6-447d-8c11-72bf3fc9ad93" providerId="AD"/>
  <p188:author id="{365378DA-4300-9A17-49F2-2DE04785432F}" name="Louise Harvey Verenne" initials="LH" userId="S::louise@point-forward.co.uk::a6641bfd-a373-4db1-8456-44a6cee0d7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F0F0F0"/>
    <a:srgbClr val="CF9CCA"/>
    <a:srgbClr val="F6EBF5"/>
    <a:srgbClr val="E5F7FD"/>
    <a:srgbClr val="9F3995"/>
    <a:srgbClr val="FFCC00"/>
    <a:srgbClr val="FF9900"/>
    <a:srgbClr val="F47920"/>
    <a:srgbClr val="5430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8E165F-6759-4CA1-A7EA-666382FEED24}" v="40" dt="2024-11-06T16:58:55.0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61" autoAdjust="0"/>
    <p:restoredTop sz="94257" autoAdjust="0"/>
  </p:normalViewPr>
  <p:slideViewPr>
    <p:cSldViewPr snapToGrid="0" snapToObjects="1">
      <p:cViewPr>
        <p:scale>
          <a:sx n="70" d="100"/>
          <a:sy n="70" d="100"/>
        </p:scale>
        <p:origin x="5984" y="2544"/>
      </p:cViewPr>
      <p:guideLst>
        <p:guide orient="horz" pos="2183"/>
        <p:guide pos="3840"/>
        <p:guide pos="529"/>
        <p:guide orient="horz" pos="1117"/>
        <p:guide orient="horz" pos="3725"/>
        <p:guide orient="horz" pos="867"/>
        <p:guide pos="7287"/>
        <p:guide pos="393"/>
        <p:guide pos="7151"/>
        <p:guide orient="horz" pos="391"/>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2380"/>
    </p:cViewPr>
  </p:sorterViewPr>
  <p:notesViewPr>
    <p:cSldViewPr snapToGrid="0" snapToObjects="1">
      <p:cViewPr varScale="1">
        <p:scale>
          <a:sx n="61" d="100"/>
          <a:sy n="61" d="100"/>
        </p:scale>
        <p:origin x="2206" y="3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Mills" userId="a9a068d3-e05a-40a8-8fd9-a2c416d01278" providerId="ADAL" clId="{628E165F-6759-4CA1-A7EA-666382FEED24}"/>
    <pc:docChg chg="undo redo custSel modSld">
      <pc:chgData name="Jon Mills" userId="a9a068d3-e05a-40a8-8fd9-a2c416d01278" providerId="ADAL" clId="{628E165F-6759-4CA1-A7EA-666382FEED24}" dt="2024-11-06T16:59:12.220" v="144" actId="478"/>
      <pc:docMkLst>
        <pc:docMk/>
      </pc:docMkLst>
      <pc:sldChg chg="addSp delSp modSp mod">
        <pc:chgData name="Jon Mills" userId="a9a068d3-e05a-40a8-8fd9-a2c416d01278" providerId="ADAL" clId="{628E165F-6759-4CA1-A7EA-666382FEED24}" dt="2024-11-06T16:59:12.220" v="144" actId="478"/>
        <pc:sldMkLst>
          <pc:docMk/>
          <pc:sldMk cId="4093532970" sldId="2147470912"/>
        </pc:sldMkLst>
        <pc:spChg chg="del">
          <ac:chgData name="Jon Mills" userId="a9a068d3-e05a-40a8-8fd9-a2c416d01278" providerId="ADAL" clId="{628E165F-6759-4CA1-A7EA-666382FEED24}" dt="2024-11-06T16:59:12.220" v="144" actId="478"/>
          <ac:spMkLst>
            <pc:docMk/>
            <pc:sldMk cId="4093532970" sldId="2147470912"/>
            <ac:spMk id="4" creationId="{EB851E61-7253-5DF4-5618-9C0AED9FDE50}"/>
          </ac:spMkLst>
        </pc:spChg>
        <pc:spChg chg="mod">
          <ac:chgData name="Jon Mills" userId="a9a068d3-e05a-40a8-8fd9-a2c416d01278" providerId="ADAL" clId="{628E165F-6759-4CA1-A7EA-666382FEED24}" dt="2024-11-06T16:58:55.076" v="140" actId="14826"/>
          <ac:spMkLst>
            <pc:docMk/>
            <pc:sldMk cId="4093532970" sldId="2147470912"/>
            <ac:spMk id="49" creationId="{DEE2DD19-7F08-36AB-0AFD-168D6A1CBBDA}"/>
          </ac:spMkLst>
        </pc:spChg>
        <pc:spChg chg="mod">
          <ac:chgData name="Jon Mills" userId="a9a068d3-e05a-40a8-8fd9-a2c416d01278" providerId="ADAL" clId="{628E165F-6759-4CA1-A7EA-666382FEED24}" dt="2024-11-06T16:58:55.076" v="140" actId="14826"/>
          <ac:spMkLst>
            <pc:docMk/>
            <pc:sldMk cId="4093532970" sldId="2147470912"/>
            <ac:spMk id="50" creationId="{EB39A3F2-D7EB-DA86-3D35-DE84798995CE}"/>
          </ac:spMkLst>
        </pc:spChg>
        <pc:spChg chg="mod">
          <ac:chgData name="Jon Mills" userId="a9a068d3-e05a-40a8-8fd9-a2c416d01278" providerId="ADAL" clId="{628E165F-6759-4CA1-A7EA-666382FEED24}" dt="2024-11-06T16:58:55.076" v="140" actId="14826"/>
          <ac:spMkLst>
            <pc:docMk/>
            <pc:sldMk cId="4093532970" sldId="2147470912"/>
            <ac:spMk id="58" creationId="{9A4341C6-A915-E96D-DEBA-C34BD21E6FB1}"/>
          </ac:spMkLst>
        </pc:spChg>
        <pc:spChg chg="mod">
          <ac:chgData name="Jon Mills" userId="a9a068d3-e05a-40a8-8fd9-a2c416d01278" providerId="ADAL" clId="{628E165F-6759-4CA1-A7EA-666382FEED24}" dt="2024-11-06T16:58:55.076" v="140" actId="14826"/>
          <ac:spMkLst>
            <pc:docMk/>
            <pc:sldMk cId="4093532970" sldId="2147470912"/>
            <ac:spMk id="59" creationId="{A1DEBF63-88E8-179E-8E9A-60760D2D14DC}"/>
          </ac:spMkLst>
        </pc:spChg>
        <pc:spChg chg="mod">
          <ac:chgData name="Jon Mills" userId="a9a068d3-e05a-40a8-8fd9-a2c416d01278" providerId="ADAL" clId="{628E165F-6759-4CA1-A7EA-666382FEED24}" dt="2024-11-06T16:58:55.076" v="140" actId="14826"/>
          <ac:spMkLst>
            <pc:docMk/>
            <pc:sldMk cId="4093532970" sldId="2147470912"/>
            <ac:spMk id="60" creationId="{1315BB57-0795-5174-ACE0-980BF8EB2BAE}"/>
          </ac:spMkLst>
        </pc:spChg>
        <pc:spChg chg="mod">
          <ac:chgData name="Jon Mills" userId="a9a068d3-e05a-40a8-8fd9-a2c416d01278" providerId="ADAL" clId="{628E165F-6759-4CA1-A7EA-666382FEED24}" dt="2024-11-06T16:58:55.076" v="140" actId="14826"/>
          <ac:spMkLst>
            <pc:docMk/>
            <pc:sldMk cId="4093532970" sldId="2147470912"/>
            <ac:spMk id="61" creationId="{C8BDDF44-08B2-4615-64BA-37E7309DE7C6}"/>
          </ac:spMkLst>
        </pc:spChg>
        <pc:spChg chg="mod">
          <ac:chgData name="Jon Mills" userId="a9a068d3-e05a-40a8-8fd9-a2c416d01278" providerId="ADAL" clId="{628E165F-6759-4CA1-A7EA-666382FEED24}" dt="2024-11-06T16:58:55.076" v="140" actId="14826"/>
          <ac:spMkLst>
            <pc:docMk/>
            <pc:sldMk cId="4093532970" sldId="2147470912"/>
            <ac:spMk id="62" creationId="{E36B9C05-5173-47DE-02FC-81A299CA31A5}"/>
          </ac:spMkLst>
        </pc:spChg>
        <pc:spChg chg="mod">
          <ac:chgData name="Jon Mills" userId="a9a068d3-e05a-40a8-8fd9-a2c416d01278" providerId="ADAL" clId="{628E165F-6759-4CA1-A7EA-666382FEED24}" dt="2024-11-06T16:58:55.076" v="140" actId="14826"/>
          <ac:spMkLst>
            <pc:docMk/>
            <pc:sldMk cId="4093532970" sldId="2147470912"/>
            <ac:spMk id="63" creationId="{E3E9A452-D982-63E4-3240-45FEDCF2CE5E}"/>
          </ac:spMkLst>
        </pc:spChg>
        <pc:spChg chg="mod">
          <ac:chgData name="Jon Mills" userId="a9a068d3-e05a-40a8-8fd9-a2c416d01278" providerId="ADAL" clId="{628E165F-6759-4CA1-A7EA-666382FEED24}" dt="2024-11-06T16:58:55.076" v="140" actId="14826"/>
          <ac:spMkLst>
            <pc:docMk/>
            <pc:sldMk cId="4093532970" sldId="2147470912"/>
            <ac:spMk id="64" creationId="{A2DC356D-9803-DE7C-3D0F-F16B32A88082}"/>
          </ac:spMkLst>
        </pc:spChg>
        <pc:spChg chg="mod">
          <ac:chgData name="Jon Mills" userId="a9a068d3-e05a-40a8-8fd9-a2c416d01278" providerId="ADAL" clId="{628E165F-6759-4CA1-A7EA-666382FEED24}" dt="2024-11-06T16:58:55.076" v="140" actId="14826"/>
          <ac:spMkLst>
            <pc:docMk/>
            <pc:sldMk cId="4093532970" sldId="2147470912"/>
            <ac:spMk id="65" creationId="{C29E9C0C-90D4-AA34-127F-E0C2538F2534}"/>
          </ac:spMkLst>
        </pc:spChg>
        <pc:spChg chg="mod">
          <ac:chgData name="Jon Mills" userId="a9a068d3-e05a-40a8-8fd9-a2c416d01278" providerId="ADAL" clId="{628E165F-6759-4CA1-A7EA-666382FEED24}" dt="2024-11-06T16:58:55.076" v="140" actId="14826"/>
          <ac:spMkLst>
            <pc:docMk/>
            <pc:sldMk cId="4093532970" sldId="2147470912"/>
            <ac:spMk id="66" creationId="{2C3FD8F2-D149-A779-5CB7-2C3F1651BAF6}"/>
          </ac:spMkLst>
        </pc:spChg>
        <pc:spChg chg="mod">
          <ac:chgData name="Jon Mills" userId="a9a068d3-e05a-40a8-8fd9-a2c416d01278" providerId="ADAL" clId="{628E165F-6759-4CA1-A7EA-666382FEED24}" dt="2024-11-06T16:58:55.076" v="140" actId="14826"/>
          <ac:spMkLst>
            <pc:docMk/>
            <pc:sldMk cId="4093532970" sldId="2147470912"/>
            <ac:spMk id="67" creationId="{DF042FD2-ED2C-A1D3-9565-4D8A842BE160}"/>
          </ac:spMkLst>
        </pc:spChg>
        <pc:spChg chg="mod">
          <ac:chgData name="Jon Mills" userId="a9a068d3-e05a-40a8-8fd9-a2c416d01278" providerId="ADAL" clId="{628E165F-6759-4CA1-A7EA-666382FEED24}" dt="2024-11-06T16:58:55.076" v="140" actId="14826"/>
          <ac:spMkLst>
            <pc:docMk/>
            <pc:sldMk cId="4093532970" sldId="2147470912"/>
            <ac:spMk id="68" creationId="{86B6E51E-CEF5-B7A9-74A9-5340757E90C4}"/>
          </ac:spMkLst>
        </pc:spChg>
        <pc:spChg chg="mod">
          <ac:chgData name="Jon Mills" userId="a9a068d3-e05a-40a8-8fd9-a2c416d01278" providerId="ADAL" clId="{628E165F-6759-4CA1-A7EA-666382FEED24}" dt="2024-11-06T16:58:55.076" v="140" actId="14826"/>
          <ac:spMkLst>
            <pc:docMk/>
            <pc:sldMk cId="4093532970" sldId="2147470912"/>
            <ac:spMk id="69" creationId="{BC7CDA64-279F-D039-B6AC-AF8705FD3E6C}"/>
          </ac:spMkLst>
        </pc:spChg>
        <pc:spChg chg="mod">
          <ac:chgData name="Jon Mills" userId="a9a068d3-e05a-40a8-8fd9-a2c416d01278" providerId="ADAL" clId="{628E165F-6759-4CA1-A7EA-666382FEED24}" dt="2024-11-06T16:58:55.076" v="140" actId="14826"/>
          <ac:spMkLst>
            <pc:docMk/>
            <pc:sldMk cId="4093532970" sldId="2147470912"/>
            <ac:spMk id="70" creationId="{B91FD8DE-7E3A-568F-BE9A-2952F3E12256}"/>
          </ac:spMkLst>
        </pc:spChg>
        <pc:spChg chg="mod">
          <ac:chgData name="Jon Mills" userId="a9a068d3-e05a-40a8-8fd9-a2c416d01278" providerId="ADAL" clId="{628E165F-6759-4CA1-A7EA-666382FEED24}" dt="2024-11-06T16:58:55.076" v="140" actId="14826"/>
          <ac:spMkLst>
            <pc:docMk/>
            <pc:sldMk cId="4093532970" sldId="2147470912"/>
            <ac:spMk id="71" creationId="{0F80EABB-146D-F794-404C-7BCD1CD3731D}"/>
          </ac:spMkLst>
        </pc:spChg>
        <pc:spChg chg="mod">
          <ac:chgData name="Jon Mills" userId="a9a068d3-e05a-40a8-8fd9-a2c416d01278" providerId="ADAL" clId="{628E165F-6759-4CA1-A7EA-666382FEED24}" dt="2024-11-06T16:58:55.076" v="140" actId="14826"/>
          <ac:spMkLst>
            <pc:docMk/>
            <pc:sldMk cId="4093532970" sldId="2147470912"/>
            <ac:spMk id="72" creationId="{C443715A-7465-244B-922A-6B19FBCFE12B}"/>
          </ac:spMkLst>
        </pc:spChg>
        <pc:spChg chg="mod">
          <ac:chgData name="Jon Mills" userId="a9a068d3-e05a-40a8-8fd9-a2c416d01278" providerId="ADAL" clId="{628E165F-6759-4CA1-A7EA-666382FEED24}" dt="2024-11-06T16:58:55.076" v="140" actId="14826"/>
          <ac:spMkLst>
            <pc:docMk/>
            <pc:sldMk cId="4093532970" sldId="2147470912"/>
            <ac:spMk id="73" creationId="{6AE4AC47-57B4-E469-8186-9E28D2C84C4F}"/>
          </ac:spMkLst>
        </pc:spChg>
        <pc:spChg chg="mod">
          <ac:chgData name="Jon Mills" userId="a9a068d3-e05a-40a8-8fd9-a2c416d01278" providerId="ADAL" clId="{628E165F-6759-4CA1-A7EA-666382FEED24}" dt="2024-11-06T16:58:55.076" v="140" actId="14826"/>
          <ac:spMkLst>
            <pc:docMk/>
            <pc:sldMk cId="4093532970" sldId="2147470912"/>
            <ac:spMk id="74" creationId="{B633E9D2-41EA-DF57-3D0C-DCD8854D1AFC}"/>
          </ac:spMkLst>
        </pc:spChg>
        <pc:spChg chg="mod">
          <ac:chgData name="Jon Mills" userId="a9a068d3-e05a-40a8-8fd9-a2c416d01278" providerId="ADAL" clId="{628E165F-6759-4CA1-A7EA-666382FEED24}" dt="2024-11-06T16:58:55.076" v="140" actId="14826"/>
          <ac:spMkLst>
            <pc:docMk/>
            <pc:sldMk cId="4093532970" sldId="2147470912"/>
            <ac:spMk id="75" creationId="{282549BC-083F-96FC-E4A7-036687E9A65F}"/>
          </ac:spMkLst>
        </pc:spChg>
        <pc:spChg chg="mod">
          <ac:chgData name="Jon Mills" userId="a9a068d3-e05a-40a8-8fd9-a2c416d01278" providerId="ADAL" clId="{628E165F-6759-4CA1-A7EA-666382FEED24}" dt="2024-11-06T16:58:55.076" v="140" actId="14826"/>
          <ac:spMkLst>
            <pc:docMk/>
            <pc:sldMk cId="4093532970" sldId="2147470912"/>
            <ac:spMk id="76" creationId="{0FFB7D54-92AB-63E7-A876-973B4374B5EC}"/>
          </ac:spMkLst>
        </pc:spChg>
        <pc:spChg chg="mod">
          <ac:chgData name="Jon Mills" userId="a9a068d3-e05a-40a8-8fd9-a2c416d01278" providerId="ADAL" clId="{628E165F-6759-4CA1-A7EA-666382FEED24}" dt="2024-11-06T16:58:55.076" v="140" actId="14826"/>
          <ac:spMkLst>
            <pc:docMk/>
            <pc:sldMk cId="4093532970" sldId="2147470912"/>
            <ac:spMk id="77" creationId="{943A377F-6D4B-4F75-1D27-1504A6102738}"/>
          </ac:spMkLst>
        </pc:spChg>
        <pc:spChg chg="mod">
          <ac:chgData name="Jon Mills" userId="a9a068d3-e05a-40a8-8fd9-a2c416d01278" providerId="ADAL" clId="{628E165F-6759-4CA1-A7EA-666382FEED24}" dt="2024-11-06T16:58:55.076" v="140" actId="14826"/>
          <ac:spMkLst>
            <pc:docMk/>
            <pc:sldMk cId="4093532970" sldId="2147470912"/>
            <ac:spMk id="78" creationId="{55E80EC3-8DC7-AC8B-CA9D-42C6523E893A}"/>
          </ac:spMkLst>
        </pc:spChg>
        <pc:spChg chg="mod">
          <ac:chgData name="Jon Mills" userId="a9a068d3-e05a-40a8-8fd9-a2c416d01278" providerId="ADAL" clId="{628E165F-6759-4CA1-A7EA-666382FEED24}" dt="2024-11-06T16:58:55.076" v="140" actId="14826"/>
          <ac:spMkLst>
            <pc:docMk/>
            <pc:sldMk cId="4093532970" sldId="2147470912"/>
            <ac:spMk id="79" creationId="{C928C7F4-97A7-B877-22CB-5EFDD8A8019B}"/>
          </ac:spMkLst>
        </pc:spChg>
        <pc:spChg chg="mod">
          <ac:chgData name="Jon Mills" userId="a9a068d3-e05a-40a8-8fd9-a2c416d01278" providerId="ADAL" clId="{628E165F-6759-4CA1-A7EA-666382FEED24}" dt="2024-11-06T16:58:55.076" v="140" actId="14826"/>
          <ac:spMkLst>
            <pc:docMk/>
            <pc:sldMk cId="4093532970" sldId="2147470912"/>
            <ac:spMk id="80" creationId="{6D37029E-6EC3-AED2-E0C4-876708772591}"/>
          </ac:spMkLst>
        </pc:spChg>
        <pc:spChg chg="mod">
          <ac:chgData name="Jon Mills" userId="a9a068d3-e05a-40a8-8fd9-a2c416d01278" providerId="ADAL" clId="{628E165F-6759-4CA1-A7EA-666382FEED24}" dt="2024-11-06T16:58:55.076" v="140" actId="14826"/>
          <ac:spMkLst>
            <pc:docMk/>
            <pc:sldMk cId="4093532970" sldId="2147470912"/>
            <ac:spMk id="81" creationId="{E88D3764-43CB-7DDB-F934-FB27DA46C6B5}"/>
          </ac:spMkLst>
        </pc:spChg>
        <pc:spChg chg="mod">
          <ac:chgData name="Jon Mills" userId="a9a068d3-e05a-40a8-8fd9-a2c416d01278" providerId="ADAL" clId="{628E165F-6759-4CA1-A7EA-666382FEED24}" dt="2024-11-06T16:58:55.076" v="140" actId="14826"/>
          <ac:spMkLst>
            <pc:docMk/>
            <pc:sldMk cId="4093532970" sldId="2147470912"/>
            <ac:spMk id="95" creationId="{1FB9107A-8817-F5FB-3B68-0AE240E6EE5C}"/>
          </ac:spMkLst>
        </pc:spChg>
        <pc:spChg chg="mod">
          <ac:chgData name="Jon Mills" userId="a9a068d3-e05a-40a8-8fd9-a2c416d01278" providerId="ADAL" clId="{628E165F-6759-4CA1-A7EA-666382FEED24}" dt="2024-11-06T16:58:55.076" v="140" actId="14826"/>
          <ac:spMkLst>
            <pc:docMk/>
            <pc:sldMk cId="4093532970" sldId="2147470912"/>
            <ac:spMk id="96" creationId="{B3E5E2DB-395B-4026-0DFA-D5AFDC37F6EB}"/>
          </ac:spMkLst>
        </pc:spChg>
        <pc:spChg chg="mod">
          <ac:chgData name="Jon Mills" userId="a9a068d3-e05a-40a8-8fd9-a2c416d01278" providerId="ADAL" clId="{628E165F-6759-4CA1-A7EA-666382FEED24}" dt="2024-11-06T16:58:55.076" v="140" actId="14826"/>
          <ac:spMkLst>
            <pc:docMk/>
            <pc:sldMk cId="4093532970" sldId="2147470912"/>
            <ac:spMk id="119" creationId="{22A8AA52-8039-647A-11DD-807468C64D3C}"/>
          </ac:spMkLst>
        </pc:spChg>
        <pc:grpChg chg="mod">
          <ac:chgData name="Jon Mills" userId="a9a068d3-e05a-40a8-8fd9-a2c416d01278" providerId="ADAL" clId="{628E165F-6759-4CA1-A7EA-666382FEED24}" dt="2024-11-06T16:58:55.076" v="140" actId="14826"/>
          <ac:grpSpMkLst>
            <pc:docMk/>
            <pc:sldMk cId="4093532970" sldId="2147470912"/>
            <ac:grpSpMk id="2" creationId="{190658AD-9BE6-79D4-36BB-BCFAC5A433EC}"/>
          </ac:grpSpMkLst>
        </pc:grpChg>
        <pc:grpChg chg="mod">
          <ac:chgData name="Jon Mills" userId="a9a068d3-e05a-40a8-8fd9-a2c416d01278" providerId="ADAL" clId="{628E165F-6759-4CA1-A7EA-666382FEED24}" dt="2024-11-06T16:58:55.076" v="140" actId="14826"/>
          <ac:grpSpMkLst>
            <pc:docMk/>
            <pc:sldMk cId="4093532970" sldId="2147470912"/>
            <ac:grpSpMk id="82" creationId="{1085D89C-F7B6-7924-602D-4E1CD0FD85EC}"/>
          </ac:grpSpMkLst>
        </pc:grpChg>
        <pc:grpChg chg="mod">
          <ac:chgData name="Jon Mills" userId="a9a068d3-e05a-40a8-8fd9-a2c416d01278" providerId="ADAL" clId="{628E165F-6759-4CA1-A7EA-666382FEED24}" dt="2024-11-06T16:58:55.076" v="140" actId="14826"/>
          <ac:grpSpMkLst>
            <pc:docMk/>
            <pc:sldMk cId="4093532970" sldId="2147470912"/>
            <ac:grpSpMk id="90" creationId="{E49E32E5-0134-55C2-4EC0-05C6A3421A27}"/>
          </ac:grpSpMkLst>
        </pc:grpChg>
        <pc:grpChg chg="mod">
          <ac:chgData name="Jon Mills" userId="a9a068d3-e05a-40a8-8fd9-a2c416d01278" providerId="ADAL" clId="{628E165F-6759-4CA1-A7EA-666382FEED24}" dt="2024-11-06T16:58:55.076" v="140" actId="14826"/>
          <ac:grpSpMkLst>
            <pc:docMk/>
            <pc:sldMk cId="4093532970" sldId="2147470912"/>
            <ac:grpSpMk id="137" creationId="{43FE8E89-4CE2-A983-9D5C-61FDB5F0B30F}"/>
          </ac:grpSpMkLst>
        </pc:grpChg>
        <pc:picChg chg="add del mod">
          <ac:chgData name="Jon Mills" userId="a9a068d3-e05a-40a8-8fd9-a2c416d01278" providerId="ADAL" clId="{628E165F-6759-4CA1-A7EA-666382FEED24}" dt="2024-11-06T16:58:58.915" v="142" actId="478"/>
          <ac:picMkLst>
            <pc:docMk/>
            <pc:sldMk cId="4093532970" sldId="2147470912"/>
            <ac:picMk id="7" creationId="{3622FCA8-E51A-409E-8C85-2E58FEA3A942}"/>
          </ac:picMkLst>
        </pc:picChg>
        <pc:picChg chg="mod">
          <ac:chgData name="Jon Mills" userId="a9a068d3-e05a-40a8-8fd9-a2c416d01278" providerId="ADAL" clId="{628E165F-6759-4CA1-A7EA-666382FEED24}" dt="2024-11-06T16:58:55.076" v="140" actId="14826"/>
          <ac:picMkLst>
            <pc:docMk/>
            <pc:sldMk cId="4093532970" sldId="2147470912"/>
            <ac:picMk id="84" creationId="{5329257F-C71C-B822-C2C8-14349AA6044B}"/>
          </ac:picMkLst>
        </pc:picChg>
        <pc:picChg chg="mod">
          <ac:chgData name="Jon Mills" userId="a9a068d3-e05a-40a8-8fd9-a2c416d01278" providerId="ADAL" clId="{628E165F-6759-4CA1-A7EA-666382FEED24}" dt="2024-11-06T16:58:55.076" v="140" actId="14826"/>
          <ac:picMkLst>
            <pc:docMk/>
            <pc:sldMk cId="4093532970" sldId="2147470912"/>
            <ac:picMk id="89" creationId="{F7BB1A4F-436D-0C63-69A9-2A061F755540}"/>
          </ac:picMkLst>
        </pc:picChg>
        <pc:picChg chg="mod">
          <ac:chgData name="Jon Mills" userId="a9a068d3-e05a-40a8-8fd9-a2c416d01278" providerId="ADAL" clId="{628E165F-6759-4CA1-A7EA-666382FEED24}" dt="2024-11-06T16:59:05.249" v="143" actId="14100"/>
          <ac:picMkLst>
            <pc:docMk/>
            <pc:sldMk cId="4093532970" sldId="2147470912"/>
            <ac:picMk id="120" creationId="{1D63B96F-1CFD-EE15-67A9-6CA66086629E}"/>
          </ac:picMkLst>
        </pc:picChg>
        <pc:picChg chg="mod">
          <ac:chgData name="Jon Mills" userId="a9a068d3-e05a-40a8-8fd9-a2c416d01278" providerId="ADAL" clId="{628E165F-6759-4CA1-A7EA-666382FEED24}" dt="2024-11-06T16:58:55.076" v="140" actId="14826"/>
          <ac:picMkLst>
            <pc:docMk/>
            <pc:sldMk cId="4093532970" sldId="2147470912"/>
            <ac:picMk id="1026" creationId="{05D8E915-42C5-3399-786A-D7A8AAA77DFC}"/>
          </ac:picMkLst>
        </pc:picChg>
        <pc:picChg chg="mod">
          <ac:chgData name="Jon Mills" userId="a9a068d3-e05a-40a8-8fd9-a2c416d01278" providerId="ADAL" clId="{628E165F-6759-4CA1-A7EA-666382FEED24}" dt="2024-11-06T16:58:55.076" v="140" actId="14826"/>
          <ac:picMkLst>
            <pc:docMk/>
            <pc:sldMk cId="4093532970" sldId="2147470912"/>
            <ac:picMk id="1028" creationId="{76D02EC0-F950-C93D-5673-299F42CAF7D8}"/>
          </ac:picMkLst>
        </pc:picChg>
        <pc:cxnChg chg="mod">
          <ac:chgData name="Jon Mills" userId="a9a068d3-e05a-40a8-8fd9-a2c416d01278" providerId="ADAL" clId="{628E165F-6759-4CA1-A7EA-666382FEED24}" dt="2024-11-06T16:58:55.076" v="140" actId="14826"/>
          <ac:cxnSpMkLst>
            <pc:docMk/>
            <pc:sldMk cId="4093532970" sldId="2147470912"/>
            <ac:cxnSpMk id="87" creationId="{93053B8F-E4BA-D7A3-3B93-20B543B1C94F}"/>
          </ac:cxnSpMkLst>
        </pc:cxnChg>
      </pc:sldChg>
      <pc:sldChg chg="addSp delSp modSp mod delAnim modAnim">
        <pc:chgData name="Jon Mills" userId="a9a068d3-e05a-40a8-8fd9-a2c416d01278" providerId="ADAL" clId="{628E165F-6759-4CA1-A7EA-666382FEED24}" dt="2024-11-06T16:54:04.650" v="82" actId="1076"/>
        <pc:sldMkLst>
          <pc:docMk/>
          <pc:sldMk cId="580279084" sldId="2147471304"/>
        </pc:sldMkLst>
        <pc:spChg chg="del">
          <ac:chgData name="Jon Mills" userId="a9a068d3-e05a-40a8-8fd9-a2c416d01278" providerId="ADAL" clId="{628E165F-6759-4CA1-A7EA-666382FEED24}" dt="2024-11-06T16:52:06.896" v="44" actId="478"/>
          <ac:spMkLst>
            <pc:docMk/>
            <pc:sldMk cId="580279084" sldId="2147471304"/>
            <ac:spMk id="5" creationId="{DE32BA15-41B5-00F7-C532-3DD839935192}"/>
          </ac:spMkLst>
        </pc:spChg>
        <pc:spChg chg="mod">
          <ac:chgData name="Jon Mills" userId="a9a068d3-e05a-40a8-8fd9-a2c416d01278" providerId="ADAL" clId="{628E165F-6759-4CA1-A7EA-666382FEED24}" dt="2024-11-06T16:52:26.362" v="48" actId="165"/>
          <ac:spMkLst>
            <pc:docMk/>
            <pc:sldMk cId="580279084" sldId="2147471304"/>
            <ac:spMk id="37" creationId="{F805393D-566B-73EE-EA2E-9B3CF044DF7E}"/>
          </ac:spMkLst>
        </pc:spChg>
        <pc:spChg chg="mod">
          <ac:chgData name="Jon Mills" userId="a9a068d3-e05a-40a8-8fd9-a2c416d01278" providerId="ADAL" clId="{628E165F-6759-4CA1-A7EA-666382FEED24}" dt="2024-11-06T16:52:26.362" v="48" actId="165"/>
          <ac:spMkLst>
            <pc:docMk/>
            <pc:sldMk cId="580279084" sldId="2147471304"/>
            <ac:spMk id="38" creationId="{BCDD5416-1F84-D3FF-560C-82D651D69F73}"/>
          </ac:spMkLst>
        </pc:spChg>
        <pc:spChg chg="mod">
          <ac:chgData name="Jon Mills" userId="a9a068d3-e05a-40a8-8fd9-a2c416d01278" providerId="ADAL" clId="{628E165F-6759-4CA1-A7EA-666382FEED24}" dt="2024-11-06T16:52:26.362" v="48" actId="165"/>
          <ac:spMkLst>
            <pc:docMk/>
            <pc:sldMk cId="580279084" sldId="2147471304"/>
            <ac:spMk id="39" creationId="{03CB2D63-63DE-FF0E-E136-43059C7DA748}"/>
          </ac:spMkLst>
        </pc:spChg>
        <pc:spChg chg="mod">
          <ac:chgData name="Jon Mills" userId="a9a068d3-e05a-40a8-8fd9-a2c416d01278" providerId="ADAL" clId="{628E165F-6759-4CA1-A7EA-666382FEED24}" dt="2024-11-06T16:52:26.362" v="48" actId="165"/>
          <ac:spMkLst>
            <pc:docMk/>
            <pc:sldMk cId="580279084" sldId="2147471304"/>
            <ac:spMk id="41" creationId="{F2992615-8F05-7C34-1C16-D97574F585E4}"/>
          </ac:spMkLst>
        </pc:spChg>
        <pc:spChg chg="mod">
          <ac:chgData name="Jon Mills" userId="a9a068d3-e05a-40a8-8fd9-a2c416d01278" providerId="ADAL" clId="{628E165F-6759-4CA1-A7EA-666382FEED24}" dt="2024-11-06T16:52:26.362" v="48" actId="165"/>
          <ac:spMkLst>
            <pc:docMk/>
            <pc:sldMk cId="580279084" sldId="2147471304"/>
            <ac:spMk id="42" creationId="{E924515E-ED33-F32C-B38A-CAB4DA6636E9}"/>
          </ac:spMkLst>
        </pc:spChg>
        <pc:spChg chg="mod">
          <ac:chgData name="Jon Mills" userId="a9a068d3-e05a-40a8-8fd9-a2c416d01278" providerId="ADAL" clId="{628E165F-6759-4CA1-A7EA-666382FEED24}" dt="2024-11-06T16:52:26.362" v="48" actId="165"/>
          <ac:spMkLst>
            <pc:docMk/>
            <pc:sldMk cId="580279084" sldId="2147471304"/>
            <ac:spMk id="43" creationId="{C38DB197-98C3-A432-2E7A-B99045787673}"/>
          </ac:spMkLst>
        </pc:spChg>
        <pc:spChg chg="mod">
          <ac:chgData name="Jon Mills" userId="a9a068d3-e05a-40a8-8fd9-a2c416d01278" providerId="ADAL" clId="{628E165F-6759-4CA1-A7EA-666382FEED24}" dt="2024-11-06T16:52:26.362" v="48" actId="165"/>
          <ac:spMkLst>
            <pc:docMk/>
            <pc:sldMk cId="580279084" sldId="2147471304"/>
            <ac:spMk id="44" creationId="{29CE1ECC-FCB0-35F4-74C3-7593401C267A}"/>
          </ac:spMkLst>
        </pc:spChg>
        <pc:spChg chg="mod">
          <ac:chgData name="Jon Mills" userId="a9a068d3-e05a-40a8-8fd9-a2c416d01278" providerId="ADAL" clId="{628E165F-6759-4CA1-A7EA-666382FEED24}" dt="2024-11-06T16:52:26.362" v="48" actId="165"/>
          <ac:spMkLst>
            <pc:docMk/>
            <pc:sldMk cId="580279084" sldId="2147471304"/>
            <ac:spMk id="45" creationId="{3C724610-D1A5-5470-595B-7826DE9878C1}"/>
          </ac:spMkLst>
        </pc:spChg>
        <pc:spChg chg="mod">
          <ac:chgData name="Jon Mills" userId="a9a068d3-e05a-40a8-8fd9-a2c416d01278" providerId="ADAL" clId="{628E165F-6759-4CA1-A7EA-666382FEED24}" dt="2024-11-06T16:52:26.362" v="48" actId="165"/>
          <ac:spMkLst>
            <pc:docMk/>
            <pc:sldMk cId="580279084" sldId="2147471304"/>
            <ac:spMk id="46" creationId="{06707C9B-BE12-9520-0A3C-C8906DD31808}"/>
          </ac:spMkLst>
        </pc:spChg>
        <pc:spChg chg="mod">
          <ac:chgData name="Jon Mills" userId="a9a068d3-e05a-40a8-8fd9-a2c416d01278" providerId="ADAL" clId="{628E165F-6759-4CA1-A7EA-666382FEED24}" dt="2024-11-06T16:52:26.362" v="48" actId="165"/>
          <ac:spMkLst>
            <pc:docMk/>
            <pc:sldMk cId="580279084" sldId="2147471304"/>
            <ac:spMk id="47" creationId="{EE1DD604-CEEB-869F-5019-A5FFACBC77CA}"/>
          </ac:spMkLst>
        </pc:spChg>
        <pc:spChg chg="mod">
          <ac:chgData name="Jon Mills" userId="a9a068d3-e05a-40a8-8fd9-a2c416d01278" providerId="ADAL" clId="{628E165F-6759-4CA1-A7EA-666382FEED24}" dt="2024-11-06T16:52:26.362" v="48" actId="165"/>
          <ac:spMkLst>
            <pc:docMk/>
            <pc:sldMk cId="580279084" sldId="2147471304"/>
            <ac:spMk id="48" creationId="{4B5C97B0-BA56-CCD7-CA5C-CF9791B1C1E2}"/>
          </ac:spMkLst>
        </pc:spChg>
        <pc:spChg chg="mod">
          <ac:chgData name="Jon Mills" userId="a9a068d3-e05a-40a8-8fd9-a2c416d01278" providerId="ADAL" clId="{628E165F-6759-4CA1-A7EA-666382FEED24}" dt="2024-11-06T16:53:23.067" v="74"/>
          <ac:spMkLst>
            <pc:docMk/>
            <pc:sldMk cId="580279084" sldId="2147471304"/>
            <ac:spMk id="49" creationId="{27F6F539-DED7-4D95-41E3-54F8025F6B1E}"/>
          </ac:spMkLst>
        </pc:spChg>
        <pc:spChg chg="mod">
          <ac:chgData name="Jon Mills" userId="a9a068d3-e05a-40a8-8fd9-a2c416d01278" providerId="ADAL" clId="{628E165F-6759-4CA1-A7EA-666382FEED24}" dt="2024-11-06T16:53:23.067" v="74"/>
          <ac:spMkLst>
            <pc:docMk/>
            <pc:sldMk cId="580279084" sldId="2147471304"/>
            <ac:spMk id="50" creationId="{E467D99A-EF79-7C1D-46ED-CDBF439B3018}"/>
          </ac:spMkLst>
        </pc:spChg>
        <pc:grpChg chg="add del mod">
          <ac:chgData name="Jon Mills" userId="a9a068d3-e05a-40a8-8fd9-a2c416d01278" providerId="ADAL" clId="{628E165F-6759-4CA1-A7EA-666382FEED24}" dt="2024-11-06T16:52:26.362" v="48" actId="165"/>
          <ac:grpSpMkLst>
            <pc:docMk/>
            <pc:sldMk cId="580279084" sldId="2147471304"/>
            <ac:grpSpMk id="32" creationId="{E9F1B1F0-62A5-D207-B21F-F4CD575D404E}"/>
          </ac:grpSpMkLst>
        </pc:grpChg>
        <pc:grpChg chg="mod topLvl">
          <ac:chgData name="Jon Mills" userId="a9a068d3-e05a-40a8-8fd9-a2c416d01278" providerId="ADAL" clId="{628E165F-6759-4CA1-A7EA-666382FEED24}" dt="2024-11-06T16:53:44.302" v="78" actId="164"/>
          <ac:grpSpMkLst>
            <pc:docMk/>
            <pc:sldMk cId="580279084" sldId="2147471304"/>
            <ac:grpSpMk id="33" creationId="{A2B12A98-3CC3-4CEB-F702-637AD9937392}"/>
          </ac:grpSpMkLst>
        </pc:grpChg>
        <pc:grpChg chg="del">
          <ac:chgData name="Jon Mills" userId="a9a068d3-e05a-40a8-8fd9-a2c416d01278" providerId="ADAL" clId="{628E165F-6759-4CA1-A7EA-666382FEED24}" dt="2024-11-06T16:54:01.757" v="81" actId="478"/>
          <ac:grpSpMkLst>
            <pc:docMk/>
            <pc:sldMk cId="580279084" sldId="2147471304"/>
            <ac:grpSpMk id="34" creationId="{0C4D04C9-7265-7BE9-6F26-CF04D8E1FD1F}"/>
          </ac:grpSpMkLst>
        </pc:grpChg>
        <pc:grpChg chg="del mod topLvl">
          <ac:chgData name="Jon Mills" userId="a9a068d3-e05a-40a8-8fd9-a2c416d01278" providerId="ADAL" clId="{628E165F-6759-4CA1-A7EA-666382FEED24}" dt="2024-11-06T16:52:50.320" v="54" actId="478"/>
          <ac:grpSpMkLst>
            <pc:docMk/>
            <pc:sldMk cId="580279084" sldId="2147471304"/>
            <ac:grpSpMk id="36" creationId="{57396D24-E9C8-D645-0547-C3B2860C5394}"/>
          </ac:grpSpMkLst>
        </pc:grpChg>
        <pc:grpChg chg="add mod">
          <ac:chgData name="Jon Mills" userId="a9a068d3-e05a-40a8-8fd9-a2c416d01278" providerId="ADAL" clId="{628E165F-6759-4CA1-A7EA-666382FEED24}" dt="2024-11-06T16:54:04.650" v="82" actId="1076"/>
          <ac:grpSpMkLst>
            <pc:docMk/>
            <pc:sldMk cId="580279084" sldId="2147471304"/>
            <ac:grpSpMk id="51" creationId="{A4354DEB-6C48-22D9-8788-7529D88E6ABB}"/>
          </ac:grpSpMkLst>
        </pc:grpChg>
        <pc:picChg chg="add mod ord">
          <ac:chgData name="Jon Mills" userId="a9a068d3-e05a-40a8-8fd9-a2c416d01278" providerId="ADAL" clId="{628E165F-6759-4CA1-A7EA-666382FEED24}" dt="2024-11-06T16:53:44.302" v="78" actId="164"/>
          <ac:picMkLst>
            <pc:docMk/>
            <pc:sldMk cId="580279084" sldId="2147471304"/>
            <ac:picMk id="26" creationId="{136D6D53-CC83-3B9A-A0DD-4C91BDBE6056}"/>
          </ac:picMkLst>
        </pc:picChg>
        <pc:picChg chg="mod">
          <ac:chgData name="Jon Mills" userId="a9a068d3-e05a-40a8-8fd9-a2c416d01278" providerId="ADAL" clId="{628E165F-6759-4CA1-A7EA-666382FEED24}" dt="2024-11-06T16:52:26.362" v="48" actId="165"/>
          <ac:picMkLst>
            <pc:docMk/>
            <pc:sldMk cId="580279084" sldId="2147471304"/>
            <ac:picMk id="40" creationId="{82A5828A-6332-6957-F18C-FEECAD5E7653}"/>
          </ac:picMkLst>
        </pc:picChg>
      </pc:sldChg>
      <pc:sldChg chg="addSp delSp modSp mod modAnim">
        <pc:chgData name="Jon Mills" userId="a9a068d3-e05a-40a8-8fd9-a2c416d01278" providerId="ADAL" clId="{628E165F-6759-4CA1-A7EA-666382FEED24}" dt="2024-11-06T16:51:42.537" v="43" actId="478"/>
        <pc:sldMkLst>
          <pc:docMk/>
          <pc:sldMk cId="2478093368" sldId="2147471308"/>
        </pc:sldMkLst>
        <pc:spChg chg="del mod">
          <ac:chgData name="Jon Mills" userId="a9a068d3-e05a-40a8-8fd9-a2c416d01278" providerId="ADAL" clId="{628E165F-6759-4CA1-A7EA-666382FEED24}" dt="2024-11-06T16:51:42.537" v="43" actId="478"/>
          <ac:spMkLst>
            <pc:docMk/>
            <pc:sldMk cId="2478093368" sldId="2147471308"/>
            <ac:spMk id="2" creationId="{DA1D11BD-0528-092A-CB9A-1ADA9FEDE917}"/>
          </ac:spMkLst>
        </pc:spChg>
        <pc:grpChg chg="add del">
          <ac:chgData name="Jon Mills" userId="a9a068d3-e05a-40a8-8fd9-a2c416d01278" providerId="ADAL" clId="{628E165F-6759-4CA1-A7EA-666382FEED24}" dt="2024-11-06T16:51:28.121" v="41" actId="478"/>
          <ac:grpSpMkLst>
            <pc:docMk/>
            <pc:sldMk cId="2478093368" sldId="2147471308"/>
            <ac:grpSpMk id="29" creationId="{4C4E9969-F15B-592F-4EAD-FBD06A508147}"/>
          </ac:grpSpMkLst>
        </pc:grpChg>
        <pc:picChg chg="add mod">
          <ac:chgData name="Jon Mills" userId="a9a068d3-e05a-40a8-8fd9-a2c416d01278" providerId="ADAL" clId="{628E165F-6759-4CA1-A7EA-666382FEED24}" dt="2024-11-06T16:51:32.202" v="42" actId="1076"/>
          <ac:picMkLst>
            <pc:docMk/>
            <pc:sldMk cId="2478093368" sldId="2147471308"/>
            <ac:picMk id="4" creationId="{0FAA9EA8-9367-04DC-974A-D89E334454E4}"/>
          </ac:picMkLst>
        </pc:picChg>
      </pc:sldChg>
      <pc:sldChg chg="addSp delSp modSp mod addAnim delAnim modAnim">
        <pc:chgData name="Jon Mills" userId="a9a068d3-e05a-40a8-8fd9-a2c416d01278" providerId="ADAL" clId="{628E165F-6759-4CA1-A7EA-666382FEED24}" dt="2024-11-06T16:57:39.342" v="130"/>
        <pc:sldMkLst>
          <pc:docMk/>
          <pc:sldMk cId="1435025263" sldId="2147471317"/>
        </pc:sldMkLst>
        <pc:spChg chg="add del">
          <ac:chgData name="Jon Mills" userId="a9a068d3-e05a-40a8-8fd9-a2c416d01278" providerId="ADAL" clId="{628E165F-6759-4CA1-A7EA-666382FEED24}" dt="2024-11-06T16:57:14.591" v="129" actId="478"/>
          <ac:spMkLst>
            <pc:docMk/>
            <pc:sldMk cId="1435025263" sldId="2147471317"/>
            <ac:spMk id="8" creationId="{2AB69283-BD6A-6401-87CD-C46BC1BD666B}"/>
          </ac:spMkLst>
        </pc:spChg>
        <pc:spChg chg="mod">
          <ac:chgData name="Jon Mills" userId="a9a068d3-e05a-40a8-8fd9-a2c416d01278" providerId="ADAL" clId="{628E165F-6759-4CA1-A7EA-666382FEED24}" dt="2024-11-06T16:54:52.644" v="88"/>
          <ac:spMkLst>
            <pc:docMk/>
            <pc:sldMk cId="1435025263" sldId="2147471317"/>
            <ac:spMk id="31" creationId="{836F1D0B-595E-439E-14E6-359795A1C7DD}"/>
          </ac:spMkLst>
        </pc:spChg>
        <pc:spChg chg="mod">
          <ac:chgData name="Jon Mills" userId="a9a068d3-e05a-40a8-8fd9-a2c416d01278" providerId="ADAL" clId="{628E165F-6759-4CA1-A7EA-666382FEED24}" dt="2024-11-06T16:54:29.154" v="83"/>
          <ac:spMkLst>
            <pc:docMk/>
            <pc:sldMk cId="1435025263" sldId="2147471317"/>
            <ac:spMk id="32" creationId="{DD9A949E-5ECF-E14B-CFD8-A8D4BED0CA23}"/>
          </ac:spMkLst>
        </pc:spChg>
        <pc:grpChg chg="add del mod">
          <ac:chgData name="Jon Mills" userId="a9a068d3-e05a-40a8-8fd9-a2c416d01278" providerId="ADAL" clId="{628E165F-6759-4CA1-A7EA-666382FEED24}" dt="2024-11-06T16:57:11.930" v="128" actId="1076"/>
          <ac:grpSpMkLst>
            <pc:docMk/>
            <pc:sldMk cId="1435025263" sldId="2147471317"/>
            <ac:grpSpMk id="11" creationId="{14801598-DDD3-3D50-EC86-61497E194C96}"/>
          </ac:grpSpMkLst>
        </pc:grpChg>
        <pc:grpChg chg="del mod">
          <ac:chgData name="Jon Mills" userId="a9a068d3-e05a-40a8-8fd9-a2c416d01278" providerId="ADAL" clId="{628E165F-6759-4CA1-A7EA-666382FEED24}" dt="2024-11-06T16:57:06.572" v="127" actId="478"/>
          <ac:grpSpMkLst>
            <pc:docMk/>
            <pc:sldMk cId="1435025263" sldId="2147471317"/>
            <ac:grpSpMk id="12" creationId="{B7FF7619-65BD-6C2E-9465-ED2588137B08}"/>
          </ac:grpSpMkLst>
        </pc:grpChg>
        <pc:grpChg chg="mod">
          <ac:chgData name="Jon Mills" userId="a9a068d3-e05a-40a8-8fd9-a2c416d01278" providerId="ADAL" clId="{628E165F-6759-4CA1-A7EA-666382FEED24}" dt="2024-11-06T16:54:29.154" v="83"/>
          <ac:grpSpMkLst>
            <pc:docMk/>
            <pc:sldMk cId="1435025263" sldId="2147471317"/>
            <ac:grpSpMk id="29" creationId="{E7965B7A-2010-7813-D398-7C7978EA95A3}"/>
          </ac:grpSpMkLst>
        </pc:grpChg>
        <pc:picChg chg="mod">
          <ac:chgData name="Jon Mills" userId="a9a068d3-e05a-40a8-8fd9-a2c416d01278" providerId="ADAL" clId="{628E165F-6759-4CA1-A7EA-666382FEED24}" dt="2024-11-06T16:54:29.154" v="83"/>
          <ac:picMkLst>
            <pc:docMk/>
            <pc:sldMk cId="1435025263" sldId="2147471317"/>
            <ac:picMk id="30" creationId="{A609918B-9B00-6922-FFB0-24FDD9BA6F22}"/>
          </ac:picMkLst>
        </pc:picChg>
      </pc:sldChg>
      <pc:sldChg chg="addSp delSp modSp mod">
        <pc:chgData name="Jon Mills" userId="a9a068d3-e05a-40a8-8fd9-a2c416d01278" providerId="ADAL" clId="{628E165F-6759-4CA1-A7EA-666382FEED24}" dt="2024-11-06T16:48:55.469" v="20" actId="164"/>
        <pc:sldMkLst>
          <pc:docMk/>
          <pc:sldMk cId="2915152222" sldId="2147471333"/>
        </pc:sldMkLst>
        <pc:spChg chg="del">
          <ac:chgData name="Jon Mills" userId="a9a068d3-e05a-40a8-8fd9-a2c416d01278" providerId="ADAL" clId="{628E165F-6759-4CA1-A7EA-666382FEED24}" dt="2024-11-06T16:26:08.368" v="1" actId="478"/>
          <ac:spMkLst>
            <pc:docMk/>
            <pc:sldMk cId="2915152222" sldId="2147471333"/>
            <ac:spMk id="2" creationId="{8FB40F4E-1515-E5DA-0095-934B412D5A21}"/>
          </ac:spMkLst>
        </pc:spChg>
        <pc:spChg chg="add del">
          <ac:chgData name="Jon Mills" userId="a9a068d3-e05a-40a8-8fd9-a2c416d01278" providerId="ADAL" clId="{628E165F-6759-4CA1-A7EA-666382FEED24}" dt="2024-11-06T16:26:08.368" v="1" actId="478"/>
          <ac:spMkLst>
            <pc:docMk/>
            <pc:sldMk cId="2915152222" sldId="2147471333"/>
            <ac:spMk id="3" creationId="{BE5CD2B6-7078-D590-F60F-41523153C0BB}"/>
          </ac:spMkLst>
        </pc:spChg>
        <pc:spChg chg="mod">
          <ac:chgData name="Jon Mills" userId="a9a068d3-e05a-40a8-8fd9-a2c416d01278" providerId="ADAL" clId="{628E165F-6759-4CA1-A7EA-666382FEED24}" dt="2024-11-06T16:48:35.235" v="16" actId="165"/>
          <ac:spMkLst>
            <pc:docMk/>
            <pc:sldMk cId="2915152222" sldId="2147471333"/>
            <ac:spMk id="12" creationId="{B975CF5A-15F5-4F6F-B522-DE0188E30D3C}"/>
          </ac:spMkLst>
        </pc:spChg>
        <pc:spChg chg="mod">
          <ac:chgData name="Jon Mills" userId="a9a068d3-e05a-40a8-8fd9-a2c416d01278" providerId="ADAL" clId="{628E165F-6759-4CA1-A7EA-666382FEED24}" dt="2024-11-06T16:48:35.235" v="16" actId="165"/>
          <ac:spMkLst>
            <pc:docMk/>
            <pc:sldMk cId="2915152222" sldId="2147471333"/>
            <ac:spMk id="15" creationId="{65E7F3D8-542C-8DB2-85FD-92D19F60A8DB}"/>
          </ac:spMkLst>
        </pc:spChg>
        <pc:spChg chg="mod">
          <ac:chgData name="Jon Mills" userId="a9a068d3-e05a-40a8-8fd9-a2c416d01278" providerId="ADAL" clId="{628E165F-6759-4CA1-A7EA-666382FEED24}" dt="2024-11-06T16:48:35.235" v="16" actId="165"/>
          <ac:spMkLst>
            <pc:docMk/>
            <pc:sldMk cId="2915152222" sldId="2147471333"/>
            <ac:spMk id="18" creationId="{5B15D72B-493C-5225-1F89-1644421351E3}"/>
          </ac:spMkLst>
        </pc:spChg>
        <pc:spChg chg="mod">
          <ac:chgData name="Jon Mills" userId="a9a068d3-e05a-40a8-8fd9-a2c416d01278" providerId="ADAL" clId="{628E165F-6759-4CA1-A7EA-666382FEED24}" dt="2024-11-06T16:48:35.235" v="16" actId="165"/>
          <ac:spMkLst>
            <pc:docMk/>
            <pc:sldMk cId="2915152222" sldId="2147471333"/>
            <ac:spMk id="26" creationId="{1F1690BD-BD8D-873D-FF2C-4B65F2A536F6}"/>
          </ac:spMkLst>
        </pc:spChg>
        <pc:spChg chg="mod">
          <ac:chgData name="Jon Mills" userId="a9a068d3-e05a-40a8-8fd9-a2c416d01278" providerId="ADAL" clId="{628E165F-6759-4CA1-A7EA-666382FEED24}" dt="2024-11-06T16:48:35.235" v="16" actId="165"/>
          <ac:spMkLst>
            <pc:docMk/>
            <pc:sldMk cId="2915152222" sldId="2147471333"/>
            <ac:spMk id="27" creationId="{BE36FFB2-BD02-46A7-779C-675B6BD2B1EB}"/>
          </ac:spMkLst>
        </pc:spChg>
        <pc:spChg chg="mod">
          <ac:chgData name="Jon Mills" userId="a9a068d3-e05a-40a8-8fd9-a2c416d01278" providerId="ADAL" clId="{628E165F-6759-4CA1-A7EA-666382FEED24}" dt="2024-11-06T16:48:35.235" v="16" actId="165"/>
          <ac:spMkLst>
            <pc:docMk/>
            <pc:sldMk cId="2915152222" sldId="2147471333"/>
            <ac:spMk id="31" creationId="{4E423365-84D4-B1AB-6184-15DB75456D25}"/>
          </ac:spMkLst>
        </pc:spChg>
        <pc:spChg chg="mod">
          <ac:chgData name="Jon Mills" userId="a9a068d3-e05a-40a8-8fd9-a2c416d01278" providerId="ADAL" clId="{628E165F-6759-4CA1-A7EA-666382FEED24}" dt="2024-11-06T16:48:35.235" v="16" actId="165"/>
          <ac:spMkLst>
            <pc:docMk/>
            <pc:sldMk cId="2915152222" sldId="2147471333"/>
            <ac:spMk id="33" creationId="{29F186F2-5388-2C55-71D4-F66E9BF48835}"/>
          </ac:spMkLst>
        </pc:spChg>
        <pc:spChg chg="mod">
          <ac:chgData name="Jon Mills" userId="a9a068d3-e05a-40a8-8fd9-a2c416d01278" providerId="ADAL" clId="{628E165F-6759-4CA1-A7EA-666382FEED24}" dt="2024-11-06T16:48:35.235" v="16" actId="165"/>
          <ac:spMkLst>
            <pc:docMk/>
            <pc:sldMk cId="2915152222" sldId="2147471333"/>
            <ac:spMk id="35" creationId="{D7ED4A20-D822-DA20-2533-81EE02DBFFB1}"/>
          </ac:spMkLst>
        </pc:spChg>
        <pc:spChg chg="mod">
          <ac:chgData name="Jon Mills" userId="a9a068d3-e05a-40a8-8fd9-a2c416d01278" providerId="ADAL" clId="{628E165F-6759-4CA1-A7EA-666382FEED24}" dt="2024-11-06T16:48:35.235" v="16" actId="165"/>
          <ac:spMkLst>
            <pc:docMk/>
            <pc:sldMk cId="2915152222" sldId="2147471333"/>
            <ac:spMk id="38" creationId="{39EEFB5F-FBBE-59CA-F6FB-B78409E92A90}"/>
          </ac:spMkLst>
        </pc:spChg>
        <pc:spChg chg="mod">
          <ac:chgData name="Jon Mills" userId="a9a068d3-e05a-40a8-8fd9-a2c416d01278" providerId="ADAL" clId="{628E165F-6759-4CA1-A7EA-666382FEED24}" dt="2024-11-06T16:48:35.235" v="16" actId="165"/>
          <ac:spMkLst>
            <pc:docMk/>
            <pc:sldMk cId="2915152222" sldId="2147471333"/>
            <ac:spMk id="41" creationId="{D9866056-EFC2-F8D9-0C25-D0E75A7FAC28}"/>
          </ac:spMkLst>
        </pc:spChg>
        <pc:spChg chg="mod">
          <ac:chgData name="Jon Mills" userId="a9a068d3-e05a-40a8-8fd9-a2c416d01278" providerId="ADAL" clId="{628E165F-6759-4CA1-A7EA-666382FEED24}" dt="2024-11-06T16:48:35.235" v="16" actId="165"/>
          <ac:spMkLst>
            <pc:docMk/>
            <pc:sldMk cId="2915152222" sldId="2147471333"/>
            <ac:spMk id="42" creationId="{8DBEA853-39B3-D605-4C8F-54B34E0F25CE}"/>
          </ac:spMkLst>
        </pc:spChg>
        <pc:spChg chg="mod">
          <ac:chgData name="Jon Mills" userId="a9a068d3-e05a-40a8-8fd9-a2c416d01278" providerId="ADAL" clId="{628E165F-6759-4CA1-A7EA-666382FEED24}" dt="2024-11-06T16:48:35.235" v="16" actId="165"/>
          <ac:spMkLst>
            <pc:docMk/>
            <pc:sldMk cId="2915152222" sldId="2147471333"/>
            <ac:spMk id="57" creationId="{C28E3576-37D2-8AD0-BC77-3B8BC497304D}"/>
          </ac:spMkLst>
        </pc:spChg>
        <pc:spChg chg="mod">
          <ac:chgData name="Jon Mills" userId="a9a068d3-e05a-40a8-8fd9-a2c416d01278" providerId="ADAL" clId="{628E165F-6759-4CA1-A7EA-666382FEED24}" dt="2024-11-06T16:48:35.235" v="16" actId="165"/>
          <ac:spMkLst>
            <pc:docMk/>
            <pc:sldMk cId="2915152222" sldId="2147471333"/>
            <ac:spMk id="1089" creationId="{52DCD4E1-C9FB-5A18-BEF8-620ECEA37416}"/>
          </ac:spMkLst>
        </pc:spChg>
        <pc:spChg chg="mod">
          <ac:chgData name="Jon Mills" userId="a9a068d3-e05a-40a8-8fd9-a2c416d01278" providerId="ADAL" clId="{628E165F-6759-4CA1-A7EA-666382FEED24}" dt="2024-11-06T16:48:35.235" v="16" actId="165"/>
          <ac:spMkLst>
            <pc:docMk/>
            <pc:sldMk cId="2915152222" sldId="2147471333"/>
            <ac:spMk id="1092" creationId="{677A1532-1BC8-88CF-20D7-5800AD74A613}"/>
          </ac:spMkLst>
        </pc:spChg>
        <pc:spChg chg="mod">
          <ac:chgData name="Jon Mills" userId="a9a068d3-e05a-40a8-8fd9-a2c416d01278" providerId="ADAL" clId="{628E165F-6759-4CA1-A7EA-666382FEED24}" dt="2024-11-06T16:48:35.235" v="16" actId="165"/>
          <ac:spMkLst>
            <pc:docMk/>
            <pc:sldMk cId="2915152222" sldId="2147471333"/>
            <ac:spMk id="1094" creationId="{BA9D9E47-C17D-D9E3-44A7-05948879BB52}"/>
          </ac:spMkLst>
        </pc:spChg>
        <pc:spChg chg="mod">
          <ac:chgData name="Jon Mills" userId="a9a068d3-e05a-40a8-8fd9-a2c416d01278" providerId="ADAL" clId="{628E165F-6759-4CA1-A7EA-666382FEED24}" dt="2024-11-06T16:48:35.235" v="16" actId="165"/>
          <ac:spMkLst>
            <pc:docMk/>
            <pc:sldMk cId="2915152222" sldId="2147471333"/>
            <ac:spMk id="1110" creationId="{A0143A4E-46DE-55D0-1CBC-265F750C7082}"/>
          </ac:spMkLst>
        </pc:spChg>
        <pc:spChg chg="mod topLvl">
          <ac:chgData name="Jon Mills" userId="a9a068d3-e05a-40a8-8fd9-a2c416d01278" providerId="ADAL" clId="{628E165F-6759-4CA1-A7EA-666382FEED24}" dt="2024-11-06T16:48:55.469" v="20" actId="164"/>
          <ac:spMkLst>
            <pc:docMk/>
            <pc:sldMk cId="2915152222" sldId="2147471333"/>
            <ac:spMk id="1118" creationId="{20E15F20-059E-5A29-37F3-BEB4F9CCDE7D}"/>
          </ac:spMkLst>
        </pc:spChg>
        <pc:spChg chg="mod topLvl">
          <ac:chgData name="Jon Mills" userId="a9a068d3-e05a-40a8-8fd9-a2c416d01278" providerId="ADAL" clId="{628E165F-6759-4CA1-A7EA-666382FEED24}" dt="2024-11-06T16:48:55.469" v="20" actId="164"/>
          <ac:spMkLst>
            <pc:docMk/>
            <pc:sldMk cId="2915152222" sldId="2147471333"/>
            <ac:spMk id="1165" creationId="{A581F0B8-19BB-A7CA-8FBA-36F46F4C9D67}"/>
          </ac:spMkLst>
        </pc:spChg>
        <pc:spChg chg="mod">
          <ac:chgData name="Jon Mills" userId="a9a068d3-e05a-40a8-8fd9-a2c416d01278" providerId="ADAL" clId="{628E165F-6759-4CA1-A7EA-666382FEED24}" dt="2024-11-06T16:48:43.620" v="17" actId="165"/>
          <ac:spMkLst>
            <pc:docMk/>
            <pc:sldMk cId="2915152222" sldId="2147471333"/>
            <ac:spMk id="1168" creationId="{08E7CD05-9956-2BC1-7DA5-5F7ECACF33F6}"/>
          </ac:spMkLst>
        </pc:spChg>
        <pc:spChg chg="mod">
          <ac:chgData name="Jon Mills" userId="a9a068d3-e05a-40a8-8fd9-a2c416d01278" providerId="ADAL" clId="{628E165F-6759-4CA1-A7EA-666382FEED24}" dt="2024-11-06T16:48:43.620" v="17" actId="165"/>
          <ac:spMkLst>
            <pc:docMk/>
            <pc:sldMk cId="2915152222" sldId="2147471333"/>
            <ac:spMk id="1169" creationId="{B1B7084B-E1AE-BE9F-C0E7-EB262902D7C0}"/>
          </ac:spMkLst>
        </pc:spChg>
        <pc:spChg chg="mod">
          <ac:chgData name="Jon Mills" userId="a9a068d3-e05a-40a8-8fd9-a2c416d01278" providerId="ADAL" clId="{628E165F-6759-4CA1-A7EA-666382FEED24}" dt="2024-11-06T16:48:43.620" v="17" actId="165"/>
          <ac:spMkLst>
            <pc:docMk/>
            <pc:sldMk cId="2915152222" sldId="2147471333"/>
            <ac:spMk id="1170" creationId="{E3ABD584-E100-179A-B171-E0A215359576}"/>
          </ac:spMkLst>
        </pc:spChg>
        <pc:spChg chg="mod">
          <ac:chgData name="Jon Mills" userId="a9a068d3-e05a-40a8-8fd9-a2c416d01278" providerId="ADAL" clId="{628E165F-6759-4CA1-A7EA-666382FEED24}" dt="2024-11-06T16:48:43.620" v="17" actId="165"/>
          <ac:spMkLst>
            <pc:docMk/>
            <pc:sldMk cId="2915152222" sldId="2147471333"/>
            <ac:spMk id="1172" creationId="{F19C736E-B374-2535-271A-233D96C5CD52}"/>
          </ac:spMkLst>
        </pc:spChg>
        <pc:spChg chg="mod">
          <ac:chgData name="Jon Mills" userId="a9a068d3-e05a-40a8-8fd9-a2c416d01278" providerId="ADAL" clId="{628E165F-6759-4CA1-A7EA-666382FEED24}" dt="2024-11-06T16:48:43.620" v="17" actId="165"/>
          <ac:spMkLst>
            <pc:docMk/>
            <pc:sldMk cId="2915152222" sldId="2147471333"/>
            <ac:spMk id="1173" creationId="{FDE2121A-2970-B91C-BF27-0E78B4C35F7D}"/>
          </ac:spMkLst>
        </pc:spChg>
        <pc:spChg chg="mod">
          <ac:chgData name="Jon Mills" userId="a9a068d3-e05a-40a8-8fd9-a2c416d01278" providerId="ADAL" clId="{628E165F-6759-4CA1-A7EA-666382FEED24}" dt="2024-11-06T16:48:43.620" v="17" actId="165"/>
          <ac:spMkLst>
            <pc:docMk/>
            <pc:sldMk cId="2915152222" sldId="2147471333"/>
            <ac:spMk id="1174" creationId="{51FC7861-F05C-9785-46DC-44E296693D47}"/>
          </ac:spMkLst>
        </pc:spChg>
        <pc:spChg chg="mod">
          <ac:chgData name="Jon Mills" userId="a9a068d3-e05a-40a8-8fd9-a2c416d01278" providerId="ADAL" clId="{628E165F-6759-4CA1-A7EA-666382FEED24}" dt="2024-11-06T16:48:43.620" v="17" actId="165"/>
          <ac:spMkLst>
            <pc:docMk/>
            <pc:sldMk cId="2915152222" sldId="2147471333"/>
            <ac:spMk id="1175" creationId="{911F4848-3A17-4D00-6CE3-973F76911B04}"/>
          </ac:spMkLst>
        </pc:spChg>
        <pc:spChg chg="mod">
          <ac:chgData name="Jon Mills" userId="a9a068d3-e05a-40a8-8fd9-a2c416d01278" providerId="ADAL" clId="{628E165F-6759-4CA1-A7EA-666382FEED24}" dt="2024-11-06T16:48:43.620" v="17" actId="165"/>
          <ac:spMkLst>
            <pc:docMk/>
            <pc:sldMk cId="2915152222" sldId="2147471333"/>
            <ac:spMk id="1176" creationId="{CA3A8D9F-9287-13F4-41F3-564FD136F9F3}"/>
          </ac:spMkLst>
        </pc:spChg>
        <pc:spChg chg="mod">
          <ac:chgData name="Jon Mills" userId="a9a068d3-e05a-40a8-8fd9-a2c416d01278" providerId="ADAL" clId="{628E165F-6759-4CA1-A7EA-666382FEED24}" dt="2024-11-06T16:48:43.620" v="17" actId="165"/>
          <ac:spMkLst>
            <pc:docMk/>
            <pc:sldMk cId="2915152222" sldId="2147471333"/>
            <ac:spMk id="1177" creationId="{3E6B937A-A3AC-E4D3-D2FF-DABA6CFB8AE2}"/>
          </ac:spMkLst>
        </pc:spChg>
        <pc:spChg chg="mod">
          <ac:chgData name="Jon Mills" userId="a9a068d3-e05a-40a8-8fd9-a2c416d01278" providerId="ADAL" clId="{628E165F-6759-4CA1-A7EA-666382FEED24}" dt="2024-11-06T16:48:43.620" v="17" actId="165"/>
          <ac:spMkLst>
            <pc:docMk/>
            <pc:sldMk cId="2915152222" sldId="2147471333"/>
            <ac:spMk id="1178" creationId="{19693B7F-C988-39D5-9807-A3F0431420C1}"/>
          </ac:spMkLst>
        </pc:spChg>
        <pc:spChg chg="mod">
          <ac:chgData name="Jon Mills" userId="a9a068d3-e05a-40a8-8fd9-a2c416d01278" providerId="ADAL" clId="{628E165F-6759-4CA1-A7EA-666382FEED24}" dt="2024-11-06T16:48:43.620" v="17" actId="165"/>
          <ac:spMkLst>
            <pc:docMk/>
            <pc:sldMk cId="2915152222" sldId="2147471333"/>
            <ac:spMk id="1179" creationId="{53F0CFE5-425D-B007-9426-7870D0462BB3}"/>
          </ac:spMkLst>
        </pc:spChg>
        <pc:spChg chg="mod topLvl">
          <ac:chgData name="Jon Mills" userId="a9a068d3-e05a-40a8-8fd9-a2c416d01278" providerId="ADAL" clId="{628E165F-6759-4CA1-A7EA-666382FEED24}" dt="2024-11-06T16:48:55.469" v="20" actId="164"/>
          <ac:spMkLst>
            <pc:docMk/>
            <pc:sldMk cId="2915152222" sldId="2147471333"/>
            <ac:spMk id="1180" creationId="{A92B825F-F065-92DE-E986-137C89133715}"/>
          </ac:spMkLst>
        </pc:spChg>
        <pc:spChg chg="mod topLvl">
          <ac:chgData name="Jon Mills" userId="a9a068d3-e05a-40a8-8fd9-a2c416d01278" providerId="ADAL" clId="{628E165F-6759-4CA1-A7EA-666382FEED24}" dt="2024-11-06T16:48:55.469" v="20" actId="164"/>
          <ac:spMkLst>
            <pc:docMk/>
            <pc:sldMk cId="2915152222" sldId="2147471333"/>
            <ac:spMk id="1181" creationId="{5D28705E-8D1A-75F3-A44C-57D5DA21858F}"/>
          </ac:spMkLst>
        </pc:spChg>
        <pc:spChg chg="mod topLvl">
          <ac:chgData name="Jon Mills" userId="a9a068d3-e05a-40a8-8fd9-a2c416d01278" providerId="ADAL" clId="{628E165F-6759-4CA1-A7EA-666382FEED24}" dt="2024-11-06T16:48:55.469" v="20" actId="164"/>
          <ac:spMkLst>
            <pc:docMk/>
            <pc:sldMk cId="2915152222" sldId="2147471333"/>
            <ac:spMk id="1182" creationId="{9EFB4CDD-7544-FCD8-7F4A-CD7479668D2E}"/>
          </ac:spMkLst>
        </pc:spChg>
        <pc:spChg chg="mod topLvl">
          <ac:chgData name="Jon Mills" userId="a9a068d3-e05a-40a8-8fd9-a2c416d01278" providerId="ADAL" clId="{628E165F-6759-4CA1-A7EA-666382FEED24}" dt="2024-11-06T16:48:55.469" v="20" actId="164"/>
          <ac:spMkLst>
            <pc:docMk/>
            <pc:sldMk cId="2915152222" sldId="2147471333"/>
            <ac:spMk id="1183" creationId="{CBF466EA-4FFA-909E-F631-D95ADA1A5205}"/>
          </ac:spMkLst>
        </pc:spChg>
        <pc:spChg chg="mod">
          <ac:chgData name="Jon Mills" userId="a9a068d3-e05a-40a8-8fd9-a2c416d01278" providerId="ADAL" clId="{628E165F-6759-4CA1-A7EA-666382FEED24}" dt="2024-11-06T16:48:35.235" v="16" actId="165"/>
          <ac:spMkLst>
            <pc:docMk/>
            <pc:sldMk cId="2915152222" sldId="2147471333"/>
            <ac:spMk id="1185" creationId="{F833C8AB-77D2-A52B-7EBB-5A48B5837126}"/>
          </ac:spMkLst>
        </pc:spChg>
        <pc:grpChg chg="add mod">
          <ac:chgData name="Jon Mills" userId="a9a068d3-e05a-40a8-8fd9-a2c416d01278" providerId="ADAL" clId="{628E165F-6759-4CA1-A7EA-666382FEED24}" dt="2024-11-06T16:48:55.469" v="20" actId="164"/>
          <ac:grpSpMkLst>
            <pc:docMk/>
            <pc:sldMk cId="2915152222" sldId="2147471333"/>
            <ac:grpSpMk id="8" creationId="{B947F49C-1C0C-7F28-79DE-6C2FFBB06785}"/>
          </ac:grpSpMkLst>
        </pc:grpChg>
        <pc:grpChg chg="mod topLvl">
          <ac:chgData name="Jon Mills" userId="a9a068d3-e05a-40a8-8fd9-a2c416d01278" providerId="ADAL" clId="{628E165F-6759-4CA1-A7EA-666382FEED24}" dt="2024-11-06T16:48:55.469" v="20" actId="164"/>
          <ac:grpSpMkLst>
            <pc:docMk/>
            <pc:sldMk cId="2915152222" sldId="2147471333"/>
            <ac:grpSpMk id="10" creationId="{DE010F9C-92DF-A6B7-4055-663658D2FC08}"/>
          </ac:grpSpMkLst>
        </pc:grpChg>
        <pc:grpChg chg="mod">
          <ac:chgData name="Jon Mills" userId="a9a068d3-e05a-40a8-8fd9-a2c416d01278" providerId="ADAL" clId="{628E165F-6759-4CA1-A7EA-666382FEED24}" dt="2024-11-06T16:48:35.235" v="16" actId="165"/>
          <ac:grpSpMkLst>
            <pc:docMk/>
            <pc:sldMk cId="2915152222" sldId="2147471333"/>
            <ac:grpSpMk id="13" creationId="{E9102742-DD01-2029-CDC4-AE703A829EB6}"/>
          </ac:grpSpMkLst>
        </pc:grpChg>
        <pc:grpChg chg="mod topLvl">
          <ac:chgData name="Jon Mills" userId="a9a068d3-e05a-40a8-8fd9-a2c416d01278" providerId="ADAL" clId="{628E165F-6759-4CA1-A7EA-666382FEED24}" dt="2024-11-06T16:48:55.469" v="20" actId="164"/>
          <ac:grpSpMkLst>
            <pc:docMk/>
            <pc:sldMk cId="2915152222" sldId="2147471333"/>
            <ac:grpSpMk id="32" creationId="{923EF334-096D-F537-B894-778BE25DD798}"/>
          </ac:grpSpMkLst>
        </pc:grpChg>
        <pc:grpChg chg="mod">
          <ac:chgData name="Jon Mills" userId="a9a068d3-e05a-40a8-8fd9-a2c416d01278" providerId="ADAL" clId="{628E165F-6759-4CA1-A7EA-666382FEED24}" dt="2024-11-06T16:48:35.235" v="16" actId="165"/>
          <ac:grpSpMkLst>
            <pc:docMk/>
            <pc:sldMk cId="2915152222" sldId="2147471333"/>
            <ac:grpSpMk id="34" creationId="{EB328378-45FD-B30D-6B32-76134C15EDB1}"/>
          </ac:grpSpMkLst>
        </pc:grpChg>
        <pc:grpChg chg="mod topLvl">
          <ac:chgData name="Jon Mills" userId="a9a068d3-e05a-40a8-8fd9-a2c416d01278" providerId="ADAL" clId="{628E165F-6759-4CA1-A7EA-666382FEED24}" dt="2024-11-06T16:48:55.469" v="20" actId="164"/>
          <ac:grpSpMkLst>
            <pc:docMk/>
            <pc:sldMk cId="2915152222" sldId="2147471333"/>
            <ac:grpSpMk id="1088" creationId="{AB197E5B-90AB-C37F-08C0-97868C5D5521}"/>
          </ac:grpSpMkLst>
        </pc:grpChg>
        <pc:grpChg chg="mod">
          <ac:chgData name="Jon Mills" userId="a9a068d3-e05a-40a8-8fd9-a2c416d01278" providerId="ADAL" clId="{628E165F-6759-4CA1-A7EA-666382FEED24}" dt="2024-11-06T16:48:35.235" v="16" actId="165"/>
          <ac:grpSpMkLst>
            <pc:docMk/>
            <pc:sldMk cId="2915152222" sldId="2147471333"/>
            <ac:grpSpMk id="1091" creationId="{80D98D7D-79AD-896E-1278-F24989EA98DF}"/>
          </ac:grpSpMkLst>
        </pc:grpChg>
        <pc:grpChg chg="del mod topLvl">
          <ac:chgData name="Jon Mills" userId="a9a068d3-e05a-40a8-8fd9-a2c416d01278" providerId="ADAL" clId="{628E165F-6759-4CA1-A7EA-666382FEED24}" dt="2024-11-06T16:48:43.620" v="17" actId="165"/>
          <ac:grpSpMkLst>
            <pc:docMk/>
            <pc:sldMk cId="2915152222" sldId="2147471333"/>
            <ac:grpSpMk id="1114" creationId="{50EBC378-D73D-42BD-DD75-7506834EAC35}"/>
          </ac:grpSpMkLst>
        </pc:grpChg>
        <pc:grpChg chg="del mod topLvl">
          <ac:chgData name="Jon Mills" userId="a9a068d3-e05a-40a8-8fd9-a2c416d01278" providerId="ADAL" clId="{628E165F-6759-4CA1-A7EA-666382FEED24}" dt="2024-11-06T16:48:47.675" v="18" actId="478"/>
          <ac:grpSpMkLst>
            <pc:docMk/>
            <pc:sldMk cId="2915152222" sldId="2147471333"/>
            <ac:grpSpMk id="1161" creationId="{ABBB079A-3A5C-8836-F728-EDCBEA86A225}"/>
          </ac:grpSpMkLst>
        </pc:grpChg>
        <pc:grpChg chg="mod topLvl">
          <ac:chgData name="Jon Mills" userId="a9a068d3-e05a-40a8-8fd9-a2c416d01278" providerId="ADAL" clId="{628E165F-6759-4CA1-A7EA-666382FEED24}" dt="2024-11-06T16:48:55.469" v="20" actId="164"/>
          <ac:grpSpMkLst>
            <pc:docMk/>
            <pc:sldMk cId="2915152222" sldId="2147471333"/>
            <ac:grpSpMk id="1184" creationId="{F5BD1C03-E007-EA54-FA82-C4AF0DAC82F8}"/>
          </ac:grpSpMkLst>
        </pc:grpChg>
        <pc:grpChg chg="add del mod">
          <ac:chgData name="Jon Mills" userId="a9a068d3-e05a-40a8-8fd9-a2c416d01278" providerId="ADAL" clId="{628E165F-6759-4CA1-A7EA-666382FEED24}" dt="2024-11-06T16:48:35.235" v="16" actId="165"/>
          <ac:grpSpMkLst>
            <pc:docMk/>
            <pc:sldMk cId="2915152222" sldId="2147471333"/>
            <ac:grpSpMk id="1188" creationId="{0B1F323B-D60E-0E99-9867-A69F4DFB7EB5}"/>
          </ac:grpSpMkLst>
        </pc:grpChg>
        <pc:picChg chg="del mod">
          <ac:chgData name="Jon Mills" userId="a9a068d3-e05a-40a8-8fd9-a2c416d01278" providerId="ADAL" clId="{628E165F-6759-4CA1-A7EA-666382FEED24}" dt="2024-11-06T16:47:41.956" v="4" actId="478"/>
          <ac:picMkLst>
            <pc:docMk/>
            <pc:sldMk cId="2915152222" sldId="2147471333"/>
            <ac:picMk id="4" creationId="{95173FFB-84AE-D282-5C43-9A252F128A83}"/>
          </ac:picMkLst>
        </pc:picChg>
        <pc:picChg chg="add del mod">
          <ac:chgData name="Jon Mills" userId="a9a068d3-e05a-40a8-8fd9-a2c416d01278" providerId="ADAL" clId="{628E165F-6759-4CA1-A7EA-666382FEED24}" dt="2024-11-06T16:48:31.550" v="15" actId="21"/>
          <ac:picMkLst>
            <pc:docMk/>
            <pc:sldMk cId="2915152222" sldId="2147471333"/>
            <ac:picMk id="6" creationId="{F254089F-381C-CD9B-033A-CEEDC69FD6DB}"/>
          </ac:picMkLst>
        </pc:picChg>
        <pc:picChg chg="add mod">
          <ac:chgData name="Jon Mills" userId="a9a068d3-e05a-40a8-8fd9-a2c416d01278" providerId="ADAL" clId="{628E165F-6759-4CA1-A7EA-666382FEED24}" dt="2024-11-06T16:48:55.469" v="20" actId="164"/>
          <ac:picMkLst>
            <pc:docMk/>
            <pc:sldMk cId="2915152222" sldId="2147471333"/>
            <ac:picMk id="7" creationId="{F254089F-381C-CD9B-033A-CEEDC69FD6DB}"/>
          </ac:picMkLst>
        </pc:picChg>
        <pc:picChg chg="mod">
          <ac:chgData name="Jon Mills" userId="a9a068d3-e05a-40a8-8fd9-a2c416d01278" providerId="ADAL" clId="{628E165F-6759-4CA1-A7EA-666382FEED24}" dt="2024-11-06T16:48:35.235" v="16" actId="165"/>
          <ac:picMkLst>
            <pc:docMk/>
            <pc:sldMk cId="2915152222" sldId="2147471333"/>
            <ac:picMk id="17" creationId="{788BEE0C-AB6F-6A24-2BD1-3D7638E07589}"/>
          </ac:picMkLst>
        </pc:picChg>
        <pc:picChg chg="mod">
          <ac:chgData name="Jon Mills" userId="a9a068d3-e05a-40a8-8fd9-a2c416d01278" providerId="ADAL" clId="{628E165F-6759-4CA1-A7EA-666382FEED24}" dt="2024-11-06T16:48:35.235" v="16" actId="165"/>
          <ac:picMkLst>
            <pc:docMk/>
            <pc:sldMk cId="2915152222" sldId="2147471333"/>
            <ac:picMk id="19" creationId="{D9B2D24C-8E52-2351-463A-B847A941ED2A}"/>
          </ac:picMkLst>
        </pc:picChg>
        <pc:picChg chg="mod">
          <ac:chgData name="Jon Mills" userId="a9a068d3-e05a-40a8-8fd9-a2c416d01278" providerId="ADAL" clId="{628E165F-6759-4CA1-A7EA-666382FEED24}" dt="2024-11-06T16:48:35.235" v="16" actId="165"/>
          <ac:picMkLst>
            <pc:docMk/>
            <pc:sldMk cId="2915152222" sldId="2147471333"/>
            <ac:picMk id="25" creationId="{FE4E5619-993C-5742-64F9-4C768D3C26C8}"/>
          </ac:picMkLst>
        </pc:picChg>
        <pc:picChg chg="mod">
          <ac:chgData name="Jon Mills" userId="a9a068d3-e05a-40a8-8fd9-a2c416d01278" providerId="ADAL" clId="{628E165F-6759-4CA1-A7EA-666382FEED24}" dt="2024-11-06T16:48:35.235" v="16" actId="165"/>
          <ac:picMkLst>
            <pc:docMk/>
            <pc:sldMk cId="2915152222" sldId="2147471333"/>
            <ac:picMk id="28" creationId="{28E2CD88-83CD-673C-4B52-AC5F8A39DD31}"/>
          </ac:picMkLst>
        </pc:picChg>
        <pc:picChg chg="mod">
          <ac:chgData name="Jon Mills" userId="a9a068d3-e05a-40a8-8fd9-a2c416d01278" providerId="ADAL" clId="{628E165F-6759-4CA1-A7EA-666382FEED24}" dt="2024-11-06T16:48:35.235" v="16" actId="165"/>
          <ac:picMkLst>
            <pc:docMk/>
            <pc:sldMk cId="2915152222" sldId="2147471333"/>
            <ac:picMk id="29" creationId="{0AE91E4A-351C-C0AF-919B-BE90961BA63E}"/>
          </ac:picMkLst>
        </pc:picChg>
        <pc:picChg chg="mod">
          <ac:chgData name="Jon Mills" userId="a9a068d3-e05a-40a8-8fd9-a2c416d01278" providerId="ADAL" clId="{628E165F-6759-4CA1-A7EA-666382FEED24}" dt="2024-11-06T16:48:35.235" v="16" actId="165"/>
          <ac:picMkLst>
            <pc:docMk/>
            <pc:sldMk cId="2915152222" sldId="2147471333"/>
            <ac:picMk id="37" creationId="{A7E27074-23B5-A8A5-E726-F3053BDE1805}"/>
          </ac:picMkLst>
        </pc:picChg>
        <pc:picChg chg="mod">
          <ac:chgData name="Jon Mills" userId="a9a068d3-e05a-40a8-8fd9-a2c416d01278" providerId="ADAL" clId="{628E165F-6759-4CA1-A7EA-666382FEED24}" dt="2024-11-06T16:48:35.235" v="16" actId="165"/>
          <ac:picMkLst>
            <pc:docMk/>
            <pc:sldMk cId="2915152222" sldId="2147471333"/>
            <ac:picMk id="39" creationId="{99EDC3B4-F807-B15C-BCA5-E212019C2D27}"/>
          </ac:picMkLst>
        </pc:picChg>
        <pc:picChg chg="mod">
          <ac:chgData name="Jon Mills" userId="a9a068d3-e05a-40a8-8fd9-a2c416d01278" providerId="ADAL" clId="{628E165F-6759-4CA1-A7EA-666382FEED24}" dt="2024-11-06T16:48:35.235" v="16" actId="165"/>
          <ac:picMkLst>
            <pc:docMk/>
            <pc:sldMk cId="2915152222" sldId="2147471333"/>
            <ac:picMk id="40" creationId="{B8CC07E6-9E6D-1433-7F56-1CA26172947D}"/>
          </ac:picMkLst>
        </pc:picChg>
        <pc:picChg chg="mod">
          <ac:chgData name="Jon Mills" userId="a9a068d3-e05a-40a8-8fd9-a2c416d01278" providerId="ADAL" clId="{628E165F-6759-4CA1-A7EA-666382FEED24}" dt="2024-11-06T16:48:35.235" v="16" actId="165"/>
          <ac:picMkLst>
            <pc:docMk/>
            <pc:sldMk cId="2915152222" sldId="2147471333"/>
            <ac:picMk id="43" creationId="{AAB368EA-6E85-AE9D-8E75-75C2A514AE44}"/>
          </ac:picMkLst>
        </pc:picChg>
        <pc:picChg chg="mod">
          <ac:chgData name="Jon Mills" userId="a9a068d3-e05a-40a8-8fd9-a2c416d01278" providerId="ADAL" clId="{628E165F-6759-4CA1-A7EA-666382FEED24}" dt="2024-11-06T16:48:35.235" v="16" actId="165"/>
          <ac:picMkLst>
            <pc:docMk/>
            <pc:sldMk cId="2915152222" sldId="2147471333"/>
            <ac:picMk id="44" creationId="{F8715884-12BE-3E3F-244C-7E42588E05B7}"/>
          </ac:picMkLst>
        </pc:picChg>
        <pc:picChg chg="mod">
          <ac:chgData name="Jon Mills" userId="a9a068d3-e05a-40a8-8fd9-a2c416d01278" providerId="ADAL" clId="{628E165F-6759-4CA1-A7EA-666382FEED24}" dt="2024-11-06T16:48:35.235" v="16" actId="165"/>
          <ac:picMkLst>
            <pc:docMk/>
            <pc:sldMk cId="2915152222" sldId="2147471333"/>
            <ac:picMk id="1105" creationId="{BFC5E897-8278-B64A-10BF-AF15A55AA821}"/>
          </ac:picMkLst>
        </pc:picChg>
        <pc:picChg chg="mod">
          <ac:chgData name="Jon Mills" userId="a9a068d3-e05a-40a8-8fd9-a2c416d01278" providerId="ADAL" clId="{628E165F-6759-4CA1-A7EA-666382FEED24}" dt="2024-11-06T16:48:35.235" v="16" actId="165"/>
          <ac:picMkLst>
            <pc:docMk/>
            <pc:sldMk cId="2915152222" sldId="2147471333"/>
            <ac:picMk id="1108" creationId="{7AD7FC10-60AD-2FF3-1268-D369F619489E}"/>
          </ac:picMkLst>
        </pc:picChg>
        <pc:picChg chg="mod">
          <ac:chgData name="Jon Mills" userId="a9a068d3-e05a-40a8-8fd9-a2c416d01278" providerId="ADAL" clId="{628E165F-6759-4CA1-A7EA-666382FEED24}" dt="2024-11-06T16:48:35.235" v="16" actId="165"/>
          <ac:picMkLst>
            <pc:docMk/>
            <pc:sldMk cId="2915152222" sldId="2147471333"/>
            <ac:picMk id="1111" creationId="{7D37C11B-DDA7-A8E7-1108-41AEE9CD65EE}"/>
          </ac:picMkLst>
        </pc:picChg>
        <pc:picChg chg="mod">
          <ac:chgData name="Jon Mills" userId="a9a068d3-e05a-40a8-8fd9-a2c416d01278" providerId="ADAL" clId="{628E165F-6759-4CA1-A7EA-666382FEED24}" dt="2024-11-06T16:48:35.235" v="16" actId="165"/>
          <ac:picMkLst>
            <pc:docMk/>
            <pc:sldMk cId="2915152222" sldId="2147471333"/>
            <ac:picMk id="1113" creationId="{411A2D31-20EA-BCEF-25CF-1B4A08417DB6}"/>
          </ac:picMkLst>
        </pc:picChg>
        <pc:picChg chg="mod">
          <ac:chgData name="Jon Mills" userId="a9a068d3-e05a-40a8-8fd9-a2c416d01278" providerId="ADAL" clId="{628E165F-6759-4CA1-A7EA-666382FEED24}" dt="2024-11-06T16:48:43.620" v="17" actId="165"/>
          <ac:picMkLst>
            <pc:docMk/>
            <pc:sldMk cId="2915152222" sldId="2147471333"/>
            <ac:picMk id="1171" creationId="{CC4A1F28-0AF1-7CA8-7545-E826FF8E82AE}"/>
          </ac:picMkLst>
        </pc:picChg>
        <pc:picChg chg="mod">
          <ac:chgData name="Jon Mills" userId="a9a068d3-e05a-40a8-8fd9-a2c416d01278" providerId="ADAL" clId="{628E165F-6759-4CA1-A7EA-666382FEED24}" dt="2024-11-06T16:48:35.235" v="16" actId="165"/>
          <ac:picMkLst>
            <pc:docMk/>
            <pc:sldMk cId="2915152222" sldId="2147471333"/>
            <ac:picMk id="1186" creationId="{102DEAAD-D61C-A6F0-ECE4-C5F13180BFA0}"/>
          </ac:picMkLst>
        </pc:picChg>
        <pc:picChg chg="mod topLvl">
          <ac:chgData name="Jon Mills" userId="a9a068d3-e05a-40a8-8fd9-a2c416d01278" providerId="ADAL" clId="{628E165F-6759-4CA1-A7EA-666382FEED24}" dt="2024-11-06T16:48:55.469" v="20" actId="164"/>
          <ac:picMkLst>
            <pc:docMk/>
            <pc:sldMk cId="2915152222" sldId="2147471333"/>
            <ac:picMk id="1187" creationId="{26AE4FC6-74AD-68F5-DB02-0310B02A2BC9}"/>
          </ac:picMkLst>
        </pc:picChg>
        <pc:cxnChg chg="mod">
          <ac:chgData name="Jon Mills" userId="a9a068d3-e05a-40a8-8fd9-a2c416d01278" providerId="ADAL" clId="{628E165F-6759-4CA1-A7EA-666382FEED24}" dt="2024-11-06T16:48:35.235" v="16" actId="165"/>
          <ac:cxnSpMkLst>
            <pc:docMk/>
            <pc:sldMk cId="2915152222" sldId="2147471333"/>
            <ac:cxnSpMk id="16" creationId="{F053BD1A-0444-6B51-A123-F9A2B863B1B5}"/>
          </ac:cxnSpMkLst>
        </pc:cxnChg>
        <pc:cxnChg chg="mod">
          <ac:chgData name="Jon Mills" userId="a9a068d3-e05a-40a8-8fd9-a2c416d01278" providerId="ADAL" clId="{628E165F-6759-4CA1-A7EA-666382FEED24}" dt="2024-11-06T16:48:35.235" v="16" actId="165"/>
          <ac:cxnSpMkLst>
            <pc:docMk/>
            <pc:sldMk cId="2915152222" sldId="2147471333"/>
            <ac:cxnSpMk id="36" creationId="{880E7FF8-4E7A-9D06-180E-3A4D13B300F1}"/>
          </ac:cxnSpMkLst>
        </pc:cxnChg>
        <pc:cxnChg chg="mod">
          <ac:chgData name="Jon Mills" userId="a9a068d3-e05a-40a8-8fd9-a2c416d01278" providerId="ADAL" clId="{628E165F-6759-4CA1-A7EA-666382FEED24}" dt="2024-11-06T16:48:35.235" v="16" actId="165"/>
          <ac:cxnSpMkLst>
            <pc:docMk/>
            <pc:sldMk cId="2915152222" sldId="2147471333"/>
            <ac:cxnSpMk id="1093" creationId="{233B3D02-DCD3-ECD4-BBE3-0C39E0F9E702}"/>
          </ac:cxnSpMkLst>
        </pc:cxnChg>
        <pc:cxnChg chg="mod topLvl">
          <ac:chgData name="Jon Mills" userId="a9a068d3-e05a-40a8-8fd9-a2c416d01278" providerId="ADAL" clId="{628E165F-6759-4CA1-A7EA-666382FEED24}" dt="2024-11-06T16:48:55.469" v="20" actId="164"/>
          <ac:cxnSpMkLst>
            <pc:docMk/>
            <pc:sldMk cId="2915152222" sldId="2147471333"/>
            <ac:cxnSpMk id="1159" creationId="{7B61629D-3384-0C09-F50F-6ACEFEA34711}"/>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2">
                <a:lumMod val="20000"/>
                <a:lumOff val="80000"/>
              </a:scheme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82C0-491A-B203-37007527E315}"/>
              </c:ext>
            </c:extLst>
          </c:dPt>
          <c:dPt>
            <c:idx val="1"/>
            <c:bubble3D val="0"/>
            <c:spPr>
              <a:solidFill>
                <a:schemeClr val="accent2">
                  <a:lumMod val="20000"/>
                  <a:lumOff val="80000"/>
                </a:schemeClr>
              </a:solidFill>
              <a:ln w="19050">
                <a:noFill/>
              </a:ln>
              <a:effectLst/>
            </c:spPr>
            <c:extLst>
              <c:ext xmlns:c16="http://schemas.microsoft.com/office/drawing/2014/chart" uri="{C3380CC4-5D6E-409C-BE32-E72D297353CC}">
                <c16:uniqueId val="{00000003-82C0-491A-B203-37007527E315}"/>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82C0-491A-B203-37007527E315}"/>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9F3995"/>
            </a:solidFill>
            <a:ln>
              <a:noFill/>
            </a:ln>
          </c:spPr>
          <c:dPt>
            <c:idx val="0"/>
            <c:bubble3D val="0"/>
            <c:spPr>
              <a:solidFill>
                <a:srgbClr val="9F3995"/>
              </a:solidFill>
              <a:ln w="19050">
                <a:noFill/>
              </a:ln>
              <a:effectLst/>
            </c:spPr>
            <c:extLst>
              <c:ext xmlns:c16="http://schemas.microsoft.com/office/drawing/2014/chart" uri="{C3380CC4-5D6E-409C-BE32-E72D297353CC}">
                <c16:uniqueId val="{00000001-A79E-4CC7-A35D-BD0E2AF6EDD4}"/>
              </c:ext>
            </c:extLst>
          </c:dPt>
          <c:dPt>
            <c:idx val="1"/>
            <c:bubble3D val="0"/>
            <c:spPr>
              <a:solidFill>
                <a:srgbClr val="F6EBF5"/>
              </a:solidFill>
              <a:ln w="19050">
                <a:noFill/>
              </a:ln>
              <a:effectLst/>
            </c:spPr>
            <c:extLst>
              <c:ext xmlns:c16="http://schemas.microsoft.com/office/drawing/2014/chart" uri="{C3380CC4-5D6E-409C-BE32-E72D297353CC}">
                <c16:uniqueId val="{00000003-A79E-4CC7-A35D-BD0E2AF6EDD4}"/>
              </c:ext>
            </c:extLst>
          </c:dPt>
          <c:cat>
            <c:strRef>
              <c:f>Sheet1!$A$2:$A$3</c:f>
              <c:strCache>
                <c:ptCount val="2"/>
                <c:pt idx="0">
                  <c:v>1st Qtr</c:v>
                </c:pt>
                <c:pt idx="1">
                  <c:v>2nd Qtr</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4-A79E-4CC7-A35D-BD0E2AF6EDD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9F3995"/>
            </a:solidFill>
            <a:ln>
              <a:noFill/>
            </a:ln>
          </c:spPr>
          <c:dPt>
            <c:idx val="0"/>
            <c:bubble3D val="0"/>
            <c:spPr>
              <a:solidFill>
                <a:srgbClr val="9F3995"/>
              </a:solidFill>
              <a:ln w="19050">
                <a:noFill/>
              </a:ln>
              <a:effectLst/>
            </c:spPr>
            <c:extLst>
              <c:ext xmlns:c16="http://schemas.microsoft.com/office/drawing/2014/chart" uri="{C3380CC4-5D6E-409C-BE32-E72D297353CC}">
                <c16:uniqueId val="{00000001-CC46-4506-BDF5-510E3C548D79}"/>
              </c:ext>
            </c:extLst>
          </c:dPt>
          <c:dPt>
            <c:idx val="1"/>
            <c:bubble3D val="0"/>
            <c:spPr>
              <a:solidFill>
                <a:srgbClr val="F6EBF5"/>
              </a:solidFill>
              <a:ln w="19050">
                <a:noFill/>
              </a:ln>
              <a:effectLst/>
            </c:spPr>
            <c:extLst>
              <c:ext xmlns:c16="http://schemas.microsoft.com/office/drawing/2014/chart" uri="{C3380CC4-5D6E-409C-BE32-E72D297353CC}">
                <c16:uniqueId val="{00000003-CC46-4506-BDF5-510E3C548D79}"/>
              </c:ext>
            </c:extLst>
          </c:dPt>
          <c:cat>
            <c:strRef>
              <c:f>Sheet1!$A$2:$A$3</c:f>
              <c:strCache>
                <c:ptCount val="2"/>
                <c:pt idx="0">
                  <c:v>1st Qtr</c:v>
                </c:pt>
                <c:pt idx="1">
                  <c:v>2nd Qtr</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4-CC46-4506-BDF5-510E3C548D79}"/>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9F3995"/>
            </a:solidFill>
            <a:ln>
              <a:noFill/>
            </a:ln>
          </c:spPr>
          <c:dPt>
            <c:idx val="0"/>
            <c:bubble3D val="0"/>
            <c:spPr>
              <a:solidFill>
                <a:srgbClr val="9F3995"/>
              </a:solidFill>
              <a:ln w="19050">
                <a:noFill/>
              </a:ln>
              <a:effectLst/>
            </c:spPr>
            <c:extLst>
              <c:ext xmlns:c16="http://schemas.microsoft.com/office/drawing/2014/chart" uri="{C3380CC4-5D6E-409C-BE32-E72D297353CC}">
                <c16:uniqueId val="{00000001-F5A2-46A8-AE1F-D4483977B218}"/>
              </c:ext>
            </c:extLst>
          </c:dPt>
          <c:dPt>
            <c:idx val="1"/>
            <c:bubble3D val="0"/>
            <c:spPr>
              <a:solidFill>
                <a:srgbClr val="F6EBF5"/>
              </a:solidFill>
              <a:ln w="19050">
                <a:noFill/>
              </a:ln>
              <a:effectLst/>
            </c:spPr>
            <c:extLst>
              <c:ext xmlns:c16="http://schemas.microsoft.com/office/drawing/2014/chart" uri="{C3380CC4-5D6E-409C-BE32-E72D297353CC}">
                <c16:uniqueId val="{00000003-F5A2-46A8-AE1F-D4483977B218}"/>
              </c:ext>
            </c:extLst>
          </c:dPt>
          <c:cat>
            <c:strRef>
              <c:f>Sheet1!$A$2:$A$3</c:f>
              <c:strCache>
                <c:ptCount val="2"/>
                <c:pt idx="0">
                  <c:v>1st Qtr</c:v>
                </c:pt>
                <c:pt idx="1">
                  <c:v>2nd Qtr</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4-F5A2-46A8-AE1F-D4483977B218}"/>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2">
                <a:lumMod val="20000"/>
                <a:lumOff val="80000"/>
              </a:scheme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636A-415F-B707-E16120390DDF}"/>
              </c:ext>
            </c:extLst>
          </c:dPt>
          <c:dPt>
            <c:idx val="1"/>
            <c:bubble3D val="0"/>
            <c:spPr>
              <a:solidFill>
                <a:schemeClr val="accent2">
                  <a:lumMod val="20000"/>
                  <a:lumOff val="80000"/>
                </a:schemeClr>
              </a:solidFill>
              <a:ln w="19050">
                <a:noFill/>
              </a:ln>
              <a:effectLst/>
            </c:spPr>
            <c:extLst>
              <c:ext xmlns:c16="http://schemas.microsoft.com/office/drawing/2014/chart" uri="{C3380CC4-5D6E-409C-BE32-E72D297353CC}">
                <c16:uniqueId val="{00000003-636A-415F-B707-E16120390DDF}"/>
              </c:ext>
            </c:extLst>
          </c:dPt>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636A-415F-B707-E16120390DD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2">
                <a:lumMod val="40000"/>
                <a:lumOff val="60000"/>
              </a:scheme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AEA5-4A94-97B5-968CCDDBB329}"/>
              </c:ext>
            </c:extLst>
          </c:dPt>
          <c:dPt>
            <c:idx val="1"/>
            <c:bubble3D val="0"/>
            <c:spPr>
              <a:solidFill>
                <a:schemeClr val="accent2">
                  <a:lumMod val="20000"/>
                  <a:lumOff val="80000"/>
                </a:schemeClr>
              </a:solidFill>
              <a:ln w="19050">
                <a:noFill/>
              </a:ln>
              <a:effectLst/>
            </c:spPr>
            <c:extLst>
              <c:ext xmlns:c16="http://schemas.microsoft.com/office/drawing/2014/chart" uri="{C3380CC4-5D6E-409C-BE32-E72D297353CC}">
                <c16:uniqueId val="{00000003-AEA5-4A94-97B5-968CCDDBB329}"/>
              </c:ext>
            </c:extLst>
          </c:dPt>
          <c:cat>
            <c:strRef>
              <c:f>Sheet1!$A$2:$A$3</c:f>
              <c:strCache>
                <c:ptCount val="2"/>
                <c:pt idx="0">
                  <c:v>1st Qtr</c:v>
                </c:pt>
                <c:pt idx="1">
                  <c:v>2nd Qtr</c:v>
                </c:pt>
              </c:strCache>
            </c:strRef>
          </c:cat>
          <c:val>
            <c:numRef>
              <c:f>Sheet1!$B$2:$B$3</c:f>
              <c:numCache>
                <c:formatCode>General</c:formatCode>
                <c:ptCount val="2"/>
                <c:pt idx="0">
                  <c:v>5</c:v>
                </c:pt>
                <c:pt idx="1">
                  <c:v>95</c:v>
                </c:pt>
              </c:numCache>
            </c:numRef>
          </c:val>
          <c:extLst>
            <c:ext xmlns:c16="http://schemas.microsoft.com/office/drawing/2014/chart" uri="{C3380CC4-5D6E-409C-BE32-E72D297353CC}">
              <c16:uniqueId val="{00000004-AEA5-4A94-97B5-968CCDDBB329}"/>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2">
                <a:lumMod val="20000"/>
                <a:lumOff val="80000"/>
              </a:scheme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35A2-4380-B830-C0907EB4819F}"/>
              </c:ext>
            </c:extLst>
          </c:dPt>
          <c:dPt>
            <c:idx val="1"/>
            <c:bubble3D val="0"/>
            <c:spPr>
              <a:solidFill>
                <a:schemeClr val="accent2">
                  <a:lumMod val="20000"/>
                  <a:lumOff val="80000"/>
                </a:schemeClr>
              </a:solidFill>
              <a:ln w="19050">
                <a:noFill/>
              </a:ln>
              <a:effectLst/>
            </c:spPr>
            <c:extLst>
              <c:ext xmlns:c16="http://schemas.microsoft.com/office/drawing/2014/chart" uri="{C3380CC4-5D6E-409C-BE32-E72D297353CC}">
                <c16:uniqueId val="{00000003-35A2-4380-B830-C0907EB4819F}"/>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35A2-4380-B830-C0907EB4819F}"/>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2">
                <a:lumMod val="20000"/>
                <a:lumOff val="80000"/>
              </a:scheme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1EDF-4A6D-AD90-F0BBF8388C14}"/>
              </c:ext>
            </c:extLst>
          </c:dPt>
          <c:dPt>
            <c:idx val="1"/>
            <c:bubble3D val="0"/>
            <c:spPr>
              <a:solidFill>
                <a:schemeClr val="accent2">
                  <a:lumMod val="20000"/>
                  <a:lumOff val="80000"/>
                </a:schemeClr>
              </a:solidFill>
              <a:ln w="19050">
                <a:noFill/>
              </a:ln>
              <a:effectLst/>
            </c:spPr>
            <c:extLst>
              <c:ext xmlns:c16="http://schemas.microsoft.com/office/drawing/2014/chart" uri="{C3380CC4-5D6E-409C-BE32-E72D297353CC}">
                <c16:uniqueId val="{00000003-1EDF-4A6D-AD90-F0BBF8388C14}"/>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1EDF-4A6D-AD90-F0BBF8388C14}"/>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2">
                <a:lumMod val="20000"/>
                <a:lumOff val="80000"/>
              </a:scheme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8555-4692-9928-77ED5C09FBBC}"/>
              </c:ext>
            </c:extLst>
          </c:dPt>
          <c:dPt>
            <c:idx val="1"/>
            <c:bubble3D val="0"/>
            <c:spPr>
              <a:solidFill>
                <a:schemeClr val="accent2">
                  <a:lumMod val="20000"/>
                  <a:lumOff val="80000"/>
                </a:schemeClr>
              </a:solidFill>
              <a:ln w="19050">
                <a:noFill/>
              </a:ln>
              <a:effectLst/>
            </c:spPr>
            <c:extLst>
              <c:ext xmlns:c16="http://schemas.microsoft.com/office/drawing/2014/chart" uri="{C3380CC4-5D6E-409C-BE32-E72D297353CC}">
                <c16:uniqueId val="{00000003-8555-4692-9928-77ED5C09FBBC}"/>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8555-4692-9928-77ED5C09FBBC}"/>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accent2">
                <a:lumMod val="20000"/>
                <a:lumOff val="80000"/>
              </a:schemeClr>
            </a:solidFill>
            <a:ln>
              <a:noFill/>
            </a:ln>
          </c:spPr>
          <c:dPt>
            <c:idx val="0"/>
            <c:bubble3D val="0"/>
            <c:spPr>
              <a:solidFill>
                <a:schemeClr val="accent2"/>
              </a:solidFill>
              <a:ln w="19050">
                <a:noFill/>
              </a:ln>
              <a:effectLst/>
            </c:spPr>
            <c:extLst>
              <c:ext xmlns:c16="http://schemas.microsoft.com/office/drawing/2014/chart" uri="{C3380CC4-5D6E-409C-BE32-E72D297353CC}">
                <c16:uniqueId val="{00000001-6CA6-46E2-AA8A-F0CD8420E3AB}"/>
              </c:ext>
            </c:extLst>
          </c:dPt>
          <c:dPt>
            <c:idx val="1"/>
            <c:bubble3D val="0"/>
            <c:spPr>
              <a:solidFill>
                <a:schemeClr val="accent2">
                  <a:lumMod val="20000"/>
                  <a:lumOff val="80000"/>
                </a:schemeClr>
              </a:solidFill>
              <a:ln w="19050">
                <a:noFill/>
              </a:ln>
              <a:effectLst/>
            </c:spPr>
            <c:extLst>
              <c:ext xmlns:c16="http://schemas.microsoft.com/office/drawing/2014/chart" uri="{C3380CC4-5D6E-409C-BE32-E72D297353CC}">
                <c16:uniqueId val="{00000003-6CA6-46E2-AA8A-F0CD8420E3AB}"/>
              </c:ext>
            </c:extLst>
          </c:dPt>
          <c:cat>
            <c:strRef>
              <c:f>Sheet1!$A$2:$A$3</c:f>
              <c:strCache>
                <c:ptCount val="2"/>
                <c:pt idx="0">
                  <c:v>1st Qtr</c:v>
                </c:pt>
                <c:pt idx="1">
                  <c:v>2nd Qtr</c:v>
                </c:pt>
              </c:strCache>
            </c:strRef>
          </c:cat>
          <c:val>
            <c:numRef>
              <c:f>Sheet1!$B$2:$B$3</c:f>
              <c:numCache>
                <c:formatCode>General</c:formatCode>
                <c:ptCount val="2"/>
                <c:pt idx="0">
                  <c:v>80</c:v>
                </c:pt>
                <c:pt idx="1">
                  <c:v>20</c:v>
                </c:pt>
              </c:numCache>
            </c:numRef>
          </c:val>
          <c:extLst>
            <c:ext xmlns:c16="http://schemas.microsoft.com/office/drawing/2014/chart" uri="{C3380CC4-5D6E-409C-BE32-E72D297353CC}">
              <c16:uniqueId val="{00000004-6CA6-46E2-AA8A-F0CD8420E3AB}"/>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9F3995"/>
            </a:solidFill>
            <a:ln>
              <a:noFill/>
            </a:ln>
          </c:spPr>
          <c:dPt>
            <c:idx val="0"/>
            <c:bubble3D val="0"/>
            <c:spPr>
              <a:solidFill>
                <a:srgbClr val="9F3995"/>
              </a:solidFill>
              <a:ln w="19050">
                <a:noFill/>
              </a:ln>
              <a:effectLst/>
            </c:spPr>
            <c:extLst>
              <c:ext xmlns:c16="http://schemas.microsoft.com/office/drawing/2014/chart" uri="{C3380CC4-5D6E-409C-BE32-E72D297353CC}">
                <c16:uniqueId val="{00000001-798E-40EE-9681-C72950A0240A}"/>
              </c:ext>
            </c:extLst>
          </c:dPt>
          <c:dPt>
            <c:idx val="1"/>
            <c:bubble3D val="0"/>
            <c:spPr>
              <a:solidFill>
                <a:srgbClr val="CF9CCA"/>
              </a:solidFill>
              <a:ln w="19050">
                <a:noFill/>
              </a:ln>
              <a:effectLst/>
            </c:spPr>
            <c:extLst>
              <c:ext xmlns:c16="http://schemas.microsoft.com/office/drawing/2014/chart" uri="{C3380CC4-5D6E-409C-BE32-E72D297353CC}">
                <c16:uniqueId val="{00000003-798E-40EE-9681-C72950A0240A}"/>
              </c:ext>
            </c:extLst>
          </c:dPt>
          <c:dPt>
            <c:idx val="2"/>
            <c:bubble3D val="0"/>
            <c:spPr>
              <a:solidFill>
                <a:srgbClr val="F6EBF5"/>
              </a:solidFill>
              <a:ln w="19050">
                <a:noFill/>
              </a:ln>
              <a:effectLst/>
            </c:spPr>
            <c:extLst>
              <c:ext xmlns:c16="http://schemas.microsoft.com/office/drawing/2014/chart" uri="{C3380CC4-5D6E-409C-BE32-E72D297353CC}">
                <c16:uniqueId val="{00000005-798E-40EE-9681-C72950A0240A}"/>
              </c:ext>
            </c:extLst>
          </c:dPt>
          <c:cat>
            <c:strRef>
              <c:f>Sheet1!$A$2:$A$4</c:f>
              <c:strCache>
                <c:ptCount val="3"/>
                <c:pt idx="0">
                  <c:v>1st Qtr</c:v>
                </c:pt>
                <c:pt idx="1">
                  <c:v>2nd Qtr</c:v>
                </c:pt>
                <c:pt idx="2">
                  <c:v>3</c:v>
                </c:pt>
              </c:strCache>
            </c:strRef>
          </c:cat>
          <c:val>
            <c:numRef>
              <c:f>Sheet1!$B$2:$B$4</c:f>
              <c:numCache>
                <c:formatCode>General</c:formatCode>
                <c:ptCount val="3"/>
                <c:pt idx="0">
                  <c:v>31</c:v>
                </c:pt>
                <c:pt idx="1">
                  <c:v>4</c:v>
                </c:pt>
                <c:pt idx="2">
                  <c:v>25</c:v>
                </c:pt>
              </c:numCache>
            </c:numRef>
          </c:val>
          <c:extLst>
            <c:ext xmlns:c16="http://schemas.microsoft.com/office/drawing/2014/chart" uri="{C3380CC4-5D6E-409C-BE32-E72D297353CC}">
              <c16:uniqueId val="{00000006-798E-40EE-9681-C72950A0240A}"/>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rgbClr val="9F3995"/>
            </a:solidFill>
            <a:ln>
              <a:noFill/>
            </a:ln>
          </c:spPr>
          <c:dPt>
            <c:idx val="0"/>
            <c:bubble3D val="0"/>
            <c:spPr>
              <a:solidFill>
                <a:srgbClr val="9F3995"/>
              </a:solidFill>
              <a:ln w="19050">
                <a:noFill/>
              </a:ln>
              <a:effectLst/>
            </c:spPr>
            <c:extLst>
              <c:ext xmlns:c16="http://schemas.microsoft.com/office/drawing/2014/chart" uri="{C3380CC4-5D6E-409C-BE32-E72D297353CC}">
                <c16:uniqueId val="{00000001-5F6F-46CE-8221-C735D9EBCBAC}"/>
              </c:ext>
            </c:extLst>
          </c:dPt>
          <c:dPt>
            <c:idx val="1"/>
            <c:bubble3D val="0"/>
            <c:spPr>
              <a:solidFill>
                <a:srgbClr val="F6EBF5"/>
              </a:solidFill>
              <a:ln w="19050">
                <a:noFill/>
              </a:ln>
              <a:effectLst/>
            </c:spPr>
            <c:extLst>
              <c:ext xmlns:c16="http://schemas.microsoft.com/office/drawing/2014/chart" uri="{C3380CC4-5D6E-409C-BE32-E72D297353CC}">
                <c16:uniqueId val="{00000003-5F6F-46CE-8221-C735D9EBCBAC}"/>
              </c:ext>
            </c:extLst>
          </c:dPt>
          <c:cat>
            <c:strRef>
              <c:f>Sheet1!$A$2:$A$3</c:f>
              <c:strCache>
                <c:ptCount val="2"/>
                <c:pt idx="0">
                  <c:v>1st Qtr</c:v>
                </c:pt>
                <c:pt idx="1">
                  <c:v>2nd Qtr</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4-5F6F-46CE-8221-C735D9EBCBAC}"/>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D05723-D97C-E745-9478-07A6F33B2BD5}" type="datetimeFigureOut">
              <a:rPr lang="en-US" smtClean="0"/>
              <a:t>3/12/25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6CA21D-FF2A-B646-99A7-14029F8634CB}" type="slidenum">
              <a:rPr lang="en-US" smtClean="0"/>
              <a:t>‹#›</a:t>
            </a:fld>
            <a:endParaRPr lang="en-US"/>
          </a:p>
        </p:txBody>
      </p:sp>
    </p:spTree>
    <p:extLst>
      <p:ext uri="{BB962C8B-B14F-4D97-AF65-F5344CB8AC3E}">
        <p14:creationId xmlns:p14="http://schemas.microsoft.com/office/powerpoint/2010/main" val="5572995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1D53B-625D-48B3-AD34-0CDC8CA70046}" type="datetimeFigureOut">
              <a:rPr lang="en-GB" smtClean="0"/>
              <a:t>12/03/2025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B18D8-59AB-4025-B785-8A593EE04BA9}" type="slidenum">
              <a:rPr lang="en-GB" smtClean="0"/>
              <a:t>‹#›</a:t>
            </a:fld>
            <a:endParaRPr lang="en-GB"/>
          </a:p>
        </p:txBody>
      </p:sp>
    </p:spTree>
    <p:extLst>
      <p:ext uri="{BB962C8B-B14F-4D97-AF65-F5344CB8AC3E}">
        <p14:creationId xmlns:p14="http://schemas.microsoft.com/office/powerpoint/2010/main" val="388745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a:t>
            </a:fld>
            <a:endParaRPr lang="en-GB"/>
          </a:p>
        </p:txBody>
      </p:sp>
    </p:spTree>
    <p:extLst>
      <p:ext uri="{BB962C8B-B14F-4D97-AF65-F5344CB8AC3E}">
        <p14:creationId xmlns:p14="http://schemas.microsoft.com/office/powerpoint/2010/main" val="3371448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10</a:t>
            </a:fld>
            <a:endParaRPr lang="en-GB"/>
          </a:p>
        </p:txBody>
      </p:sp>
    </p:spTree>
    <p:extLst>
      <p:ext uri="{BB962C8B-B14F-4D97-AF65-F5344CB8AC3E}">
        <p14:creationId xmlns:p14="http://schemas.microsoft.com/office/powerpoint/2010/main" val="3576751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11</a:t>
            </a:fld>
            <a:endParaRPr lang="en-GB"/>
          </a:p>
        </p:txBody>
      </p:sp>
    </p:spTree>
    <p:extLst>
      <p:ext uri="{BB962C8B-B14F-4D97-AF65-F5344CB8AC3E}">
        <p14:creationId xmlns:p14="http://schemas.microsoft.com/office/powerpoint/2010/main" val="1909328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12</a:t>
            </a:fld>
            <a:endParaRPr lang="en-GB"/>
          </a:p>
        </p:txBody>
      </p:sp>
    </p:spTree>
    <p:extLst>
      <p:ext uri="{BB962C8B-B14F-4D97-AF65-F5344CB8AC3E}">
        <p14:creationId xmlns:p14="http://schemas.microsoft.com/office/powerpoint/2010/main" val="3865344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13</a:t>
            </a:fld>
            <a:endParaRPr lang="en-GB"/>
          </a:p>
        </p:txBody>
      </p:sp>
    </p:spTree>
    <p:extLst>
      <p:ext uri="{BB962C8B-B14F-4D97-AF65-F5344CB8AC3E}">
        <p14:creationId xmlns:p14="http://schemas.microsoft.com/office/powerpoint/2010/main" val="207561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14</a:t>
            </a:fld>
            <a:endParaRPr lang="en-GB"/>
          </a:p>
        </p:txBody>
      </p:sp>
    </p:spTree>
    <p:extLst>
      <p:ext uri="{BB962C8B-B14F-4D97-AF65-F5344CB8AC3E}">
        <p14:creationId xmlns:p14="http://schemas.microsoft.com/office/powerpoint/2010/main" val="3420773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15</a:t>
            </a:fld>
            <a:endParaRPr lang="en-GB"/>
          </a:p>
        </p:txBody>
      </p:sp>
    </p:spTree>
    <p:extLst>
      <p:ext uri="{BB962C8B-B14F-4D97-AF65-F5344CB8AC3E}">
        <p14:creationId xmlns:p14="http://schemas.microsoft.com/office/powerpoint/2010/main" val="611961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16</a:t>
            </a:fld>
            <a:endParaRPr lang="en-GB"/>
          </a:p>
        </p:txBody>
      </p:sp>
    </p:spTree>
    <p:extLst>
      <p:ext uri="{BB962C8B-B14F-4D97-AF65-F5344CB8AC3E}">
        <p14:creationId xmlns:p14="http://schemas.microsoft.com/office/powerpoint/2010/main" val="1709572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17</a:t>
            </a:fld>
            <a:endParaRPr lang="en-GB"/>
          </a:p>
        </p:txBody>
      </p:sp>
    </p:spTree>
    <p:extLst>
      <p:ext uri="{BB962C8B-B14F-4D97-AF65-F5344CB8AC3E}">
        <p14:creationId xmlns:p14="http://schemas.microsoft.com/office/powerpoint/2010/main" val="2813272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18</a:t>
            </a:fld>
            <a:endParaRPr lang="en-GB"/>
          </a:p>
        </p:txBody>
      </p:sp>
    </p:spTree>
    <p:extLst>
      <p:ext uri="{BB962C8B-B14F-4D97-AF65-F5344CB8AC3E}">
        <p14:creationId xmlns:p14="http://schemas.microsoft.com/office/powerpoint/2010/main" val="466115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19</a:t>
            </a:fld>
            <a:endParaRPr lang="en-GB"/>
          </a:p>
        </p:txBody>
      </p:sp>
    </p:spTree>
    <p:extLst>
      <p:ext uri="{BB962C8B-B14F-4D97-AF65-F5344CB8AC3E}">
        <p14:creationId xmlns:p14="http://schemas.microsoft.com/office/powerpoint/2010/main" val="1148878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B18D8-59AB-4025-B785-8A593EE04BA9}" type="slidenum">
              <a:rPr lang="en-GB" smtClean="0"/>
              <a:t>2</a:t>
            </a:fld>
            <a:endParaRPr lang="en-GB"/>
          </a:p>
        </p:txBody>
      </p:sp>
    </p:spTree>
    <p:extLst>
      <p:ext uri="{BB962C8B-B14F-4D97-AF65-F5344CB8AC3E}">
        <p14:creationId xmlns:p14="http://schemas.microsoft.com/office/powerpoint/2010/main" val="40387409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20</a:t>
            </a:fld>
            <a:endParaRPr lang="en-GB"/>
          </a:p>
        </p:txBody>
      </p:sp>
    </p:spTree>
    <p:extLst>
      <p:ext uri="{BB962C8B-B14F-4D97-AF65-F5344CB8AC3E}">
        <p14:creationId xmlns:p14="http://schemas.microsoft.com/office/powerpoint/2010/main" val="175724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C4454-1A34-44BA-8A80-2CAB1C901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733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BB18D8-59AB-4025-B785-8A593EE04BA9}" type="slidenum">
              <a:rPr lang="en-GB" smtClean="0"/>
              <a:t>4</a:t>
            </a:fld>
            <a:endParaRPr lang="en-GB" dirty="0"/>
          </a:p>
        </p:txBody>
      </p:sp>
    </p:spTree>
    <p:extLst>
      <p:ext uri="{BB962C8B-B14F-4D97-AF65-F5344CB8AC3E}">
        <p14:creationId xmlns:p14="http://schemas.microsoft.com/office/powerpoint/2010/main" val="287511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B18D8-59AB-4025-B785-8A593EE04BA9}" type="slidenum">
              <a:rPr kumimoji="0" lang="en-GB" sz="1200" b="0" i="0" u="none" strike="noStrike" kern="1200" cap="none" spc="0" normalizeH="0" baseline="0" noProof="0" smtClean="0">
                <a:ln>
                  <a:noFill/>
                </a:ln>
                <a:solidFill>
                  <a:prstClr val="black"/>
                </a:solidFill>
                <a:effectLst/>
                <a:uLnTx/>
                <a:uFillTx/>
                <a:latin typeface="Gotham Pro Medium" panose="0200060303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Gotham Pro Medium" panose="02000603030000020004" pitchFamily="2" charset="0"/>
              <a:ea typeface="+mn-ea"/>
              <a:cs typeface="+mn-cs"/>
            </a:endParaRPr>
          </a:p>
        </p:txBody>
      </p:sp>
    </p:spTree>
    <p:extLst>
      <p:ext uri="{BB962C8B-B14F-4D97-AF65-F5344CB8AC3E}">
        <p14:creationId xmlns:p14="http://schemas.microsoft.com/office/powerpoint/2010/main" val="2627284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B18D8-59AB-4025-B785-8A593EE04BA9}" type="slidenum">
              <a:rPr kumimoji="0" lang="en-GB" sz="1200" b="0" i="0" u="none" strike="noStrike" kern="1200" cap="none" spc="0" normalizeH="0" baseline="0" noProof="0" smtClean="0">
                <a:ln>
                  <a:noFill/>
                </a:ln>
                <a:solidFill>
                  <a:prstClr val="black"/>
                </a:solidFill>
                <a:effectLst/>
                <a:uLnTx/>
                <a:uFillTx/>
                <a:latin typeface="Gotham Pro Medium" panose="0200060303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Gotham Pro Medium" panose="02000603030000020004" pitchFamily="2" charset="0"/>
              <a:ea typeface="+mn-ea"/>
              <a:cs typeface="+mn-cs"/>
            </a:endParaRPr>
          </a:p>
        </p:txBody>
      </p:sp>
    </p:spTree>
    <p:extLst>
      <p:ext uri="{BB962C8B-B14F-4D97-AF65-F5344CB8AC3E}">
        <p14:creationId xmlns:p14="http://schemas.microsoft.com/office/powerpoint/2010/main" val="373189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B18D8-59AB-4025-B785-8A593EE04BA9}" type="slidenum">
              <a:rPr kumimoji="0" lang="en-GB" sz="1200" b="0" i="0" u="none" strike="noStrike" kern="1200" cap="none" spc="0" normalizeH="0" baseline="0" noProof="0" smtClean="0">
                <a:ln>
                  <a:noFill/>
                </a:ln>
                <a:solidFill>
                  <a:prstClr val="black"/>
                </a:solidFill>
                <a:effectLst/>
                <a:uLnTx/>
                <a:uFillTx/>
                <a:latin typeface="Gotham Pro Medium" panose="0200060303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Gotham Pro Medium" panose="02000603030000020004" pitchFamily="2" charset="0"/>
              <a:ea typeface="+mn-ea"/>
              <a:cs typeface="+mn-cs"/>
            </a:endParaRPr>
          </a:p>
        </p:txBody>
      </p:sp>
    </p:spTree>
    <p:extLst>
      <p:ext uri="{BB962C8B-B14F-4D97-AF65-F5344CB8AC3E}">
        <p14:creationId xmlns:p14="http://schemas.microsoft.com/office/powerpoint/2010/main" val="3051092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BB18D8-59AB-4025-B785-8A593EE04BA9}" type="slidenum">
              <a:rPr kumimoji="0" lang="en-GB" sz="1200" b="0" i="0" u="none" strike="noStrike" kern="1200" cap="none" spc="0" normalizeH="0" baseline="0" noProof="0" smtClean="0">
                <a:ln>
                  <a:noFill/>
                </a:ln>
                <a:solidFill>
                  <a:prstClr val="black"/>
                </a:solidFill>
                <a:effectLst/>
                <a:uLnTx/>
                <a:uFillTx/>
                <a:latin typeface="Gotham Pro Medium" panose="02000603030000020004"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Gotham Pro Medium" panose="02000603030000020004" pitchFamily="2" charset="0"/>
              <a:ea typeface="+mn-ea"/>
              <a:cs typeface="+mn-cs"/>
            </a:endParaRPr>
          </a:p>
        </p:txBody>
      </p:sp>
    </p:spTree>
    <p:extLst>
      <p:ext uri="{BB962C8B-B14F-4D97-AF65-F5344CB8AC3E}">
        <p14:creationId xmlns:p14="http://schemas.microsoft.com/office/powerpoint/2010/main" val="1254020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BB18D8-59AB-4025-B785-8A593EE04BA9}" type="slidenum">
              <a:rPr lang="en-GB" smtClean="0"/>
              <a:t>9</a:t>
            </a:fld>
            <a:endParaRPr lang="en-GB"/>
          </a:p>
        </p:txBody>
      </p:sp>
    </p:spTree>
    <p:extLst>
      <p:ext uri="{BB962C8B-B14F-4D97-AF65-F5344CB8AC3E}">
        <p14:creationId xmlns:p14="http://schemas.microsoft.com/office/powerpoint/2010/main" val="2672030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 Option 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13720" y="797441"/>
            <a:ext cx="5956360" cy="1882800"/>
          </a:xfrm>
        </p:spPr>
        <p:txBody>
          <a:bodyPr anchor="t">
            <a:normAutofit/>
          </a:bodyPr>
          <a:lstStyle>
            <a:lvl1pPr algn="l">
              <a:defRPr sz="4000">
                <a:solidFill>
                  <a:srgbClr val="FFFFFF"/>
                </a:solidFill>
              </a:defRPr>
            </a:lvl1pPr>
          </a:lstStyle>
          <a:p>
            <a:r>
              <a:rPr lang="en-GB" dirty="0"/>
              <a:t>Click to edit Master title style</a:t>
            </a:r>
          </a:p>
        </p:txBody>
      </p:sp>
      <p:sp>
        <p:nvSpPr>
          <p:cNvPr id="3" name="Subtitle 2"/>
          <p:cNvSpPr>
            <a:spLocks noGrp="1"/>
          </p:cNvSpPr>
          <p:nvPr>
            <p:ph type="subTitle" idx="1"/>
          </p:nvPr>
        </p:nvSpPr>
        <p:spPr>
          <a:xfrm>
            <a:off x="6113720" y="2817624"/>
            <a:ext cx="5956360" cy="1095158"/>
          </a:xfrm>
        </p:spPr>
        <p:txBody>
          <a:bodyPr>
            <a:noAutofit/>
          </a:bodyPr>
          <a:lstStyle>
            <a:lvl1pPr marL="0" indent="0" algn="l">
              <a:buNone/>
              <a:defRPr sz="32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2" name="Rectangle 31"/>
          <p:cNvSpPr/>
          <p:nvPr userDrawn="1"/>
        </p:nvSpPr>
        <p:spPr>
          <a:xfrm>
            <a:off x="5928231" y="2889196"/>
            <a:ext cx="45719" cy="868296"/>
          </a:xfrm>
          <a:prstGeom prst="rect">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Calibri" panose="020F0502020204030204" pitchFamily="34" charset="0"/>
              <a:ea typeface="Gotham Book" charset="0"/>
              <a:cs typeface="Calibri" panose="020F0502020204030204" pitchFamily="34" charset="0"/>
            </a:endParaRPr>
          </a:p>
        </p:txBody>
      </p:sp>
      <p:grpSp>
        <p:nvGrpSpPr>
          <p:cNvPr id="34" name="Group 33">
            <a:extLst>
              <a:ext uri="{FF2B5EF4-FFF2-40B4-BE49-F238E27FC236}">
                <a16:creationId xmlns:a16="http://schemas.microsoft.com/office/drawing/2014/main" id="{042224BC-18CD-6FCB-B4C1-060301A4AF64}"/>
              </a:ext>
            </a:extLst>
          </p:cNvPr>
          <p:cNvGrpSpPr>
            <a:grpSpLocks noChangeAspect="1"/>
          </p:cNvGrpSpPr>
          <p:nvPr userDrawn="1"/>
        </p:nvGrpSpPr>
        <p:grpSpPr>
          <a:xfrm>
            <a:off x="7792272" y="4437104"/>
            <a:ext cx="3909600" cy="1976419"/>
            <a:chOff x="1386098" y="3048051"/>
            <a:chExt cx="5844352" cy="2954493"/>
          </a:xfrm>
        </p:grpSpPr>
        <p:sp>
          <p:nvSpPr>
            <p:cNvPr id="6" name="Freeform: Shape 5">
              <a:extLst>
                <a:ext uri="{FF2B5EF4-FFF2-40B4-BE49-F238E27FC236}">
                  <a16:creationId xmlns:a16="http://schemas.microsoft.com/office/drawing/2014/main" id="{EC2403B6-DA04-9F83-5C29-8F83E06712CE}"/>
                </a:ext>
              </a:extLst>
            </p:cNvPr>
            <p:cNvSpPr/>
            <p:nvPr/>
          </p:nvSpPr>
          <p:spPr>
            <a:xfrm>
              <a:off x="1386098" y="4169043"/>
              <a:ext cx="3379456" cy="1359380"/>
            </a:xfrm>
            <a:custGeom>
              <a:avLst/>
              <a:gdLst>
                <a:gd name="connsiteX0" fmla="*/ 3379457 w 3379456"/>
                <a:gd name="connsiteY0" fmla="*/ 0 h 1359380"/>
                <a:gd name="connsiteX1" fmla="*/ 3151544 w 3379456"/>
                <a:gd name="connsiteY1" fmla="*/ 0 h 1359380"/>
                <a:gd name="connsiteX2" fmla="*/ 3151544 w 3379456"/>
                <a:gd name="connsiteY2" fmla="*/ 1031894 h 1359380"/>
                <a:gd name="connsiteX3" fmla="*/ 3379457 w 3379456"/>
                <a:gd name="connsiteY3" fmla="*/ 1031894 h 1359380"/>
                <a:gd name="connsiteX4" fmla="*/ 3379457 w 3379456"/>
                <a:gd name="connsiteY4" fmla="*/ 0 h 1359380"/>
                <a:gd name="connsiteX5" fmla="*/ 3038983 w 3379456"/>
                <a:gd name="connsiteY5" fmla="*/ 544646 h 1359380"/>
                <a:gd name="connsiteX6" fmla="*/ 2968599 w 3379456"/>
                <a:gd name="connsiteY6" fmla="*/ 428594 h 1359380"/>
                <a:gd name="connsiteX7" fmla="*/ 2860787 w 3379456"/>
                <a:gd name="connsiteY7" fmla="*/ 355556 h 1359380"/>
                <a:gd name="connsiteX8" fmla="*/ 2722949 w 3379456"/>
                <a:gd name="connsiteY8" fmla="*/ 330279 h 1359380"/>
                <a:gd name="connsiteX9" fmla="*/ 2578269 w 3379456"/>
                <a:gd name="connsiteY9" fmla="*/ 356254 h 1359380"/>
                <a:gd name="connsiteX10" fmla="*/ 2462218 w 3379456"/>
                <a:gd name="connsiteY10" fmla="*/ 429293 h 1359380"/>
                <a:gd name="connsiteX11" fmla="*/ 2384431 w 3379456"/>
                <a:gd name="connsiteY11" fmla="*/ 543948 h 1359380"/>
                <a:gd name="connsiteX12" fmla="*/ 2355802 w 3379456"/>
                <a:gd name="connsiteY12" fmla="*/ 694773 h 1359380"/>
                <a:gd name="connsiteX13" fmla="*/ 2385129 w 3379456"/>
                <a:gd name="connsiteY13" fmla="*/ 847553 h 1359380"/>
                <a:gd name="connsiteX14" fmla="*/ 2465709 w 3379456"/>
                <a:gd name="connsiteY14" fmla="*/ 960113 h 1359380"/>
                <a:gd name="connsiteX15" fmla="*/ 2585112 w 3379456"/>
                <a:gd name="connsiteY15" fmla="*/ 1029660 h 1359380"/>
                <a:gd name="connsiteX16" fmla="*/ 2729792 w 3379456"/>
                <a:gd name="connsiteY16" fmla="*/ 1053541 h 1359380"/>
                <a:gd name="connsiteX17" fmla="*/ 2912039 w 3379456"/>
                <a:gd name="connsiteY17" fmla="*/ 1015974 h 1359380"/>
                <a:gd name="connsiteX18" fmla="*/ 3038285 w 3379456"/>
                <a:gd name="connsiteY18" fmla="*/ 908860 h 1359380"/>
                <a:gd name="connsiteX19" fmla="*/ 2882712 w 3379456"/>
                <a:gd name="connsiteY19" fmla="*/ 810545 h 1359380"/>
                <a:gd name="connsiteX20" fmla="*/ 2822661 w 3379456"/>
                <a:gd name="connsiteY20" fmla="*/ 861797 h 1359380"/>
                <a:gd name="connsiteX21" fmla="*/ 2732585 w 3379456"/>
                <a:gd name="connsiteY21" fmla="*/ 881488 h 1359380"/>
                <a:gd name="connsiteX22" fmla="*/ 2674629 w 3379456"/>
                <a:gd name="connsiteY22" fmla="*/ 871992 h 1359380"/>
                <a:gd name="connsiteX23" fmla="*/ 2624075 w 3379456"/>
                <a:gd name="connsiteY23" fmla="*/ 845318 h 1359380"/>
                <a:gd name="connsiteX24" fmla="*/ 2587207 w 3379456"/>
                <a:gd name="connsiteY24" fmla="*/ 805098 h 1359380"/>
                <a:gd name="connsiteX25" fmla="*/ 2570169 w 3379456"/>
                <a:gd name="connsiteY25" fmla="*/ 753287 h 1359380"/>
                <a:gd name="connsiteX26" fmla="*/ 3062864 w 3379456"/>
                <a:gd name="connsiteY26" fmla="*/ 753287 h 1359380"/>
                <a:gd name="connsiteX27" fmla="*/ 3064261 w 3379456"/>
                <a:gd name="connsiteY27" fmla="*/ 727312 h 1359380"/>
                <a:gd name="connsiteX28" fmla="*/ 3064261 w 3379456"/>
                <a:gd name="connsiteY28" fmla="*/ 699940 h 1359380"/>
                <a:gd name="connsiteX29" fmla="*/ 3038983 w 3379456"/>
                <a:gd name="connsiteY29" fmla="*/ 544367 h 1359380"/>
                <a:gd name="connsiteX30" fmla="*/ 2570169 w 3379456"/>
                <a:gd name="connsiteY30" fmla="*/ 614193 h 1359380"/>
                <a:gd name="connsiteX31" fmla="*/ 2583855 w 3379456"/>
                <a:gd name="connsiteY31" fmla="*/ 564337 h 1359380"/>
                <a:gd name="connsiteX32" fmla="*/ 2616673 w 3379456"/>
                <a:gd name="connsiteY32" fmla="*/ 522720 h 1359380"/>
                <a:gd name="connsiteX33" fmla="*/ 2664435 w 3379456"/>
                <a:gd name="connsiteY33" fmla="*/ 494790 h 1359380"/>
                <a:gd name="connsiteX34" fmla="*/ 2724485 w 3379456"/>
                <a:gd name="connsiteY34" fmla="*/ 484595 h 1359380"/>
                <a:gd name="connsiteX35" fmla="*/ 2824756 w 3379456"/>
                <a:gd name="connsiteY35" fmla="*/ 522860 h 1359380"/>
                <a:gd name="connsiteX36" fmla="*/ 2858133 w 3379456"/>
                <a:gd name="connsiteY36" fmla="*/ 614333 h 1359380"/>
                <a:gd name="connsiteX37" fmla="*/ 2570169 w 3379456"/>
                <a:gd name="connsiteY37" fmla="*/ 614333 h 1359380"/>
                <a:gd name="connsiteX38" fmla="*/ 2042561 w 3379456"/>
                <a:gd name="connsiteY38" fmla="*/ 754823 h 1359380"/>
                <a:gd name="connsiteX39" fmla="*/ 2009882 w 3379456"/>
                <a:gd name="connsiteY39" fmla="*/ 809427 h 1359380"/>
                <a:gd name="connsiteX40" fmla="*/ 1957931 w 3379456"/>
                <a:gd name="connsiteY40" fmla="*/ 846994 h 1359380"/>
                <a:gd name="connsiteX41" fmla="*/ 1889083 w 3379456"/>
                <a:gd name="connsiteY41" fmla="*/ 861378 h 1359380"/>
                <a:gd name="connsiteX42" fmla="*/ 1821491 w 3379456"/>
                <a:gd name="connsiteY42" fmla="*/ 846994 h 1359380"/>
                <a:gd name="connsiteX43" fmla="*/ 1771635 w 3379456"/>
                <a:gd name="connsiteY43" fmla="*/ 808729 h 1359380"/>
                <a:gd name="connsiteX44" fmla="*/ 1740213 w 3379456"/>
                <a:gd name="connsiteY44" fmla="*/ 753427 h 1359380"/>
                <a:gd name="connsiteX45" fmla="*/ 1729320 w 3379456"/>
                <a:gd name="connsiteY45" fmla="*/ 687930 h 1359380"/>
                <a:gd name="connsiteX46" fmla="*/ 1740213 w 3379456"/>
                <a:gd name="connsiteY46" fmla="*/ 621036 h 1359380"/>
                <a:gd name="connsiteX47" fmla="*/ 1771635 w 3379456"/>
                <a:gd name="connsiteY47" fmla="*/ 566432 h 1359380"/>
                <a:gd name="connsiteX48" fmla="*/ 1821491 w 3379456"/>
                <a:gd name="connsiteY48" fmla="*/ 529563 h 1359380"/>
                <a:gd name="connsiteX49" fmla="*/ 1889083 w 3379456"/>
                <a:gd name="connsiteY49" fmla="*/ 515877 h 1359380"/>
                <a:gd name="connsiteX50" fmla="*/ 1957373 w 3379456"/>
                <a:gd name="connsiteY50" fmla="*/ 529563 h 1359380"/>
                <a:gd name="connsiteX51" fmla="*/ 2009184 w 3379456"/>
                <a:gd name="connsiteY51" fmla="*/ 567130 h 1359380"/>
                <a:gd name="connsiteX52" fmla="*/ 2042561 w 3379456"/>
                <a:gd name="connsiteY52" fmla="*/ 622432 h 1359380"/>
                <a:gd name="connsiteX53" fmla="*/ 2054152 w 3379456"/>
                <a:gd name="connsiteY53" fmla="*/ 687930 h 1359380"/>
                <a:gd name="connsiteX54" fmla="*/ 2042561 w 3379456"/>
                <a:gd name="connsiteY54" fmla="*/ 754823 h 1359380"/>
                <a:gd name="connsiteX55" fmla="*/ 2267123 w 3379456"/>
                <a:gd name="connsiteY55" fmla="*/ 352204 h 1359380"/>
                <a:gd name="connsiteX56" fmla="*/ 2055549 w 3379456"/>
                <a:gd name="connsiteY56" fmla="*/ 352204 h 1359380"/>
                <a:gd name="connsiteX57" fmla="*/ 2055549 w 3379456"/>
                <a:gd name="connsiteY57" fmla="*/ 439627 h 1359380"/>
                <a:gd name="connsiteX58" fmla="*/ 2052756 w 3379456"/>
                <a:gd name="connsiteY58" fmla="*/ 439627 h 1359380"/>
                <a:gd name="connsiteX59" fmla="*/ 1958630 w 3379456"/>
                <a:gd name="connsiteY59" fmla="*/ 359047 h 1359380"/>
                <a:gd name="connsiteX60" fmla="*/ 1835875 w 3379456"/>
                <a:gd name="connsiteY60" fmla="*/ 333072 h 1359380"/>
                <a:gd name="connsiteX61" fmla="*/ 1699295 w 3379456"/>
                <a:gd name="connsiteY61" fmla="*/ 362399 h 1359380"/>
                <a:gd name="connsiteX62" fmla="*/ 1597627 w 3379456"/>
                <a:gd name="connsiteY62" fmla="*/ 440884 h 1359380"/>
                <a:gd name="connsiteX63" fmla="*/ 1534225 w 3379456"/>
                <a:gd name="connsiteY63" fmla="*/ 554142 h 1359380"/>
                <a:gd name="connsiteX64" fmla="*/ 1512439 w 3379456"/>
                <a:gd name="connsiteY64" fmla="*/ 689326 h 1359380"/>
                <a:gd name="connsiteX65" fmla="*/ 1534225 w 3379456"/>
                <a:gd name="connsiteY65" fmla="*/ 823672 h 1359380"/>
                <a:gd name="connsiteX66" fmla="*/ 1597627 w 3379456"/>
                <a:gd name="connsiteY66" fmla="*/ 934975 h 1359380"/>
                <a:gd name="connsiteX67" fmla="*/ 1699295 w 3379456"/>
                <a:gd name="connsiteY67" fmla="*/ 1010807 h 1359380"/>
                <a:gd name="connsiteX68" fmla="*/ 1837132 w 3379456"/>
                <a:gd name="connsiteY68" fmla="*/ 1038737 h 1359380"/>
                <a:gd name="connsiteX69" fmla="*/ 1958630 w 3379456"/>
                <a:gd name="connsiteY69" fmla="*/ 1014158 h 1359380"/>
                <a:gd name="connsiteX70" fmla="*/ 2043259 w 3379456"/>
                <a:gd name="connsiteY70" fmla="*/ 948661 h 1359380"/>
                <a:gd name="connsiteX71" fmla="*/ 2047309 w 3379456"/>
                <a:gd name="connsiteY71" fmla="*/ 948661 h 1359380"/>
                <a:gd name="connsiteX72" fmla="*/ 2047309 w 3379456"/>
                <a:gd name="connsiteY72" fmla="*/ 989580 h 1359380"/>
                <a:gd name="connsiteX73" fmla="*/ 2000246 w 3379456"/>
                <a:gd name="connsiteY73" fmla="*/ 1127417 h 1359380"/>
                <a:gd name="connsiteX74" fmla="*/ 1854868 w 3379456"/>
                <a:gd name="connsiteY74" fmla="*/ 1179228 h 1359380"/>
                <a:gd name="connsiteX75" fmla="*/ 1738118 w 3379456"/>
                <a:gd name="connsiteY75" fmla="*/ 1158001 h 1359380"/>
                <a:gd name="connsiteX76" fmla="*/ 1629608 w 3379456"/>
                <a:gd name="connsiteY76" fmla="*/ 1093202 h 1359380"/>
                <a:gd name="connsiteX77" fmla="*/ 1517746 w 3379456"/>
                <a:gd name="connsiteY77" fmla="*/ 1252965 h 1359380"/>
                <a:gd name="connsiteX78" fmla="*/ 1682257 w 3379456"/>
                <a:gd name="connsiteY78" fmla="*/ 1332148 h 1359380"/>
                <a:gd name="connsiteX79" fmla="*/ 1867157 w 3379456"/>
                <a:gd name="connsiteY79" fmla="*/ 1359380 h 1359380"/>
                <a:gd name="connsiteX80" fmla="*/ 2031668 w 3379456"/>
                <a:gd name="connsiteY80" fmla="*/ 1335499 h 1359380"/>
                <a:gd name="connsiteX81" fmla="*/ 2157914 w 3379456"/>
                <a:gd name="connsiteY81" fmla="*/ 1263159 h 1359380"/>
                <a:gd name="connsiteX82" fmla="*/ 2238354 w 3379456"/>
                <a:gd name="connsiteY82" fmla="*/ 1140963 h 1359380"/>
                <a:gd name="connsiteX83" fmla="*/ 2266983 w 3379456"/>
                <a:gd name="connsiteY83" fmla="*/ 967654 h 1359380"/>
                <a:gd name="connsiteX84" fmla="*/ 2266983 w 3379456"/>
                <a:gd name="connsiteY84" fmla="*/ 352065 h 1359380"/>
                <a:gd name="connsiteX85" fmla="*/ 1431860 w 3379456"/>
                <a:gd name="connsiteY85" fmla="*/ 1031894 h 1359380"/>
                <a:gd name="connsiteX86" fmla="*/ 1431860 w 3379456"/>
                <a:gd name="connsiteY86" fmla="*/ 611539 h 1359380"/>
                <a:gd name="connsiteX87" fmla="*/ 1418872 w 3379456"/>
                <a:gd name="connsiteY87" fmla="*/ 510571 h 1359380"/>
                <a:gd name="connsiteX88" fmla="*/ 1376557 w 3379456"/>
                <a:gd name="connsiteY88" fmla="*/ 421193 h 1359380"/>
                <a:gd name="connsiteX89" fmla="*/ 1299469 w 3379456"/>
                <a:gd name="connsiteY89" fmla="*/ 357790 h 1359380"/>
                <a:gd name="connsiteX90" fmla="*/ 1183417 w 3379456"/>
                <a:gd name="connsiteY90" fmla="*/ 333212 h 1359380"/>
                <a:gd name="connsiteX91" fmla="*/ 1116524 w 3379456"/>
                <a:gd name="connsiteY91" fmla="*/ 342848 h 1359380"/>
                <a:gd name="connsiteX92" fmla="*/ 1058428 w 3379456"/>
                <a:gd name="connsiteY92" fmla="*/ 367427 h 1359380"/>
                <a:gd name="connsiteX93" fmla="*/ 1012063 w 3379456"/>
                <a:gd name="connsiteY93" fmla="*/ 403597 h 1359380"/>
                <a:gd name="connsiteX94" fmla="*/ 979943 w 3379456"/>
                <a:gd name="connsiteY94" fmla="*/ 446610 h 1359380"/>
                <a:gd name="connsiteX95" fmla="*/ 977150 w 3379456"/>
                <a:gd name="connsiteY95" fmla="*/ 446610 h 1359380"/>
                <a:gd name="connsiteX96" fmla="*/ 977150 w 3379456"/>
                <a:gd name="connsiteY96" fmla="*/ 352484 h 1359380"/>
                <a:gd name="connsiteX97" fmla="*/ 760130 w 3379456"/>
                <a:gd name="connsiteY97" fmla="*/ 352484 h 1359380"/>
                <a:gd name="connsiteX98" fmla="*/ 760130 w 3379456"/>
                <a:gd name="connsiteY98" fmla="*/ 1032174 h 1359380"/>
                <a:gd name="connsiteX99" fmla="*/ 985390 w 3379456"/>
                <a:gd name="connsiteY99" fmla="*/ 1032174 h 1359380"/>
                <a:gd name="connsiteX100" fmla="*/ 985390 w 3379456"/>
                <a:gd name="connsiteY100" fmla="*/ 663630 h 1359380"/>
                <a:gd name="connsiteX101" fmla="*/ 992931 w 3379456"/>
                <a:gd name="connsiteY101" fmla="*/ 608328 h 1359380"/>
                <a:gd name="connsiteX102" fmla="*/ 1015415 w 3379456"/>
                <a:gd name="connsiteY102" fmla="*/ 561265 h 1359380"/>
                <a:gd name="connsiteX103" fmla="*/ 1052982 w 3379456"/>
                <a:gd name="connsiteY103" fmla="*/ 529284 h 1359380"/>
                <a:gd name="connsiteX104" fmla="*/ 1105491 w 3379456"/>
                <a:gd name="connsiteY104" fmla="*/ 517693 h 1359380"/>
                <a:gd name="connsiteX105" fmla="*/ 1155347 w 3379456"/>
                <a:gd name="connsiteY105" fmla="*/ 529284 h 1359380"/>
                <a:gd name="connsiteX106" fmla="*/ 1186071 w 3379456"/>
                <a:gd name="connsiteY106" fmla="*/ 560706 h 1359380"/>
                <a:gd name="connsiteX107" fmla="*/ 1201712 w 3379456"/>
                <a:gd name="connsiteY107" fmla="*/ 606372 h 1359380"/>
                <a:gd name="connsiteX108" fmla="*/ 1206460 w 3379456"/>
                <a:gd name="connsiteY108" fmla="*/ 660977 h 1359380"/>
                <a:gd name="connsiteX109" fmla="*/ 1206460 w 3379456"/>
                <a:gd name="connsiteY109" fmla="*/ 1032174 h 1359380"/>
                <a:gd name="connsiteX110" fmla="*/ 1431580 w 3379456"/>
                <a:gd name="connsiteY110" fmla="*/ 1032174 h 1359380"/>
                <a:gd name="connsiteX111" fmla="*/ 146077 w 3379456"/>
                <a:gd name="connsiteY111" fmla="*/ 566432 h 1359380"/>
                <a:gd name="connsiteX112" fmla="*/ 221908 w 3379456"/>
                <a:gd name="connsiteY112" fmla="*/ 517274 h 1359380"/>
                <a:gd name="connsiteX113" fmla="*/ 314079 w 3379456"/>
                <a:gd name="connsiteY113" fmla="*/ 496745 h 1359380"/>
                <a:gd name="connsiteX114" fmla="*/ 401362 w 3379456"/>
                <a:gd name="connsiteY114" fmla="*/ 520626 h 1359380"/>
                <a:gd name="connsiteX115" fmla="*/ 436834 w 3379456"/>
                <a:gd name="connsiteY115" fmla="*/ 595061 h 1359380"/>
                <a:gd name="connsiteX116" fmla="*/ 436834 w 3379456"/>
                <a:gd name="connsiteY116" fmla="*/ 605953 h 1359380"/>
                <a:gd name="connsiteX117" fmla="*/ 285311 w 3379456"/>
                <a:gd name="connsiteY117" fmla="*/ 614193 h 1359380"/>
                <a:gd name="connsiteX118" fmla="*/ 143982 w 3379456"/>
                <a:gd name="connsiteY118" fmla="*/ 647011 h 1359380"/>
                <a:gd name="connsiteX119" fmla="*/ 40220 w 3379456"/>
                <a:gd name="connsiteY119" fmla="*/ 716558 h 1359380"/>
                <a:gd name="connsiteX120" fmla="*/ 0 w 3379456"/>
                <a:gd name="connsiteY120" fmla="*/ 835263 h 1359380"/>
                <a:gd name="connsiteX121" fmla="*/ 23182 w 3379456"/>
                <a:gd name="connsiteY121" fmla="*/ 936232 h 1359380"/>
                <a:gd name="connsiteX122" fmla="*/ 82535 w 3379456"/>
                <a:gd name="connsiteY122" fmla="*/ 1001729 h 1359380"/>
                <a:gd name="connsiteX123" fmla="*/ 162416 w 3379456"/>
                <a:gd name="connsiteY123" fmla="*/ 1037201 h 1359380"/>
                <a:gd name="connsiteX124" fmla="*/ 247046 w 3379456"/>
                <a:gd name="connsiteY124" fmla="*/ 1048094 h 1359380"/>
                <a:gd name="connsiteX125" fmla="*/ 361002 w 3379456"/>
                <a:gd name="connsiteY125" fmla="*/ 1024912 h 1359380"/>
                <a:gd name="connsiteX126" fmla="*/ 439487 w 3379456"/>
                <a:gd name="connsiteY126" fmla="*/ 959415 h 1359380"/>
                <a:gd name="connsiteX127" fmla="*/ 443537 w 3379456"/>
                <a:gd name="connsiteY127" fmla="*/ 959415 h 1359380"/>
                <a:gd name="connsiteX128" fmla="*/ 443537 w 3379456"/>
                <a:gd name="connsiteY128" fmla="*/ 1031755 h 1359380"/>
                <a:gd name="connsiteX129" fmla="*/ 648268 w 3379456"/>
                <a:gd name="connsiteY129" fmla="*/ 1031755 h 1359380"/>
                <a:gd name="connsiteX130" fmla="*/ 648268 w 3379456"/>
                <a:gd name="connsiteY130" fmla="*/ 689186 h 1359380"/>
                <a:gd name="connsiteX131" fmla="*/ 631230 w 3379456"/>
                <a:gd name="connsiteY131" fmla="*/ 528865 h 1359380"/>
                <a:gd name="connsiteX132" fmla="*/ 577324 w 3379456"/>
                <a:gd name="connsiteY132" fmla="*/ 417003 h 1359380"/>
                <a:gd name="connsiteX133" fmla="*/ 481104 w 3379456"/>
                <a:gd name="connsiteY133" fmla="*/ 351506 h 1359380"/>
                <a:gd name="connsiteX134" fmla="*/ 335725 w 3379456"/>
                <a:gd name="connsiteY134" fmla="*/ 330279 h 1359380"/>
                <a:gd name="connsiteX135" fmla="*/ 172611 w 3379456"/>
                <a:gd name="connsiteY135" fmla="*/ 358908 h 1359380"/>
                <a:gd name="connsiteX136" fmla="*/ 32679 w 3379456"/>
                <a:gd name="connsiteY136" fmla="*/ 444934 h 1359380"/>
                <a:gd name="connsiteX137" fmla="*/ 145937 w 3379456"/>
                <a:gd name="connsiteY137" fmla="*/ 566432 h 1359380"/>
                <a:gd name="connsiteX138" fmla="*/ 443677 w 3379456"/>
                <a:gd name="connsiteY138" fmla="*/ 758873 h 1359380"/>
                <a:gd name="connsiteX139" fmla="*/ 407507 w 3379456"/>
                <a:gd name="connsiteY139" fmla="*/ 860540 h 1359380"/>
                <a:gd name="connsiteX140" fmla="*/ 303046 w 3379456"/>
                <a:gd name="connsiteY140" fmla="*/ 898107 h 1359380"/>
                <a:gd name="connsiteX141" fmla="*/ 268971 w 3379456"/>
                <a:gd name="connsiteY141" fmla="*/ 894755 h 1359380"/>
                <a:gd name="connsiteX142" fmla="*/ 237549 w 3379456"/>
                <a:gd name="connsiteY142" fmla="*/ 883164 h 1359380"/>
                <a:gd name="connsiteX143" fmla="*/ 215065 w 3379456"/>
                <a:gd name="connsiteY143" fmla="*/ 861378 h 1359380"/>
                <a:gd name="connsiteX144" fmla="*/ 206267 w 3379456"/>
                <a:gd name="connsiteY144" fmla="*/ 828560 h 1359380"/>
                <a:gd name="connsiteX145" fmla="*/ 225399 w 3379456"/>
                <a:gd name="connsiteY145" fmla="*/ 780100 h 1359380"/>
                <a:gd name="connsiteX146" fmla="*/ 273859 w 3379456"/>
                <a:gd name="connsiteY146" fmla="*/ 752030 h 1359380"/>
                <a:gd name="connsiteX147" fmla="*/ 340753 w 3379456"/>
                <a:gd name="connsiteY147" fmla="*/ 739043 h 1359380"/>
                <a:gd name="connsiteX148" fmla="*/ 415188 w 3379456"/>
                <a:gd name="connsiteY148" fmla="*/ 735691 h 1359380"/>
                <a:gd name="connsiteX149" fmla="*/ 443816 w 3379456"/>
                <a:gd name="connsiteY149" fmla="*/ 735691 h 1359380"/>
                <a:gd name="connsiteX150" fmla="*/ 443816 w 3379456"/>
                <a:gd name="connsiteY150" fmla="*/ 758873 h 13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79456" h="1359380">
                  <a:moveTo>
                    <a:pt x="3379457" y="0"/>
                  </a:moveTo>
                  <a:lnTo>
                    <a:pt x="3151544" y="0"/>
                  </a:lnTo>
                  <a:lnTo>
                    <a:pt x="3151544" y="1031894"/>
                  </a:lnTo>
                  <a:lnTo>
                    <a:pt x="3379457" y="1031894"/>
                  </a:lnTo>
                  <a:lnTo>
                    <a:pt x="3379457" y="0"/>
                  </a:lnTo>
                  <a:close/>
                  <a:moveTo>
                    <a:pt x="3038983" y="544646"/>
                  </a:moveTo>
                  <a:cubicBezTo>
                    <a:pt x="3022085" y="499119"/>
                    <a:pt x="2998763" y="460435"/>
                    <a:pt x="2968599" y="428594"/>
                  </a:cubicBezTo>
                  <a:cubicBezTo>
                    <a:pt x="2938573" y="396754"/>
                    <a:pt x="2902682" y="372454"/>
                    <a:pt x="2860787" y="355556"/>
                  </a:cubicBezTo>
                  <a:cubicBezTo>
                    <a:pt x="2818891" y="338798"/>
                    <a:pt x="2772945" y="330279"/>
                    <a:pt x="2722949" y="330279"/>
                  </a:cubicBezTo>
                  <a:cubicBezTo>
                    <a:pt x="2672954" y="330279"/>
                    <a:pt x="2622818" y="338937"/>
                    <a:pt x="2578269" y="356254"/>
                  </a:cubicBezTo>
                  <a:cubicBezTo>
                    <a:pt x="2533720" y="373571"/>
                    <a:pt x="2495036" y="397871"/>
                    <a:pt x="2462218" y="429293"/>
                  </a:cubicBezTo>
                  <a:cubicBezTo>
                    <a:pt x="2429539" y="460714"/>
                    <a:pt x="2403563" y="498840"/>
                    <a:pt x="2384431" y="543948"/>
                  </a:cubicBezTo>
                  <a:cubicBezTo>
                    <a:pt x="2365299" y="588916"/>
                    <a:pt x="2355802" y="639191"/>
                    <a:pt x="2355802" y="694773"/>
                  </a:cubicBezTo>
                  <a:cubicBezTo>
                    <a:pt x="2355802" y="750354"/>
                    <a:pt x="2365578" y="803004"/>
                    <a:pt x="2385129" y="847553"/>
                  </a:cubicBezTo>
                  <a:cubicBezTo>
                    <a:pt x="2404681" y="892102"/>
                    <a:pt x="2431494" y="929668"/>
                    <a:pt x="2465709" y="960113"/>
                  </a:cubicBezTo>
                  <a:cubicBezTo>
                    <a:pt x="2499784" y="990697"/>
                    <a:pt x="2539585" y="1013739"/>
                    <a:pt x="2585112" y="1029660"/>
                  </a:cubicBezTo>
                  <a:cubicBezTo>
                    <a:pt x="2630639" y="1045580"/>
                    <a:pt x="2678819" y="1053541"/>
                    <a:pt x="2729792" y="1053541"/>
                  </a:cubicBezTo>
                  <a:cubicBezTo>
                    <a:pt x="2798920" y="1053541"/>
                    <a:pt x="2859669" y="1041112"/>
                    <a:pt x="2912039" y="1015974"/>
                  </a:cubicBezTo>
                  <a:cubicBezTo>
                    <a:pt x="2964409" y="990976"/>
                    <a:pt x="3006444" y="955225"/>
                    <a:pt x="3038285" y="908860"/>
                  </a:cubicBezTo>
                  <a:lnTo>
                    <a:pt x="2882712" y="810545"/>
                  </a:lnTo>
                  <a:cubicBezTo>
                    <a:pt x="2867211" y="831493"/>
                    <a:pt x="2847240" y="848530"/>
                    <a:pt x="2822661" y="861797"/>
                  </a:cubicBezTo>
                  <a:cubicBezTo>
                    <a:pt x="2798082" y="875064"/>
                    <a:pt x="2768057" y="881488"/>
                    <a:pt x="2732585" y="881488"/>
                  </a:cubicBezTo>
                  <a:cubicBezTo>
                    <a:pt x="2712615" y="881488"/>
                    <a:pt x="2693203" y="878276"/>
                    <a:pt x="2674629" y="871992"/>
                  </a:cubicBezTo>
                  <a:cubicBezTo>
                    <a:pt x="2655916" y="865568"/>
                    <a:pt x="2639158" y="856770"/>
                    <a:pt x="2624075" y="845318"/>
                  </a:cubicBezTo>
                  <a:cubicBezTo>
                    <a:pt x="2609132" y="834006"/>
                    <a:pt x="2596703" y="820600"/>
                    <a:pt x="2587207" y="805098"/>
                  </a:cubicBezTo>
                  <a:cubicBezTo>
                    <a:pt x="2577710" y="789597"/>
                    <a:pt x="2571985" y="772280"/>
                    <a:pt x="2570169" y="753287"/>
                  </a:cubicBezTo>
                  <a:lnTo>
                    <a:pt x="3062864" y="753287"/>
                  </a:lnTo>
                  <a:cubicBezTo>
                    <a:pt x="3063702" y="745047"/>
                    <a:pt x="3064261" y="736529"/>
                    <a:pt x="3064261" y="727312"/>
                  </a:cubicBezTo>
                  <a:lnTo>
                    <a:pt x="3064261" y="699940"/>
                  </a:lnTo>
                  <a:cubicBezTo>
                    <a:pt x="3064261" y="641705"/>
                    <a:pt x="3055882" y="589893"/>
                    <a:pt x="3038983" y="544367"/>
                  </a:cubicBezTo>
                  <a:moveTo>
                    <a:pt x="2570169" y="614193"/>
                  </a:moveTo>
                  <a:cubicBezTo>
                    <a:pt x="2571007" y="596876"/>
                    <a:pt x="2575616" y="580257"/>
                    <a:pt x="2583855" y="564337"/>
                  </a:cubicBezTo>
                  <a:cubicBezTo>
                    <a:pt x="2592095" y="548416"/>
                    <a:pt x="2602988" y="534591"/>
                    <a:pt x="2616673" y="522720"/>
                  </a:cubicBezTo>
                  <a:cubicBezTo>
                    <a:pt x="2630360" y="510850"/>
                    <a:pt x="2646280" y="501493"/>
                    <a:pt x="2664435" y="494790"/>
                  </a:cubicBezTo>
                  <a:cubicBezTo>
                    <a:pt x="2682590" y="487947"/>
                    <a:pt x="2702700" y="484595"/>
                    <a:pt x="2724485" y="484595"/>
                  </a:cubicBezTo>
                  <a:cubicBezTo>
                    <a:pt x="2769035" y="484595"/>
                    <a:pt x="2802551" y="497304"/>
                    <a:pt x="2824756" y="522860"/>
                  </a:cubicBezTo>
                  <a:cubicBezTo>
                    <a:pt x="2847101" y="548277"/>
                    <a:pt x="2858133" y="578861"/>
                    <a:pt x="2858133" y="614333"/>
                  </a:cubicBezTo>
                  <a:lnTo>
                    <a:pt x="2570169" y="614333"/>
                  </a:lnTo>
                  <a:close/>
                  <a:moveTo>
                    <a:pt x="2042561" y="754823"/>
                  </a:moveTo>
                  <a:cubicBezTo>
                    <a:pt x="2034880" y="775771"/>
                    <a:pt x="2023848" y="793926"/>
                    <a:pt x="2009882" y="809427"/>
                  </a:cubicBezTo>
                  <a:cubicBezTo>
                    <a:pt x="1995777" y="824929"/>
                    <a:pt x="1978460" y="837358"/>
                    <a:pt x="1957931" y="846994"/>
                  </a:cubicBezTo>
                  <a:cubicBezTo>
                    <a:pt x="1937542" y="856491"/>
                    <a:pt x="1914499" y="861378"/>
                    <a:pt x="1889083" y="861378"/>
                  </a:cubicBezTo>
                  <a:cubicBezTo>
                    <a:pt x="1863666" y="861378"/>
                    <a:pt x="1841042" y="856630"/>
                    <a:pt x="1821491" y="846994"/>
                  </a:cubicBezTo>
                  <a:cubicBezTo>
                    <a:pt x="1801939" y="837358"/>
                    <a:pt x="1785321" y="824650"/>
                    <a:pt x="1771635" y="808729"/>
                  </a:cubicBezTo>
                  <a:cubicBezTo>
                    <a:pt x="1757949" y="792809"/>
                    <a:pt x="1747475" y="774375"/>
                    <a:pt x="1740213" y="753427"/>
                  </a:cubicBezTo>
                  <a:cubicBezTo>
                    <a:pt x="1732951" y="732479"/>
                    <a:pt x="1729320" y="710693"/>
                    <a:pt x="1729320" y="687930"/>
                  </a:cubicBezTo>
                  <a:cubicBezTo>
                    <a:pt x="1729320" y="665166"/>
                    <a:pt x="1732951" y="641984"/>
                    <a:pt x="1740213" y="621036"/>
                  </a:cubicBezTo>
                  <a:cubicBezTo>
                    <a:pt x="1747475" y="600088"/>
                    <a:pt x="1757949" y="581933"/>
                    <a:pt x="1771635" y="566432"/>
                  </a:cubicBezTo>
                  <a:cubicBezTo>
                    <a:pt x="1785321" y="550930"/>
                    <a:pt x="1801939" y="538641"/>
                    <a:pt x="1821491" y="529563"/>
                  </a:cubicBezTo>
                  <a:cubicBezTo>
                    <a:pt x="1841042" y="520486"/>
                    <a:pt x="1863526" y="515877"/>
                    <a:pt x="1889083" y="515877"/>
                  </a:cubicBezTo>
                  <a:cubicBezTo>
                    <a:pt x="1914639" y="515877"/>
                    <a:pt x="1937263" y="520486"/>
                    <a:pt x="1957373" y="529563"/>
                  </a:cubicBezTo>
                  <a:cubicBezTo>
                    <a:pt x="1977343" y="538641"/>
                    <a:pt x="1994660" y="551210"/>
                    <a:pt x="2009184" y="567130"/>
                  </a:cubicBezTo>
                  <a:cubicBezTo>
                    <a:pt x="2023708" y="583050"/>
                    <a:pt x="2034880" y="601484"/>
                    <a:pt x="2042561" y="622432"/>
                  </a:cubicBezTo>
                  <a:cubicBezTo>
                    <a:pt x="2050242" y="643380"/>
                    <a:pt x="2054152" y="665166"/>
                    <a:pt x="2054152" y="687930"/>
                  </a:cubicBezTo>
                  <a:cubicBezTo>
                    <a:pt x="2054152" y="710693"/>
                    <a:pt x="2050242" y="733875"/>
                    <a:pt x="2042561" y="754823"/>
                  </a:cubicBezTo>
                  <a:moveTo>
                    <a:pt x="2267123" y="352204"/>
                  </a:moveTo>
                  <a:lnTo>
                    <a:pt x="2055549" y="352204"/>
                  </a:lnTo>
                  <a:lnTo>
                    <a:pt x="2055549" y="439627"/>
                  </a:lnTo>
                  <a:lnTo>
                    <a:pt x="2052756" y="439627"/>
                  </a:lnTo>
                  <a:cubicBezTo>
                    <a:pt x="2029154" y="403317"/>
                    <a:pt x="1997733" y="376364"/>
                    <a:pt x="1958630" y="359047"/>
                  </a:cubicBezTo>
                  <a:cubicBezTo>
                    <a:pt x="1919527" y="341730"/>
                    <a:pt x="1878609" y="333072"/>
                    <a:pt x="1835875" y="333072"/>
                  </a:cubicBezTo>
                  <a:cubicBezTo>
                    <a:pt x="1784902" y="333072"/>
                    <a:pt x="1739375" y="342848"/>
                    <a:pt x="1699295" y="362399"/>
                  </a:cubicBezTo>
                  <a:cubicBezTo>
                    <a:pt x="1659214" y="381950"/>
                    <a:pt x="1625418" y="408205"/>
                    <a:pt x="1597627" y="440884"/>
                  </a:cubicBezTo>
                  <a:cubicBezTo>
                    <a:pt x="1569837" y="473702"/>
                    <a:pt x="1548749" y="511408"/>
                    <a:pt x="1534225" y="554142"/>
                  </a:cubicBezTo>
                  <a:cubicBezTo>
                    <a:pt x="1519701" y="596876"/>
                    <a:pt x="1512439" y="641984"/>
                    <a:pt x="1512439" y="689326"/>
                  </a:cubicBezTo>
                  <a:cubicBezTo>
                    <a:pt x="1512439" y="736668"/>
                    <a:pt x="1519701" y="781497"/>
                    <a:pt x="1534225" y="823672"/>
                  </a:cubicBezTo>
                  <a:cubicBezTo>
                    <a:pt x="1548749" y="865987"/>
                    <a:pt x="1569976" y="902995"/>
                    <a:pt x="1597627" y="934975"/>
                  </a:cubicBezTo>
                  <a:cubicBezTo>
                    <a:pt x="1625418" y="966816"/>
                    <a:pt x="1659214" y="992093"/>
                    <a:pt x="1699295" y="1010807"/>
                  </a:cubicBezTo>
                  <a:cubicBezTo>
                    <a:pt x="1739375" y="1029520"/>
                    <a:pt x="1785321" y="1038737"/>
                    <a:pt x="1837132" y="1038737"/>
                  </a:cubicBezTo>
                  <a:cubicBezTo>
                    <a:pt x="1882659" y="1038737"/>
                    <a:pt x="1923158" y="1030638"/>
                    <a:pt x="1958630" y="1014158"/>
                  </a:cubicBezTo>
                  <a:cubicBezTo>
                    <a:pt x="1994102" y="997819"/>
                    <a:pt x="2022311" y="975893"/>
                    <a:pt x="2043259" y="948661"/>
                  </a:cubicBezTo>
                  <a:lnTo>
                    <a:pt x="2047309" y="948661"/>
                  </a:lnTo>
                  <a:lnTo>
                    <a:pt x="2047309" y="989580"/>
                  </a:lnTo>
                  <a:cubicBezTo>
                    <a:pt x="2047309" y="1046837"/>
                    <a:pt x="2031668" y="1092783"/>
                    <a:pt x="2000246" y="1127417"/>
                  </a:cubicBezTo>
                  <a:cubicBezTo>
                    <a:pt x="1968824" y="1161911"/>
                    <a:pt x="1920365" y="1179228"/>
                    <a:pt x="1854868" y="1179228"/>
                  </a:cubicBezTo>
                  <a:cubicBezTo>
                    <a:pt x="1816743" y="1179228"/>
                    <a:pt x="1777779" y="1172106"/>
                    <a:pt x="1738118" y="1158001"/>
                  </a:cubicBezTo>
                  <a:cubicBezTo>
                    <a:pt x="1698596" y="1143896"/>
                    <a:pt x="1662426" y="1122250"/>
                    <a:pt x="1629608" y="1093202"/>
                  </a:cubicBezTo>
                  <a:lnTo>
                    <a:pt x="1517746" y="1252965"/>
                  </a:lnTo>
                  <a:cubicBezTo>
                    <a:pt x="1564111" y="1287459"/>
                    <a:pt x="1618994" y="1313853"/>
                    <a:pt x="1682257" y="1332148"/>
                  </a:cubicBezTo>
                  <a:cubicBezTo>
                    <a:pt x="1745520" y="1350303"/>
                    <a:pt x="1807106" y="1359380"/>
                    <a:pt x="1867157" y="1359380"/>
                  </a:cubicBezTo>
                  <a:cubicBezTo>
                    <a:pt x="1927208" y="1359380"/>
                    <a:pt x="1981952" y="1351420"/>
                    <a:pt x="2031668" y="1335499"/>
                  </a:cubicBezTo>
                  <a:cubicBezTo>
                    <a:pt x="2081245" y="1319579"/>
                    <a:pt x="2123281" y="1295419"/>
                    <a:pt x="2157914" y="1263159"/>
                  </a:cubicBezTo>
                  <a:cubicBezTo>
                    <a:pt x="2192409" y="1230900"/>
                    <a:pt x="2219222" y="1190121"/>
                    <a:pt x="2238354" y="1140963"/>
                  </a:cubicBezTo>
                  <a:cubicBezTo>
                    <a:pt x="2257487" y="1091805"/>
                    <a:pt x="2266983" y="1033989"/>
                    <a:pt x="2266983" y="967654"/>
                  </a:cubicBezTo>
                  <a:lnTo>
                    <a:pt x="2266983" y="352065"/>
                  </a:lnTo>
                  <a:close/>
                  <a:moveTo>
                    <a:pt x="1431860" y="1031894"/>
                  </a:moveTo>
                  <a:lnTo>
                    <a:pt x="1431860" y="611539"/>
                  </a:lnTo>
                  <a:cubicBezTo>
                    <a:pt x="1431860" y="577883"/>
                    <a:pt x="1427530" y="544227"/>
                    <a:pt x="1418872" y="510571"/>
                  </a:cubicBezTo>
                  <a:cubicBezTo>
                    <a:pt x="1410213" y="476914"/>
                    <a:pt x="1396109" y="447168"/>
                    <a:pt x="1376557" y="421193"/>
                  </a:cubicBezTo>
                  <a:cubicBezTo>
                    <a:pt x="1357006" y="395217"/>
                    <a:pt x="1331310" y="374130"/>
                    <a:pt x="1299469" y="357790"/>
                  </a:cubicBezTo>
                  <a:cubicBezTo>
                    <a:pt x="1267628" y="341451"/>
                    <a:pt x="1228944" y="333212"/>
                    <a:pt x="1183417" y="333212"/>
                  </a:cubicBezTo>
                  <a:cubicBezTo>
                    <a:pt x="1159676" y="333212"/>
                    <a:pt x="1137472" y="336424"/>
                    <a:pt x="1116524" y="342848"/>
                  </a:cubicBezTo>
                  <a:cubicBezTo>
                    <a:pt x="1095576" y="349132"/>
                    <a:pt x="1076304" y="357371"/>
                    <a:pt x="1058428" y="367427"/>
                  </a:cubicBezTo>
                  <a:cubicBezTo>
                    <a:pt x="1040692" y="377482"/>
                    <a:pt x="1025191" y="389492"/>
                    <a:pt x="1012063" y="403597"/>
                  </a:cubicBezTo>
                  <a:cubicBezTo>
                    <a:pt x="998796" y="417701"/>
                    <a:pt x="988183" y="432086"/>
                    <a:pt x="979943" y="446610"/>
                  </a:cubicBezTo>
                  <a:lnTo>
                    <a:pt x="977150" y="446610"/>
                  </a:lnTo>
                  <a:lnTo>
                    <a:pt x="977150" y="352484"/>
                  </a:lnTo>
                  <a:lnTo>
                    <a:pt x="760130" y="352484"/>
                  </a:lnTo>
                  <a:lnTo>
                    <a:pt x="760130" y="1032174"/>
                  </a:lnTo>
                  <a:lnTo>
                    <a:pt x="985390" y="1032174"/>
                  </a:lnTo>
                  <a:lnTo>
                    <a:pt x="985390" y="663630"/>
                  </a:lnTo>
                  <a:cubicBezTo>
                    <a:pt x="985390" y="644498"/>
                    <a:pt x="987903" y="626063"/>
                    <a:pt x="992931" y="608328"/>
                  </a:cubicBezTo>
                  <a:cubicBezTo>
                    <a:pt x="997958" y="590592"/>
                    <a:pt x="1005500" y="574951"/>
                    <a:pt x="1015415" y="561265"/>
                  </a:cubicBezTo>
                  <a:cubicBezTo>
                    <a:pt x="1025330" y="547579"/>
                    <a:pt x="1037899" y="536965"/>
                    <a:pt x="1052982" y="529284"/>
                  </a:cubicBezTo>
                  <a:cubicBezTo>
                    <a:pt x="1068064" y="521603"/>
                    <a:pt x="1085521" y="517693"/>
                    <a:pt x="1105491" y="517693"/>
                  </a:cubicBezTo>
                  <a:cubicBezTo>
                    <a:pt x="1125462" y="517693"/>
                    <a:pt x="1142080" y="521603"/>
                    <a:pt x="1155347" y="529284"/>
                  </a:cubicBezTo>
                  <a:cubicBezTo>
                    <a:pt x="1168475" y="536965"/>
                    <a:pt x="1178809" y="547439"/>
                    <a:pt x="1186071" y="560706"/>
                  </a:cubicBezTo>
                  <a:cubicBezTo>
                    <a:pt x="1193333" y="573833"/>
                    <a:pt x="1198500" y="589195"/>
                    <a:pt x="1201712" y="606372"/>
                  </a:cubicBezTo>
                  <a:cubicBezTo>
                    <a:pt x="1204924" y="623689"/>
                    <a:pt x="1206460" y="641844"/>
                    <a:pt x="1206460" y="660977"/>
                  </a:cubicBezTo>
                  <a:lnTo>
                    <a:pt x="1206460" y="1032174"/>
                  </a:lnTo>
                  <a:lnTo>
                    <a:pt x="1431580" y="1032174"/>
                  </a:lnTo>
                  <a:close/>
                  <a:moveTo>
                    <a:pt x="146077" y="566432"/>
                  </a:moveTo>
                  <a:cubicBezTo>
                    <a:pt x="167025" y="547299"/>
                    <a:pt x="192302" y="530960"/>
                    <a:pt x="221908" y="517274"/>
                  </a:cubicBezTo>
                  <a:cubicBezTo>
                    <a:pt x="251515" y="503588"/>
                    <a:pt x="282238" y="496745"/>
                    <a:pt x="314079" y="496745"/>
                  </a:cubicBezTo>
                  <a:cubicBezTo>
                    <a:pt x="348573" y="496745"/>
                    <a:pt x="377761" y="504705"/>
                    <a:pt x="401362" y="520626"/>
                  </a:cubicBezTo>
                  <a:cubicBezTo>
                    <a:pt x="424963" y="536546"/>
                    <a:pt x="436834" y="561404"/>
                    <a:pt x="436834" y="595061"/>
                  </a:cubicBezTo>
                  <a:lnTo>
                    <a:pt x="436834" y="605953"/>
                  </a:lnTo>
                  <a:cubicBezTo>
                    <a:pt x="387676" y="605953"/>
                    <a:pt x="337261" y="608746"/>
                    <a:pt x="285311" y="614193"/>
                  </a:cubicBezTo>
                  <a:cubicBezTo>
                    <a:pt x="233499" y="619639"/>
                    <a:pt x="186297" y="630532"/>
                    <a:pt x="143982" y="647011"/>
                  </a:cubicBezTo>
                  <a:cubicBezTo>
                    <a:pt x="101667" y="663351"/>
                    <a:pt x="67033" y="686673"/>
                    <a:pt x="40220" y="716558"/>
                  </a:cubicBezTo>
                  <a:cubicBezTo>
                    <a:pt x="13407" y="746584"/>
                    <a:pt x="0" y="786245"/>
                    <a:pt x="0" y="835263"/>
                  </a:cubicBezTo>
                  <a:cubicBezTo>
                    <a:pt x="0" y="875344"/>
                    <a:pt x="7681" y="909000"/>
                    <a:pt x="23182" y="936232"/>
                  </a:cubicBezTo>
                  <a:cubicBezTo>
                    <a:pt x="38684" y="963604"/>
                    <a:pt x="58375" y="985390"/>
                    <a:pt x="82535" y="1001729"/>
                  </a:cubicBezTo>
                  <a:cubicBezTo>
                    <a:pt x="106555" y="1018069"/>
                    <a:pt x="133229" y="1029939"/>
                    <a:pt x="162416" y="1037201"/>
                  </a:cubicBezTo>
                  <a:cubicBezTo>
                    <a:pt x="191464" y="1044463"/>
                    <a:pt x="219813" y="1048094"/>
                    <a:pt x="247046" y="1048094"/>
                  </a:cubicBezTo>
                  <a:cubicBezTo>
                    <a:pt x="287964" y="1048094"/>
                    <a:pt x="325949" y="1040273"/>
                    <a:pt x="361002" y="1024912"/>
                  </a:cubicBezTo>
                  <a:cubicBezTo>
                    <a:pt x="396055" y="1009410"/>
                    <a:pt x="422170" y="987624"/>
                    <a:pt x="439487" y="959415"/>
                  </a:cubicBezTo>
                  <a:lnTo>
                    <a:pt x="443537" y="959415"/>
                  </a:lnTo>
                  <a:lnTo>
                    <a:pt x="443537" y="1031755"/>
                  </a:lnTo>
                  <a:lnTo>
                    <a:pt x="648268" y="1031755"/>
                  </a:lnTo>
                  <a:lnTo>
                    <a:pt x="648268" y="689186"/>
                  </a:lnTo>
                  <a:cubicBezTo>
                    <a:pt x="648268" y="627320"/>
                    <a:pt x="642542" y="573833"/>
                    <a:pt x="631230" y="528865"/>
                  </a:cubicBezTo>
                  <a:cubicBezTo>
                    <a:pt x="619779" y="483757"/>
                    <a:pt x="601903" y="446470"/>
                    <a:pt x="577324" y="417003"/>
                  </a:cubicBezTo>
                  <a:cubicBezTo>
                    <a:pt x="552746" y="387397"/>
                    <a:pt x="520625" y="365611"/>
                    <a:pt x="481104" y="351506"/>
                  </a:cubicBezTo>
                  <a:cubicBezTo>
                    <a:pt x="441442" y="337401"/>
                    <a:pt x="393122" y="330279"/>
                    <a:pt x="335725" y="330279"/>
                  </a:cubicBezTo>
                  <a:cubicBezTo>
                    <a:pt x="278328" y="330279"/>
                    <a:pt x="225818" y="339775"/>
                    <a:pt x="172611" y="358908"/>
                  </a:cubicBezTo>
                  <a:cubicBezTo>
                    <a:pt x="119403" y="378040"/>
                    <a:pt x="72759" y="406669"/>
                    <a:pt x="32679" y="444934"/>
                  </a:cubicBezTo>
                  <a:lnTo>
                    <a:pt x="145937" y="566432"/>
                  </a:lnTo>
                  <a:close/>
                  <a:moveTo>
                    <a:pt x="443677" y="758873"/>
                  </a:moveTo>
                  <a:cubicBezTo>
                    <a:pt x="443677" y="801607"/>
                    <a:pt x="431667" y="835543"/>
                    <a:pt x="407507" y="860540"/>
                  </a:cubicBezTo>
                  <a:cubicBezTo>
                    <a:pt x="383347" y="885538"/>
                    <a:pt x="348573" y="898107"/>
                    <a:pt x="303046" y="898107"/>
                  </a:cubicBezTo>
                  <a:cubicBezTo>
                    <a:pt x="292154" y="898107"/>
                    <a:pt x="280702" y="896990"/>
                    <a:pt x="268971" y="894755"/>
                  </a:cubicBezTo>
                  <a:cubicBezTo>
                    <a:pt x="257101" y="892521"/>
                    <a:pt x="246627" y="888611"/>
                    <a:pt x="237549" y="883164"/>
                  </a:cubicBezTo>
                  <a:cubicBezTo>
                    <a:pt x="228472" y="877718"/>
                    <a:pt x="220931" y="870456"/>
                    <a:pt x="215065" y="861378"/>
                  </a:cubicBezTo>
                  <a:cubicBezTo>
                    <a:pt x="209200" y="852301"/>
                    <a:pt x="206267" y="841408"/>
                    <a:pt x="206267" y="828560"/>
                  </a:cubicBezTo>
                  <a:cubicBezTo>
                    <a:pt x="206267" y="808590"/>
                    <a:pt x="212691" y="792390"/>
                    <a:pt x="225399" y="780100"/>
                  </a:cubicBezTo>
                  <a:cubicBezTo>
                    <a:pt x="238108" y="767811"/>
                    <a:pt x="254308" y="758454"/>
                    <a:pt x="273859" y="752030"/>
                  </a:cubicBezTo>
                  <a:cubicBezTo>
                    <a:pt x="293410" y="745606"/>
                    <a:pt x="315755" y="741277"/>
                    <a:pt x="340753" y="739043"/>
                  </a:cubicBezTo>
                  <a:cubicBezTo>
                    <a:pt x="365751" y="736808"/>
                    <a:pt x="390609" y="735691"/>
                    <a:pt x="415188" y="735691"/>
                  </a:cubicBezTo>
                  <a:lnTo>
                    <a:pt x="443816" y="735691"/>
                  </a:lnTo>
                  <a:lnTo>
                    <a:pt x="443816" y="758873"/>
                  </a:lnTo>
                  <a:close/>
                </a:path>
              </a:pathLst>
            </a:custGeom>
            <a:solidFill>
              <a:srgbClr val="75C044"/>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39D4EFC-EA81-7417-0D2C-8B51CD554962}"/>
                </a:ext>
              </a:extLst>
            </p:cNvPr>
            <p:cNvSpPr/>
            <p:nvPr/>
          </p:nvSpPr>
          <p:spPr>
            <a:xfrm>
              <a:off x="4814572" y="4499462"/>
              <a:ext cx="595339" cy="723541"/>
            </a:xfrm>
            <a:custGeom>
              <a:avLst/>
              <a:gdLst>
                <a:gd name="connsiteX0" fmla="*/ 140 w 595339"/>
                <a:gd name="connsiteY0" fmla="*/ 95522 h 723541"/>
                <a:gd name="connsiteX1" fmla="*/ 123733 w 595339"/>
                <a:gd name="connsiteY1" fmla="*/ 23881 h 723541"/>
                <a:gd name="connsiteX2" fmla="*/ 273161 w 595339"/>
                <a:gd name="connsiteY2" fmla="*/ 0 h 723541"/>
                <a:gd name="connsiteX3" fmla="*/ 372174 w 595339"/>
                <a:gd name="connsiteY3" fmla="*/ 12988 h 723541"/>
                <a:gd name="connsiteX4" fmla="*/ 462949 w 595339"/>
                <a:gd name="connsiteY4" fmla="*/ 53208 h 723541"/>
                <a:gd name="connsiteX5" fmla="*/ 529843 w 595339"/>
                <a:gd name="connsiteY5" fmla="*/ 123453 h 723541"/>
                <a:gd name="connsiteX6" fmla="*/ 555818 w 595339"/>
                <a:gd name="connsiteY6" fmla="*/ 227774 h 723541"/>
                <a:gd name="connsiteX7" fmla="*/ 538082 w 595339"/>
                <a:gd name="connsiteY7" fmla="*/ 309750 h 723541"/>
                <a:gd name="connsiteX8" fmla="*/ 492276 w 595339"/>
                <a:gd name="connsiteY8" fmla="*/ 367147 h 723541"/>
                <a:gd name="connsiteX9" fmla="*/ 428734 w 595339"/>
                <a:gd name="connsiteY9" fmla="*/ 404015 h 723541"/>
                <a:gd name="connsiteX10" fmla="*/ 357790 w 595339"/>
                <a:gd name="connsiteY10" fmla="*/ 425801 h 723541"/>
                <a:gd name="connsiteX11" fmla="*/ 255425 w 595339"/>
                <a:gd name="connsiteY11" fmla="*/ 457223 h 723541"/>
                <a:gd name="connsiteX12" fmla="*/ 222607 w 595339"/>
                <a:gd name="connsiteY12" fmla="*/ 503588 h 723541"/>
                <a:gd name="connsiteX13" fmla="*/ 249280 w 595339"/>
                <a:gd name="connsiteY13" fmla="*/ 549394 h 723541"/>
                <a:gd name="connsiteX14" fmla="*/ 303186 w 595339"/>
                <a:gd name="connsiteY14" fmla="*/ 562382 h 723541"/>
                <a:gd name="connsiteX15" fmla="*/ 396055 w 595339"/>
                <a:gd name="connsiteY15" fmla="*/ 540596 h 723541"/>
                <a:gd name="connsiteX16" fmla="*/ 469792 w 595339"/>
                <a:gd name="connsiteY16" fmla="*/ 485992 h 723541"/>
                <a:gd name="connsiteX17" fmla="*/ 595340 w 595339"/>
                <a:gd name="connsiteY17" fmla="*/ 618383 h 723541"/>
                <a:gd name="connsiteX18" fmla="*/ 462251 w 595339"/>
                <a:gd name="connsiteY18" fmla="*/ 696867 h 723541"/>
                <a:gd name="connsiteX19" fmla="*/ 299136 w 595339"/>
                <a:gd name="connsiteY19" fmla="*/ 723541 h 723541"/>
                <a:gd name="connsiteX20" fmla="*/ 195374 w 595339"/>
                <a:gd name="connsiteY20" fmla="*/ 711252 h 723541"/>
                <a:gd name="connsiteX21" fmla="*/ 101807 w 595339"/>
                <a:gd name="connsiteY21" fmla="*/ 671730 h 723541"/>
                <a:gd name="connsiteX22" fmla="*/ 34215 w 595339"/>
                <a:gd name="connsiteY22" fmla="*/ 600088 h 723541"/>
                <a:gd name="connsiteX23" fmla="*/ 8239 w 595339"/>
                <a:gd name="connsiteY23" fmla="*/ 491578 h 723541"/>
                <a:gd name="connsiteX24" fmla="*/ 27372 w 595339"/>
                <a:gd name="connsiteY24" fmla="*/ 406948 h 723541"/>
                <a:gd name="connsiteX25" fmla="*/ 77926 w 595339"/>
                <a:gd name="connsiteY25" fmla="*/ 346898 h 723541"/>
                <a:gd name="connsiteX26" fmla="*/ 148172 w 595339"/>
                <a:gd name="connsiteY26" fmla="*/ 307376 h 723541"/>
                <a:gd name="connsiteX27" fmla="*/ 225260 w 595339"/>
                <a:gd name="connsiteY27" fmla="*/ 284193 h 723541"/>
                <a:gd name="connsiteX28" fmla="*/ 320084 w 595339"/>
                <a:gd name="connsiteY28" fmla="*/ 256961 h 723541"/>
                <a:gd name="connsiteX29" fmla="*/ 349411 w 595339"/>
                <a:gd name="connsiteY29" fmla="*/ 216043 h 723541"/>
                <a:gd name="connsiteX30" fmla="*/ 322738 w 595339"/>
                <a:gd name="connsiteY30" fmla="*/ 173728 h 723541"/>
                <a:gd name="connsiteX31" fmla="*/ 264781 w 595339"/>
                <a:gd name="connsiteY31" fmla="*/ 161439 h 723541"/>
                <a:gd name="connsiteX32" fmla="*/ 186995 w 595339"/>
                <a:gd name="connsiteY32" fmla="*/ 179174 h 723541"/>
                <a:gd name="connsiteX33" fmla="*/ 122894 w 595339"/>
                <a:gd name="connsiteY33" fmla="*/ 222886 h 723541"/>
                <a:gd name="connsiteX34" fmla="*/ 0 w 595339"/>
                <a:gd name="connsiteY34" fmla="*/ 95941 h 72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5339" h="723541">
                  <a:moveTo>
                    <a:pt x="140" y="95522"/>
                  </a:moveTo>
                  <a:cubicBezTo>
                    <a:pt x="33796" y="63682"/>
                    <a:pt x="74993" y="39801"/>
                    <a:pt x="123733" y="23881"/>
                  </a:cubicBezTo>
                  <a:cubicBezTo>
                    <a:pt x="172471" y="7960"/>
                    <a:pt x="222188" y="0"/>
                    <a:pt x="273161" y="0"/>
                  </a:cubicBezTo>
                  <a:cubicBezTo>
                    <a:pt x="305839" y="0"/>
                    <a:pt x="338937" y="4329"/>
                    <a:pt x="372174" y="12988"/>
                  </a:cubicBezTo>
                  <a:cubicBezTo>
                    <a:pt x="405412" y="21646"/>
                    <a:pt x="435577" y="35053"/>
                    <a:pt x="462949" y="53208"/>
                  </a:cubicBezTo>
                  <a:cubicBezTo>
                    <a:pt x="490181" y="71363"/>
                    <a:pt x="512526" y="94824"/>
                    <a:pt x="529843" y="123453"/>
                  </a:cubicBezTo>
                  <a:cubicBezTo>
                    <a:pt x="547159" y="152082"/>
                    <a:pt x="555818" y="186855"/>
                    <a:pt x="555818" y="227774"/>
                  </a:cubicBezTo>
                  <a:cubicBezTo>
                    <a:pt x="555818" y="259615"/>
                    <a:pt x="549953" y="286986"/>
                    <a:pt x="538082" y="309750"/>
                  </a:cubicBezTo>
                  <a:cubicBezTo>
                    <a:pt x="526211" y="332513"/>
                    <a:pt x="510989" y="351646"/>
                    <a:pt x="492276" y="367147"/>
                  </a:cubicBezTo>
                  <a:cubicBezTo>
                    <a:pt x="473563" y="382649"/>
                    <a:pt x="452475" y="394938"/>
                    <a:pt x="428734" y="404015"/>
                  </a:cubicBezTo>
                  <a:cubicBezTo>
                    <a:pt x="405133" y="413093"/>
                    <a:pt x="381531" y="420355"/>
                    <a:pt x="357790" y="425801"/>
                  </a:cubicBezTo>
                  <a:cubicBezTo>
                    <a:pt x="311425" y="436694"/>
                    <a:pt x="277211" y="447168"/>
                    <a:pt x="255425" y="457223"/>
                  </a:cubicBezTo>
                  <a:cubicBezTo>
                    <a:pt x="233639" y="467278"/>
                    <a:pt x="222607" y="482640"/>
                    <a:pt x="222607" y="503588"/>
                  </a:cubicBezTo>
                  <a:cubicBezTo>
                    <a:pt x="222607" y="524536"/>
                    <a:pt x="231544" y="540735"/>
                    <a:pt x="249280" y="549394"/>
                  </a:cubicBezTo>
                  <a:cubicBezTo>
                    <a:pt x="267016" y="558052"/>
                    <a:pt x="285031" y="562382"/>
                    <a:pt x="303186" y="562382"/>
                  </a:cubicBezTo>
                  <a:cubicBezTo>
                    <a:pt x="336004" y="562382"/>
                    <a:pt x="366868" y="555120"/>
                    <a:pt x="396055" y="540596"/>
                  </a:cubicBezTo>
                  <a:cubicBezTo>
                    <a:pt x="425243" y="526072"/>
                    <a:pt x="449821" y="507777"/>
                    <a:pt x="469792" y="485992"/>
                  </a:cubicBezTo>
                  <a:lnTo>
                    <a:pt x="595340" y="618383"/>
                  </a:lnTo>
                  <a:cubicBezTo>
                    <a:pt x="559868" y="653016"/>
                    <a:pt x="515458" y="679131"/>
                    <a:pt x="462251" y="696867"/>
                  </a:cubicBezTo>
                  <a:cubicBezTo>
                    <a:pt x="409043" y="714603"/>
                    <a:pt x="354718" y="723541"/>
                    <a:pt x="299136" y="723541"/>
                  </a:cubicBezTo>
                  <a:cubicBezTo>
                    <a:pt x="264502" y="723541"/>
                    <a:pt x="230008" y="719491"/>
                    <a:pt x="195374" y="711252"/>
                  </a:cubicBezTo>
                  <a:cubicBezTo>
                    <a:pt x="160740" y="703152"/>
                    <a:pt x="129598" y="689885"/>
                    <a:pt x="101807" y="671730"/>
                  </a:cubicBezTo>
                  <a:cubicBezTo>
                    <a:pt x="74016" y="653575"/>
                    <a:pt x="51532" y="629694"/>
                    <a:pt x="34215" y="600088"/>
                  </a:cubicBezTo>
                  <a:cubicBezTo>
                    <a:pt x="16898" y="570482"/>
                    <a:pt x="8239" y="534312"/>
                    <a:pt x="8239" y="491578"/>
                  </a:cubicBezTo>
                  <a:cubicBezTo>
                    <a:pt x="8239" y="458759"/>
                    <a:pt x="14524" y="430549"/>
                    <a:pt x="27372" y="406948"/>
                  </a:cubicBezTo>
                  <a:cubicBezTo>
                    <a:pt x="40080" y="383207"/>
                    <a:pt x="56978" y="363237"/>
                    <a:pt x="77926" y="346898"/>
                  </a:cubicBezTo>
                  <a:cubicBezTo>
                    <a:pt x="98874" y="330558"/>
                    <a:pt x="122336" y="317431"/>
                    <a:pt x="148172" y="307376"/>
                  </a:cubicBezTo>
                  <a:cubicBezTo>
                    <a:pt x="174147" y="297460"/>
                    <a:pt x="199843" y="289640"/>
                    <a:pt x="225260" y="284193"/>
                  </a:cubicBezTo>
                  <a:cubicBezTo>
                    <a:pt x="268971" y="274278"/>
                    <a:pt x="300533" y="265061"/>
                    <a:pt x="320084" y="256961"/>
                  </a:cubicBezTo>
                  <a:cubicBezTo>
                    <a:pt x="339636" y="248722"/>
                    <a:pt x="349411" y="235175"/>
                    <a:pt x="349411" y="216043"/>
                  </a:cubicBezTo>
                  <a:cubicBezTo>
                    <a:pt x="349411" y="196910"/>
                    <a:pt x="340613" y="181968"/>
                    <a:pt x="322738" y="173728"/>
                  </a:cubicBezTo>
                  <a:cubicBezTo>
                    <a:pt x="305002" y="165489"/>
                    <a:pt x="285729" y="161439"/>
                    <a:pt x="264781" y="161439"/>
                  </a:cubicBezTo>
                  <a:cubicBezTo>
                    <a:pt x="237410" y="161439"/>
                    <a:pt x="211574" y="167304"/>
                    <a:pt x="186995" y="179174"/>
                  </a:cubicBezTo>
                  <a:cubicBezTo>
                    <a:pt x="162416" y="191045"/>
                    <a:pt x="141049" y="205569"/>
                    <a:pt x="122894" y="222886"/>
                  </a:cubicBezTo>
                  <a:lnTo>
                    <a:pt x="0" y="95941"/>
                  </a:lnTo>
                  <a:close/>
                </a:path>
              </a:pathLst>
            </a:custGeom>
            <a:solidFill>
              <a:srgbClr val="ED1C29"/>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413B57B-9735-EB7F-7DB0-496545C273A5}"/>
                </a:ext>
              </a:extLst>
            </p:cNvPr>
            <p:cNvSpPr/>
            <p:nvPr/>
          </p:nvSpPr>
          <p:spPr>
            <a:xfrm>
              <a:off x="5131724" y="3048051"/>
              <a:ext cx="2098726" cy="2483734"/>
            </a:xfrm>
            <a:custGeom>
              <a:avLst/>
              <a:gdLst>
                <a:gd name="connsiteX0" fmla="*/ 1618855 w 2098726"/>
                <a:gd name="connsiteY0" fmla="*/ 2185566 h 2483734"/>
                <a:gd name="connsiteX1" fmla="*/ 1345415 w 2098726"/>
                <a:gd name="connsiteY1" fmla="*/ 2457190 h 2483734"/>
                <a:gd name="connsiteX2" fmla="*/ 971564 w 2098726"/>
                <a:gd name="connsiteY2" fmla="*/ 2363344 h 2483734"/>
                <a:gd name="connsiteX3" fmla="*/ 751332 w 2098726"/>
                <a:gd name="connsiteY3" fmla="*/ 1981394 h 2483734"/>
                <a:gd name="connsiteX4" fmla="*/ 777866 w 2098726"/>
                <a:gd name="connsiteY4" fmla="*/ 1257294 h 2483734"/>
                <a:gd name="connsiteX5" fmla="*/ 1421107 w 2098726"/>
                <a:gd name="connsiteY5" fmla="*/ 632627 h 2483734"/>
                <a:gd name="connsiteX6" fmla="*/ 1926510 w 2098726"/>
                <a:gd name="connsiteY6" fmla="*/ 0 h 2483734"/>
                <a:gd name="connsiteX7" fmla="*/ 1986141 w 2098726"/>
                <a:gd name="connsiteY7" fmla="*/ 95522 h 2483734"/>
                <a:gd name="connsiteX8" fmla="*/ 1972037 w 2098726"/>
                <a:gd name="connsiteY8" fmla="*/ 646313 h 2483734"/>
                <a:gd name="connsiteX9" fmla="*/ 1459651 w 2098726"/>
                <a:gd name="connsiteY9" fmla="*/ 848810 h 2483734"/>
                <a:gd name="connsiteX10" fmla="*/ 1470264 w 2098726"/>
                <a:gd name="connsiteY10" fmla="*/ 854815 h 2483734"/>
                <a:gd name="connsiteX11" fmla="*/ 1891317 w 2098726"/>
                <a:gd name="connsiteY11" fmla="*/ 850765 h 2483734"/>
                <a:gd name="connsiteX12" fmla="*/ 2082921 w 2098726"/>
                <a:gd name="connsiteY12" fmla="*/ 611400 h 2483734"/>
                <a:gd name="connsiteX13" fmla="*/ 2089624 w 2098726"/>
                <a:gd name="connsiteY13" fmla="*/ 643241 h 2483734"/>
                <a:gd name="connsiteX14" fmla="*/ 1852075 w 2098726"/>
                <a:gd name="connsiteY14" fmla="*/ 1121831 h 2483734"/>
                <a:gd name="connsiteX15" fmla="*/ 1303798 w 2098726"/>
                <a:gd name="connsiteY15" fmla="*/ 1003405 h 2483734"/>
                <a:gd name="connsiteX16" fmla="*/ 1614107 w 2098726"/>
                <a:gd name="connsiteY16" fmla="*/ 1299190 h 2483734"/>
                <a:gd name="connsiteX17" fmla="*/ 2037813 w 2098726"/>
                <a:gd name="connsiteY17" fmla="*/ 1147946 h 2483734"/>
                <a:gd name="connsiteX18" fmla="*/ 2037813 w 2098726"/>
                <a:gd name="connsiteY18" fmla="*/ 1193752 h 2483734"/>
                <a:gd name="connsiteX19" fmla="*/ 1807107 w 2098726"/>
                <a:gd name="connsiteY19" fmla="*/ 1589667 h 2483734"/>
                <a:gd name="connsiteX20" fmla="*/ 1375440 w 2098726"/>
                <a:gd name="connsiteY20" fmla="*/ 1543303 h 2483734"/>
                <a:gd name="connsiteX21" fmla="*/ 1142639 w 2098726"/>
                <a:gd name="connsiteY21" fmla="*/ 1199757 h 2483734"/>
                <a:gd name="connsiteX22" fmla="*/ 1140684 w 2098726"/>
                <a:gd name="connsiteY22" fmla="*/ 1241513 h 2483734"/>
                <a:gd name="connsiteX23" fmla="*/ 1387310 w 2098726"/>
                <a:gd name="connsiteY23" fmla="*/ 1696362 h 2483734"/>
                <a:gd name="connsiteX24" fmla="*/ 1916455 w 2098726"/>
                <a:gd name="connsiteY24" fmla="*/ 1777919 h 2483734"/>
                <a:gd name="connsiteX25" fmla="*/ 1896624 w 2098726"/>
                <a:gd name="connsiteY25" fmla="*/ 1809760 h 2483734"/>
                <a:gd name="connsiteX26" fmla="*/ 1323629 w 2098726"/>
                <a:gd name="connsiteY26" fmla="*/ 2008626 h 2483734"/>
                <a:gd name="connsiteX27" fmla="*/ 958856 w 2098726"/>
                <a:gd name="connsiteY27" fmla="*/ 1499312 h 2483734"/>
                <a:gd name="connsiteX28" fmla="*/ 1064294 w 2098726"/>
                <a:gd name="connsiteY28" fmla="*/ 1989354 h 2483734"/>
                <a:gd name="connsiteX29" fmla="*/ 1618715 w 2098726"/>
                <a:gd name="connsiteY29" fmla="*/ 2185705 h 2483734"/>
                <a:gd name="connsiteX30" fmla="*/ 969470 w 2098726"/>
                <a:gd name="connsiteY30" fmla="*/ 2480512 h 2483734"/>
                <a:gd name="connsiteX31" fmla="*/ 659021 w 2098726"/>
                <a:gd name="connsiteY31" fmla="*/ 1595114 h 2483734"/>
                <a:gd name="connsiteX32" fmla="*/ 0 w 2098726"/>
                <a:gd name="connsiteY32" fmla="*/ 2480512 h 2483734"/>
                <a:gd name="connsiteX33" fmla="*/ 612796 w 2098726"/>
                <a:gd name="connsiteY33" fmla="*/ 2162383 h 2483734"/>
                <a:gd name="connsiteX34" fmla="*/ 969470 w 2098726"/>
                <a:gd name="connsiteY34" fmla="*/ 2480512 h 248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8726" h="2483734">
                  <a:moveTo>
                    <a:pt x="1618855" y="2185566"/>
                  </a:moveTo>
                  <a:cubicBezTo>
                    <a:pt x="1581707" y="2317398"/>
                    <a:pt x="1477526" y="2420881"/>
                    <a:pt x="1345415" y="2457190"/>
                  </a:cubicBezTo>
                  <a:cubicBezTo>
                    <a:pt x="1213303" y="2493500"/>
                    <a:pt x="1070858" y="2457749"/>
                    <a:pt x="971564" y="2363344"/>
                  </a:cubicBezTo>
                  <a:cubicBezTo>
                    <a:pt x="862914" y="2260140"/>
                    <a:pt x="786245" y="2127191"/>
                    <a:pt x="751332" y="1981394"/>
                  </a:cubicBezTo>
                  <a:cubicBezTo>
                    <a:pt x="694074" y="1742448"/>
                    <a:pt x="703291" y="1491352"/>
                    <a:pt x="777866" y="1257294"/>
                  </a:cubicBezTo>
                  <a:cubicBezTo>
                    <a:pt x="873947" y="955365"/>
                    <a:pt x="1116524" y="719910"/>
                    <a:pt x="1421107" y="632627"/>
                  </a:cubicBezTo>
                  <a:cubicBezTo>
                    <a:pt x="1706417" y="550930"/>
                    <a:pt x="1909751" y="296204"/>
                    <a:pt x="1926510" y="0"/>
                  </a:cubicBezTo>
                  <a:lnTo>
                    <a:pt x="1986141" y="95522"/>
                  </a:lnTo>
                  <a:cubicBezTo>
                    <a:pt x="2091998" y="264921"/>
                    <a:pt x="2086412" y="482500"/>
                    <a:pt x="1972037" y="646313"/>
                  </a:cubicBezTo>
                  <a:cubicBezTo>
                    <a:pt x="1857521" y="810126"/>
                    <a:pt x="1655165" y="890007"/>
                    <a:pt x="1459651" y="848810"/>
                  </a:cubicBezTo>
                  <a:lnTo>
                    <a:pt x="1470264" y="854815"/>
                  </a:lnTo>
                  <a:cubicBezTo>
                    <a:pt x="1600979" y="928272"/>
                    <a:pt x="1761999" y="926875"/>
                    <a:pt x="1891317" y="850765"/>
                  </a:cubicBezTo>
                  <a:cubicBezTo>
                    <a:pt x="1982231" y="797417"/>
                    <a:pt x="2050801" y="711810"/>
                    <a:pt x="2082921" y="611400"/>
                  </a:cubicBezTo>
                  <a:lnTo>
                    <a:pt x="2089624" y="643241"/>
                  </a:lnTo>
                  <a:cubicBezTo>
                    <a:pt x="2130263" y="838056"/>
                    <a:pt x="2031947" y="1036363"/>
                    <a:pt x="1852075" y="1121831"/>
                  </a:cubicBezTo>
                  <a:cubicBezTo>
                    <a:pt x="1672342" y="1207298"/>
                    <a:pt x="1395969" y="1140684"/>
                    <a:pt x="1303798" y="1003405"/>
                  </a:cubicBezTo>
                  <a:cubicBezTo>
                    <a:pt x="1303798" y="1003405"/>
                    <a:pt x="1371530" y="1244725"/>
                    <a:pt x="1614107" y="1299190"/>
                  </a:cubicBezTo>
                  <a:cubicBezTo>
                    <a:pt x="1758647" y="1331589"/>
                    <a:pt x="1960306" y="1287319"/>
                    <a:pt x="2037813" y="1147946"/>
                  </a:cubicBezTo>
                  <a:lnTo>
                    <a:pt x="2037813" y="1193752"/>
                  </a:lnTo>
                  <a:cubicBezTo>
                    <a:pt x="2031808" y="1382702"/>
                    <a:pt x="1934609" y="1537158"/>
                    <a:pt x="1807107" y="1589667"/>
                  </a:cubicBezTo>
                  <a:cubicBezTo>
                    <a:pt x="1679604" y="1642177"/>
                    <a:pt x="1490514" y="1618994"/>
                    <a:pt x="1375440" y="1543303"/>
                  </a:cubicBezTo>
                  <a:cubicBezTo>
                    <a:pt x="1228246" y="1446523"/>
                    <a:pt x="1158001" y="1324467"/>
                    <a:pt x="1142639" y="1199757"/>
                  </a:cubicBezTo>
                  <a:lnTo>
                    <a:pt x="1140684" y="1241513"/>
                  </a:lnTo>
                  <a:cubicBezTo>
                    <a:pt x="1132025" y="1422503"/>
                    <a:pt x="1236206" y="1588969"/>
                    <a:pt x="1387310" y="1696362"/>
                  </a:cubicBezTo>
                  <a:cubicBezTo>
                    <a:pt x="1535063" y="1801381"/>
                    <a:pt x="1742867" y="1830010"/>
                    <a:pt x="1916455" y="1777919"/>
                  </a:cubicBezTo>
                  <a:lnTo>
                    <a:pt x="1896624" y="1809760"/>
                  </a:lnTo>
                  <a:cubicBezTo>
                    <a:pt x="1781271" y="1994381"/>
                    <a:pt x="1530873" y="2075240"/>
                    <a:pt x="1323629" y="2008626"/>
                  </a:cubicBezTo>
                  <a:cubicBezTo>
                    <a:pt x="1116384" y="1942151"/>
                    <a:pt x="937629" y="1748732"/>
                    <a:pt x="958856" y="1499312"/>
                  </a:cubicBezTo>
                  <a:cubicBezTo>
                    <a:pt x="945868" y="1651115"/>
                    <a:pt x="966816" y="1838808"/>
                    <a:pt x="1064294" y="1989354"/>
                  </a:cubicBezTo>
                  <a:cubicBezTo>
                    <a:pt x="1185093" y="2175930"/>
                    <a:pt x="1411051" y="2264749"/>
                    <a:pt x="1618715" y="2185705"/>
                  </a:cubicBezTo>
                  <a:moveTo>
                    <a:pt x="969470" y="2480512"/>
                  </a:moveTo>
                  <a:cubicBezTo>
                    <a:pt x="720887" y="2259163"/>
                    <a:pt x="603021" y="1923158"/>
                    <a:pt x="659021" y="1595114"/>
                  </a:cubicBezTo>
                  <a:cubicBezTo>
                    <a:pt x="593664" y="1978181"/>
                    <a:pt x="455408" y="2341418"/>
                    <a:pt x="0" y="2480512"/>
                  </a:cubicBezTo>
                  <a:cubicBezTo>
                    <a:pt x="350808" y="2498528"/>
                    <a:pt x="557075" y="2447415"/>
                    <a:pt x="612796" y="2162383"/>
                  </a:cubicBezTo>
                  <a:cubicBezTo>
                    <a:pt x="608746" y="2366556"/>
                    <a:pt x="736110" y="2501879"/>
                    <a:pt x="969470" y="2480512"/>
                  </a:cubicBezTo>
                </a:path>
              </a:pathLst>
            </a:custGeom>
            <a:solidFill>
              <a:srgbClr val="E2E3E4"/>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1839D09-3DE9-1163-96B5-C33768DAA573}"/>
                </a:ext>
              </a:extLst>
            </p:cNvPr>
            <p:cNvSpPr/>
            <p:nvPr/>
          </p:nvSpPr>
          <p:spPr>
            <a:xfrm>
              <a:off x="1514578" y="5798512"/>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2"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042AF4BF-FB62-1788-25DF-BBAB1A69A7C8}"/>
                </a:ext>
              </a:extLst>
            </p:cNvPr>
            <p:cNvSpPr/>
            <p:nvPr/>
          </p:nvSpPr>
          <p:spPr>
            <a:xfrm>
              <a:off x="1678530" y="5798512"/>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1"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228F4F6-EB21-C996-D7A4-1ABCC77BA971}"/>
                </a:ext>
              </a:extLst>
            </p:cNvPr>
            <p:cNvSpPr/>
            <p:nvPr/>
          </p:nvSpPr>
          <p:spPr>
            <a:xfrm>
              <a:off x="1915102" y="5801444"/>
              <a:ext cx="149568" cy="168979"/>
            </a:xfrm>
            <a:custGeom>
              <a:avLst/>
              <a:gdLst>
                <a:gd name="connsiteX0" fmla="*/ 107672 w 149568"/>
                <a:gd name="connsiteY0" fmla="*/ 168980 h 168979"/>
                <a:gd name="connsiteX1" fmla="*/ 75133 w 149568"/>
                <a:gd name="connsiteY1" fmla="*/ 121917 h 168979"/>
                <a:gd name="connsiteX2" fmla="*/ 39103 w 149568"/>
                <a:gd name="connsiteY2" fmla="*/ 121917 h 168979"/>
                <a:gd name="connsiteX3" fmla="*/ 39103 w 149568"/>
                <a:gd name="connsiteY3" fmla="*/ 168980 h 168979"/>
                <a:gd name="connsiteX4" fmla="*/ 0 w 149568"/>
                <a:gd name="connsiteY4" fmla="*/ 168980 h 168979"/>
                <a:gd name="connsiteX5" fmla="*/ 0 w 149568"/>
                <a:gd name="connsiteY5" fmla="*/ 0 h 168979"/>
                <a:gd name="connsiteX6" fmla="*/ 73178 w 149568"/>
                <a:gd name="connsiteY6" fmla="*/ 0 h 168979"/>
                <a:gd name="connsiteX7" fmla="*/ 146496 w 149568"/>
                <a:gd name="connsiteY7" fmla="*/ 61308 h 168979"/>
                <a:gd name="connsiteX8" fmla="*/ 111722 w 149568"/>
                <a:gd name="connsiteY8" fmla="*/ 114655 h 168979"/>
                <a:gd name="connsiteX9" fmla="*/ 149568 w 149568"/>
                <a:gd name="connsiteY9" fmla="*/ 168980 h 168979"/>
                <a:gd name="connsiteX10" fmla="*/ 107533 w 149568"/>
                <a:gd name="connsiteY10" fmla="*/ 168980 h 168979"/>
                <a:gd name="connsiteX11" fmla="*/ 70944 w 149568"/>
                <a:gd name="connsiteY11" fmla="*/ 31980 h 168979"/>
                <a:gd name="connsiteX12" fmla="*/ 39103 w 149568"/>
                <a:gd name="connsiteY12" fmla="*/ 31980 h 168979"/>
                <a:gd name="connsiteX13" fmla="*/ 39103 w 149568"/>
                <a:gd name="connsiteY13" fmla="*/ 90914 h 168979"/>
                <a:gd name="connsiteX14" fmla="*/ 70944 w 149568"/>
                <a:gd name="connsiteY14" fmla="*/ 90914 h 168979"/>
                <a:gd name="connsiteX15" fmla="*/ 106834 w 149568"/>
                <a:gd name="connsiteY15" fmla="*/ 61447 h 168979"/>
                <a:gd name="connsiteX16" fmla="*/ 70944 w 149568"/>
                <a:gd name="connsiteY16" fmla="*/ 31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568" h="168979">
                  <a:moveTo>
                    <a:pt x="107672" y="168980"/>
                  </a:moveTo>
                  <a:lnTo>
                    <a:pt x="75133" y="121917"/>
                  </a:lnTo>
                  <a:lnTo>
                    <a:pt x="39103" y="121917"/>
                  </a:lnTo>
                  <a:lnTo>
                    <a:pt x="39103" y="168980"/>
                  </a:lnTo>
                  <a:lnTo>
                    <a:pt x="0" y="168980"/>
                  </a:lnTo>
                  <a:lnTo>
                    <a:pt x="0" y="0"/>
                  </a:lnTo>
                  <a:lnTo>
                    <a:pt x="73178" y="0"/>
                  </a:lnTo>
                  <a:cubicBezTo>
                    <a:pt x="118286" y="0"/>
                    <a:pt x="146496" y="23462"/>
                    <a:pt x="146496" y="61308"/>
                  </a:cubicBezTo>
                  <a:cubicBezTo>
                    <a:pt x="146496" y="86585"/>
                    <a:pt x="133648" y="105159"/>
                    <a:pt x="111722" y="114655"/>
                  </a:cubicBezTo>
                  <a:lnTo>
                    <a:pt x="149568" y="168980"/>
                  </a:lnTo>
                  <a:lnTo>
                    <a:pt x="107533" y="168980"/>
                  </a:lnTo>
                  <a:close/>
                  <a:moveTo>
                    <a:pt x="70944" y="31980"/>
                  </a:moveTo>
                  <a:lnTo>
                    <a:pt x="39103" y="31980"/>
                  </a:lnTo>
                  <a:lnTo>
                    <a:pt x="39103" y="90914"/>
                  </a:lnTo>
                  <a:lnTo>
                    <a:pt x="70944" y="90914"/>
                  </a:lnTo>
                  <a:cubicBezTo>
                    <a:pt x="94824" y="90914"/>
                    <a:pt x="106834" y="79881"/>
                    <a:pt x="106834" y="61447"/>
                  </a:cubicBezTo>
                  <a:cubicBezTo>
                    <a:pt x="106834" y="43013"/>
                    <a:pt x="94824" y="31980"/>
                    <a:pt x="70944" y="31980"/>
                  </a:cubicBezTo>
                  <a:close/>
                </a:path>
              </a:pathLst>
            </a:custGeom>
            <a:solidFill>
              <a:srgbClr val="58595B"/>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2E6700D-F13E-A5FE-73C7-33F531582E2B}"/>
                </a:ext>
              </a:extLst>
            </p:cNvPr>
            <p:cNvSpPr/>
            <p:nvPr/>
          </p:nvSpPr>
          <p:spPr>
            <a:xfrm>
              <a:off x="2092461" y="5801444"/>
              <a:ext cx="130854" cy="168979"/>
            </a:xfrm>
            <a:custGeom>
              <a:avLst/>
              <a:gdLst>
                <a:gd name="connsiteX0" fmla="*/ 130855 w 130854"/>
                <a:gd name="connsiteY0" fmla="*/ 137558 h 168979"/>
                <a:gd name="connsiteX1" fmla="*/ 130855 w 130854"/>
                <a:gd name="connsiteY1" fmla="*/ 168980 h 168979"/>
                <a:gd name="connsiteX2" fmla="*/ 0 w 130854"/>
                <a:gd name="connsiteY2" fmla="*/ 168980 h 168979"/>
                <a:gd name="connsiteX3" fmla="*/ 0 w 130854"/>
                <a:gd name="connsiteY3" fmla="*/ 0 h 168979"/>
                <a:gd name="connsiteX4" fmla="*/ 127643 w 130854"/>
                <a:gd name="connsiteY4" fmla="*/ 0 h 168979"/>
                <a:gd name="connsiteX5" fmla="*/ 127643 w 130854"/>
                <a:gd name="connsiteY5" fmla="*/ 31422 h 168979"/>
                <a:gd name="connsiteX6" fmla="*/ 38823 w 130854"/>
                <a:gd name="connsiteY6" fmla="*/ 31422 h 168979"/>
                <a:gd name="connsiteX7" fmla="*/ 38823 w 130854"/>
                <a:gd name="connsiteY7" fmla="*/ 68150 h 168979"/>
                <a:gd name="connsiteX8" fmla="*/ 117308 w 130854"/>
                <a:gd name="connsiteY8" fmla="*/ 68150 h 168979"/>
                <a:gd name="connsiteX9" fmla="*/ 117308 w 130854"/>
                <a:gd name="connsiteY9" fmla="*/ 98595 h 168979"/>
                <a:gd name="connsiteX10" fmla="*/ 38823 w 130854"/>
                <a:gd name="connsiteY10" fmla="*/ 98595 h 168979"/>
                <a:gd name="connsiteX11" fmla="*/ 38823 w 130854"/>
                <a:gd name="connsiteY11" fmla="*/ 137698 h 168979"/>
                <a:gd name="connsiteX12" fmla="*/ 130715 w 130854"/>
                <a:gd name="connsiteY12" fmla="*/ 1376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54" h="168979">
                  <a:moveTo>
                    <a:pt x="130855" y="137558"/>
                  </a:moveTo>
                  <a:lnTo>
                    <a:pt x="130855" y="168980"/>
                  </a:lnTo>
                  <a:lnTo>
                    <a:pt x="0" y="168980"/>
                  </a:lnTo>
                  <a:lnTo>
                    <a:pt x="0" y="0"/>
                  </a:lnTo>
                  <a:lnTo>
                    <a:pt x="127643" y="0"/>
                  </a:lnTo>
                  <a:lnTo>
                    <a:pt x="127643" y="31422"/>
                  </a:lnTo>
                  <a:lnTo>
                    <a:pt x="38823" y="31422"/>
                  </a:lnTo>
                  <a:lnTo>
                    <a:pt x="38823" y="68150"/>
                  </a:lnTo>
                  <a:lnTo>
                    <a:pt x="117308" y="68150"/>
                  </a:lnTo>
                  <a:lnTo>
                    <a:pt x="117308" y="98595"/>
                  </a:lnTo>
                  <a:lnTo>
                    <a:pt x="38823" y="98595"/>
                  </a:lnTo>
                  <a:lnTo>
                    <a:pt x="38823" y="137698"/>
                  </a:lnTo>
                  <a:lnTo>
                    <a:pt x="130715" y="137698"/>
                  </a:lnTo>
                  <a:close/>
                </a:path>
              </a:pathLst>
            </a:custGeom>
            <a:solidFill>
              <a:srgbClr val="58595B"/>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CBDF8A0-BF63-7030-95FC-B605162F3DCE}"/>
                </a:ext>
              </a:extLst>
            </p:cNvPr>
            <p:cNvSpPr/>
            <p:nvPr/>
          </p:nvSpPr>
          <p:spPr>
            <a:xfrm>
              <a:off x="2243565" y="5798512"/>
              <a:ext cx="163533" cy="174845"/>
            </a:xfrm>
            <a:custGeom>
              <a:avLst/>
              <a:gdLst>
                <a:gd name="connsiteX0" fmla="*/ 124710 w 163533"/>
                <a:gd name="connsiteY0" fmla="*/ 84769 h 174845"/>
                <a:gd name="connsiteX1" fmla="*/ 160461 w 163533"/>
                <a:gd name="connsiteY1" fmla="*/ 84769 h 174845"/>
                <a:gd name="connsiteX2" fmla="*/ 160461 w 163533"/>
                <a:gd name="connsiteY2" fmla="*/ 153339 h 174845"/>
                <a:gd name="connsiteX3" fmla="*/ 92171 w 163533"/>
                <a:gd name="connsiteY3" fmla="*/ 174845 h 174845"/>
                <a:gd name="connsiteX4" fmla="*/ 0 w 163533"/>
                <a:gd name="connsiteY4" fmla="*/ 87423 h 174845"/>
                <a:gd name="connsiteX5" fmla="*/ 92869 w 163533"/>
                <a:gd name="connsiteY5" fmla="*/ 0 h 174845"/>
                <a:gd name="connsiteX6" fmla="*/ 163533 w 163533"/>
                <a:gd name="connsiteY6" fmla="*/ 29187 h 174845"/>
                <a:gd name="connsiteX7" fmla="*/ 138396 w 163533"/>
                <a:gd name="connsiteY7" fmla="*/ 52370 h 174845"/>
                <a:gd name="connsiteX8" fmla="*/ 94685 w 163533"/>
                <a:gd name="connsiteY8" fmla="*/ 33377 h 174845"/>
                <a:gd name="connsiteX9" fmla="*/ 39382 w 163533"/>
                <a:gd name="connsiteY9" fmla="*/ 87423 h 174845"/>
                <a:gd name="connsiteX10" fmla="*/ 94126 w 163533"/>
                <a:gd name="connsiteY10" fmla="*/ 141468 h 174845"/>
                <a:gd name="connsiteX11" fmla="*/ 124570 w 163533"/>
                <a:gd name="connsiteY11" fmla="*/ 134206 h 174845"/>
                <a:gd name="connsiteX12" fmla="*/ 124570 w 163533"/>
                <a:gd name="connsiteY12" fmla="*/ 84769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533" h="174845">
                  <a:moveTo>
                    <a:pt x="124710" y="84769"/>
                  </a:moveTo>
                  <a:lnTo>
                    <a:pt x="160461" y="84769"/>
                  </a:lnTo>
                  <a:lnTo>
                    <a:pt x="160461" y="153339"/>
                  </a:lnTo>
                  <a:cubicBezTo>
                    <a:pt x="141887" y="167304"/>
                    <a:pt x="116331" y="174845"/>
                    <a:pt x="92171" y="174845"/>
                  </a:cubicBezTo>
                  <a:cubicBezTo>
                    <a:pt x="39103" y="174845"/>
                    <a:pt x="0" y="138396"/>
                    <a:pt x="0" y="87423"/>
                  </a:cubicBezTo>
                  <a:cubicBezTo>
                    <a:pt x="0" y="36449"/>
                    <a:pt x="39103" y="0"/>
                    <a:pt x="92869" y="0"/>
                  </a:cubicBezTo>
                  <a:cubicBezTo>
                    <a:pt x="122475" y="0"/>
                    <a:pt x="147194" y="10195"/>
                    <a:pt x="163533" y="29187"/>
                  </a:cubicBezTo>
                  <a:lnTo>
                    <a:pt x="138396" y="52370"/>
                  </a:lnTo>
                  <a:cubicBezTo>
                    <a:pt x="126106" y="39382"/>
                    <a:pt x="111862" y="33377"/>
                    <a:pt x="94685" y="33377"/>
                  </a:cubicBezTo>
                  <a:cubicBezTo>
                    <a:pt x="61866" y="33377"/>
                    <a:pt x="39382" y="55303"/>
                    <a:pt x="39382" y="87423"/>
                  </a:cubicBezTo>
                  <a:cubicBezTo>
                    <a:pt x="39382" y="119543"/>
                    <a:pt x="61866" y="141468"/>
                    <a:pt x="94126" y="141468"/>
                  </a:cubicBezTo>
                  <a:cubicBezTo>
                    <a:pt x="104740" y="141468"/>
                    <a:pt x="114655" y="139513"/>
                    <a:pt x="124570" y="134206"/>
                  </a:cubicBezTo>
                  <a:lnTo>
                    <a:pt x="124570" y="84769"/>
                  </a:lnTo>
                  <a:close/>
                </a:path>
              </a:pathLst>
            </a:custGeom>
            <a:solidFill>
              <a:srgbClr val="58595B"/>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69E52FA-9817-72FD-5136-7D5492DD8EEF}"/>
                </a:ext>
              </a:extLst>
            </p:cNvPr>
            <p:cNvSpPr/>
            <p:nvPr/>
          </p:nvSpPr>
          <p:spPr>
            <a:xfrm>
              <a:off x="2440196" y="5801584"/>
              <a:ext cx="39102" cy="168979"/>
            </a:xfrm>
            <a:custGeom>
              <a:avLst/>
              <a:gdLst>
                <a:gd name="connsiteX0" fmla="*/ 0 w 39102"/>
                <a:gd name="connsiteY0" fmla="*/ 0 h 168979"/>
                <a:gd name="connsiteX1" fmla="*/ 39103 w 39102"/>
                <a:gd name="connsiteY1" fmla="*/ 0 h 168979"/>
                <a:gd name="connsiteX2" fmla="*/ 39103 w 39102"/>
                <a:gd name="connsiteY2" fmla="*/ 168980 h 168979"/>
                <a:gd name="connsiteX3" fmla="*/ 0 w 39102"/>
                <a:gd name="connsiteY3" fmla="*/ 168980 h 168979"/>
                <a:gd name="connsiteX4" fmla="*/ 0 w 39102"/>
                <a:gd name="connsiteY4" fmla="*/ 0 h 16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2" h="168979">
                  <a:moveTo>
                    <a:pt x="0" y="0"/>
                  </a:moveTo>
                  <a:lnTo>
                    <a:pt x="39103" y="0"/>
                  </a:lnTo>
                  <a:lnTo>
                    <a:pt x="39103" y="168980"/>
                  </a:lnTo>
                  <a:lnTo>
                    <a:pt x="0" y="168980"/>
                  </a:lnTo>
                  <a:lnTo>
                    <a:pt x="0" y="0"/>
                  </a:lnTo>
                  <a:close/>
                </a:path>
              </a:pathLst>
            </a:custGeom>
            <a:solidFill>
              <a:srgbClr val="58595B"/>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8B467EB-A3B5-8DED-1D43-D309D2BC2107}"/>
                </a:ext>
              </a:extLst>
            </p:cNvPr>
            <p:cNvSpPr/>
            <p:nvPr/>
          </p:nvSpPr>
          <p:spPr>
            <a:xfrm>
              <a:off x="2508766" y="5798512"/>
              <a:ext cx="184900" cy="174845"/>
            </a:xfrm>
            <a:custGeom>
              <a:avLst/>
              <a:gdLst>
                <a:gd name="connsiteX0" fmla="*/ 0 w 184900"/>
                <a:gd name="connsiteY0" fmla="*/ 87423 h 174845"/>
                <a:gd name="connsiteX1" fmla="*/ 92450 w 184900"/>
                <a:gd name="connsiteY1" fmla="*/ 0 h 174845"/>
                <a:gd name="connsiteX2" fmla="*/ 184900 w 184900"/>
                <a:gd name="connsiteY2" fmla="*/ 87423 h 174845"/>
                <a:gd name="connsiteX3" fmla="*/ 92450 w 184900"/>
                <a:gd name="connsiteY3" fmla="*/ 174845 h 174845"/>
                <a:gd name="connsiteX4" fmla="*/ 0 w 184900"/>
                <a:gd name="connsiteY4" fmla="*/ 87423 h 174845"/>
                <a:gd name="connsiteX5" fmla="*/ 145239 w 184900"/>
                <a:gd name="connsiteY5" fmla="*/ 87423 h 174845"/>
                <a:gd name="connsiteX6" fmla="*/ 92450 w 184900"/>
                <a:gd name="connsiteY6" fmla="*/ 33377 h 174845"/>
                <a:gd name="connsiteX7" fmla="*/ 39661 w 184900"/>
                <a:gd name="connsiteY7" fmla="*/ 87423 h 174845"/>
                <a:gd name="connsiteX8" fmla="*/ 92450 w 184900"/>
                <a:gd name="connsiteY8" fmla="*/ 141468 h 174845"/>
                <a:gd name="connsiteX9" fmla="*/ 145239 w 18490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00" h="174845">
                  <a:moveTo>
                    <a:pt x="0" y="87423"/>
                  </a:moveTo>
                  <a:cubicBezTo>
                    <a:pt x="0" y="37287"/>
                    <a:pt x="39103" y="0"/>
                    <a:pt x="92450" y="0"/>
                  </a:cubicBezTo>
                  <a:cubicBezTo>
                    <a:pt x="145798" y="0"/>
                    <a:pt x="184900" y="36868"/>
                    <a:pt x="184900" y="87423"/>
                  </a:cubicBezTo>
                  <a:cubicBezTo>
                    <a:pt x="184900" y="137977"/>
                    <a:pt x="145518" y="174845"/>
                    <a:pt x="92450" y="174845"/>
                  </a:cubicBezTo>
                  <a:cubicBezTo>
                    <a:pt x="39382" y="174845"/>
                    <a:pt x="0" y="137698"/>
                    <a:pt x="0" y="87423"/>
                  </a:cubicBezTo>
                  <a:close/>
                  <a:moveTo>
                    <a:pt x="145239" y="87423"/>
                  </a:moveTo>
                  <a:cubicBezTo>
                    <a:pt x="145239" y="55303"/>
                    <a:pt x="122615" y="33377"/>
                    <a:pt x="92450" y="33377"/>
                  </a:cubicBezTo>
                  <a:cubicBezTo>
                    <a:pt x="62285" y="33377"/>
                    <a:pt x="39661" y="55303"/>
                    <a:pt x="39661" y="87423"/>
                  </a:cubicBezTo>
                  <a:cubicBezTo>
                    <a:pt x="39661" y="119543"/>
                    <a:pt x="62285" y="141468"/>
                    <a:pt x="92450" y="141468"/>
                  </a:cubicBezTo>
                  <a:cubicBezTo>
                    <a:pt x="122615" y="141468"/>
                    <a:pt x="145239" y="119543"/>
                    <a:pt x="145239" y="87423"/>
                  </a:cubicBezTo>
                  <a:close/>
                </a:path>
              </a:pathLst>
            </a:custGeom>
            <a:solidFill>
              <a:srgbClr val="58595B"/>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0E3030A-8ECE-6BE4-2E98-B5D4A8ED0B08}"/>
                </a:ext>
              </a:extLst>
            </p:cNvPr>
            <p:cNvSpPr/>
            <p:nvPr/>
          </p:nvSpPr>
          <p:spPr>
            <a:xfrm>
              <a:off x="2723133" y="5801584"/>
              <a:ext cx="155014" cy="168979"/>
            </a:xfrm>
            <a:custGeom>
              <a:avLst/>
              <a:gdLst>
                <a:gd name="connsiteX0" fmla="*/ 154875 w 155014"/>
                <a:gd name="connsiteY0" fmla="*/ 0 h 168979"/>
                <a:gd name="connsiteX1" fmla="*/ 154875 w 155014"/>
                <a:gd name="connsiteY1" fmla="*/ 168980 h 168979"/>
                <a:gd name="connsiteX2" fmla="*/ 122755 w 155014"/>
                <a:gd name="connsiteY2" fmla="*/ 168980 h 168979"/>
                <a:gd name="connsiteX3" fmla="*/ 38544 w 155014"/>
                <a:gd name="connsiteY3" fmla="*/ 66475 h 168979"/>
                <a:gd name="connsiteX4" fmla="*/ 38544 w 155014"/>
                <a:gd name="connsiteY4" fmla="*/ 168980 h 168979"/>
                <a:gd name="connsiteX5" fmla="*/ 0 w 155014"/>
                <a:gd name="connsiteY5" fmla="*/ 168980 h 168979"/>
                <a:gd name="connsiteX6" fmla="*/ 0 w 155014"/>
                <a:gd name="connsiteY6" fmla="*/ 0 h 168979"/>
                <a:gd name="connsiteX7" fmla="*/ 32399 w 155014"/>
                <a:gd name="connsiteY7" fmla="*/ 0 h 168979"/>
                <a:gd name="connsiteX8" fmla="*/ 116331 w 155014"/>
                <a:gd name="connsiteY8" fmla="*/ 102505 h 168979"/>
                <a:gd name="connsiteX9" fmla="*/ 116331 w 155014"/>
                <a:gd name="connsiteY9" fmla="*/ 0 h 168979"/>
                <a:gd name="connsiteX10" fmla="*/ 155015 w 155014"/>
                <a:gd name="connsiteY10"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14" h="168979">
                  <a:moveTo>
                    <a:pt x="154875" y="0"/>
                  </a:moveTo>
                  <a:lnTo>
                    <a:pt x="154875" y="168980"/>
                  </a:lnTo>
                  <a:lnTo>
                    <a:pt x="122755" y="168980"/>
                  </a:lnTo>
                  <a:lnTo>
                    <a:pt x="38544" y="66475"/>
                  </a:lnTo>
                  <a:lnTo>
                    <a:pt x="38544" y="168980"/>
                  </a:lnTo>
                  <a:lnTo>
                    <a:pt x="0" y="168980"/>
                  </a:lnTo>
                  <a:lnTo>
                    <a:pt x="0" y="0"/>
                  </a:lnTo>
                  <a:lnTo>
                    <a:pt x="32399" y="0"/>
                  </a:lnTo>
                  <a:lnTo>
                    <a:pt x="116331" y="102505"/>
                  </a:lnTo>
                  <a:lnTo>
                    <a:pt x="116331" y="0"/>
                  </a:lnTo>
                  <a:lnTo>
                    <a:pt x="155015" y="0"/>
                  </a:lnTo>
                  <a:close/>
                </a:path>
              </a:pathLst>
            </a:custGeom>
            <a:solidFill>
              <a:srgbClr val="58595B"/>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3B689CB-B129-4D47-EC68-02D7C8A20FC0}"/>
                </a:ext>
              </a:extLst>
            </p:cNvPr>
            <p:cNvSpPr/>
            <p:nvPr/>
          </p:nvSpPr>
          <p:spPr>
            <a:xfrm>
              <a:off x="2904821" y="5798512"/>
              <a:ext cx="140490" cy="174705"/>
            </a:xfrm>
            <a:custGeom>
              <a:avLst/>
              <a:gdLst>
                <a:gd name="connsiteX0" fmla="*/ 0 w 140490"/>
                <a:gd name="connsiteY0" fmla="*/ 155294 h 174705"/>
                <a:gd name="connsiteX1" fmla="*/ 13267 w 140490"/>
                <a:gd name="connsiteY1" fmla="*/ 125827 h 174705"/>
                <a:gd name="connsiteX2" fmla="*/ 68988 w 140490"/>
                <a:gd name="connsiteY2" fmla="*/ 143423 h 174705"/>
                <a:gd name="connsiteX3" fmla="*/ 101528 w 140490"/>
                <a:gd name="connsiteY3" fmla="*/ 125269 h 174705"/>
                <a:gd name="connsiteX4" fmla="*/ 3352 w 140490"/>
                <a:gd name="connsiteY4" fmla="*/ 52649 h 174705"/>
                <a:gd name="connsiteX5" fmla="*/ 74575 w 140490"/>
                <a:gd name="connsiteY5" fmla="*/ 0 h 174705"/>
                <a:gd name="connsiteX6" fmla="*/ 133229 w 140490"/>
                <a:gd name="connsiteY6" fmla="*/ 14943 h 174705"/>
                <a:gd name="connsiteX7" fmla="*/ 121219 w 140490"/>
                <a:gd name="connsiteY7" fmla="*/ 44689 h 174705"/>
                <a:gd name="connsiteX8" fmla="*/ 74435 w 140490"/>
                <a:gd name="connsiteY8" fmla="*/ 31422 h 174705"/>
                <a:gd name="connsiteX9" fmla="*/ 42315 w 140490"/>
                <a:gd name="connsiteY9" fmla="*/ 50694 h 174705"/>
                <a:gd name="connsiteX10" fmla="*/ 140491 w 140490"/>
                <a:gd name="connsiteY10" fmla="*/ 122336 h 174705"/>
                <a:gd name="connsiteX11" fmla="*/ 68849 w 140490"/>
                <a:gd name="connsiteY11" fmla="*/ 174706 h 174705"/>
                <a:gd name="connsiteX12" fmla="*/ 0 w 140490"/>
                <a:gd name="connsiteY12" fmla="*/ 155154 h 17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0" h="174705">
                  <a:moveTo>
                    <a:pt x="0" y="155294"/>
                  </a:moveTo>
                  <a:lnTo>
                    <a:pt x="13267" y="125827"/>
                  </a:lnTo>
                  <a:cubicBezTo>
                    <a:pt x="27512" y="136161"/>
                    <a:pt x="48739" y="143423"/>
                    <a:pt x="68988" y="143423"/>
                  </a:cubicBezTo>
                  <a:cubicBezTo>
                    <a:pt x="92171" y="143423"/>
                    <a:pt x="101528" y="135743"/>
                    <a:pt x="101528" y="125269"/>
                  </a:cubicBezTo>
                  <a:cubicBezTo>
                    <a:pt x="101528" y="93707"/>
                    <a:pt x="3352" y="115353"/>
                    <a:pt x="3352" y="52649"/>
                  </a:cubicBezTo>
                  <a:cubicBezTo>
                    <a:pt x="3352" y="23881"/>
                    <a:pt x="26534" y="0"/>
                    <a:pt x="74575" y="0"/>
                  </a:cubicBezTo>
                  <a:cubicBezTo>
                    <a:pt x="95802" y="0"/>
                    <a:pt x="117588" y="5028"/>
                    <a:pt x="133229" y="14943"/>
                  </a:cubicBezTo>
                  <a:lnTo>
                    <a:pt x="121219" y="44689"/>
                  </a:lnTo>
                  <a:cubicBezTo>
                    <a:pt x="105577" y="35751"/>
                    <a:pt x="89378" y="31422"/>
                    <a:pt x="74435" y="31422"/>
                  </a:cubicBezTo>
                  <a:cubicBezTo>
                    <a:pt x="51253" y="31422"/>
                    <a:pt x="42315" y="40080"/>
                    <a:pt x="42315" y="50694"/>
                  </a:cubicBezTo>
                  <a:cubicBezTo>
                    <a:pt x="42315" y="81837"/>
                    <a:pt x="140491" y="60330"/>
                    <a:pt x="140491" y="122336"/>
                  </a:cubicBezTo>
                  <a:cubicBezTo>
                    <a:pt x="140491" y="150546"/>
                    <a:pt x="117029" y="174706"/>
                    <a:pt x="68849" y="174706"/>
                  </a:cubicBezTo>
                  <a:cubicBezTo>
                    <a:pt x="42035" y="174706"/>
                    <a:pt x="15083" y="166745"/>
                    <a:pt x="0" y="155154"/>
                  </a:cubicBezTo>
                  <a:close/>
                </a:path>
              </a:pathLst>
            </a:custGeom>
            <a:solidFill>
              <a:srgbClr val="58595B"/>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7ED2087-49AF-6649-3C86-423F86574C40}"/>
                </a:ext>
              </a:extLst>
            </p:cNvPr>
            <p:cNvSpPr/>
            <p:nvPr/>
          </p:nvSpPr>
          <p:spPr>
            <a:xfrm>
              <a:off x="3172116" y="5776726"/>
              <a:ext cx="15920" cy="225818"/>
            </a:xfrm>
            <a:custGeom>
              <a:avLst/>
              <a:gdLst>
                <a:gd name="connsiteX0" fmla="*/ 0 w 15920"/>
                <a:gd name="connsiteY0" fmla="*/ 0 h 225818"/>
                <a:gd name="connsiteX1" fmla="*/ 15920 w 15920"/>
                <a:gd name="connsiteY1" fmla="*/ 0 h 225818"/>
                <a:gd name="connsiteX2" fmla="*/ 15920 w 15920"/>
                <a:gd name="connsiteY2" fmla="*/ 225818 h 225818"/>
                <a:gd name="connsiteX3" fmla="*/ 0 w 15920"/>
                <a:gd name="connsiteY3" fmla="*/ 225818 h 225818"/>
                <a:gd name="connsiteX4" fmla="*/ 0 w 15920"/>
                <a:gd name="connsiteY4" fmla="*/ 0 h 22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0" h="225818">
                  <a:moveTo>
                    <a:pt x="0" y="0"/>
                  </a:moveTo>
                  <a:lnTo>
                    <a:pt x="15920" y="0"/>
                  </a:lnTo>
                  <a:lnTo>
                    <a:pt x="15920" y="225818"/>
                  </a:lnTo>
                  <a:lnTo>
                    <a:pt x="0" y="225818"/>
                  </a:lnTo>
                  <a:lnTo>
                    <a:pt x="0" y="0"/>
                  </a:lnTo>
                  <a:close/>
                </a:path>
              </a:pathLst>
            </a:custGeom>
            <a:solidFill>
              <a:srgbClr val="8A8C8E"/>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194F576-BD98-1F59-E255-7034AF2A977F}"/>
                </a:ext>
              </a:extLst>
            </p:cNvPr>
            <p:cNvSpPr/>
            <p:nvPr/>
          </p:nvSpPr>
          <p:spPr>
            <a:xfrm>
              <a:off x="3306602" y="5801584"/>
              <a:ext cx="162415" cy="168979"/>
            </a:xfrm>
            <a:custGeom>
              <a:avLst/>
              <a:gdLst>
                <a:gd name="connsiteX0" fmla="*/ 0 w 162415"/>
                <a:gd name="connsiteY0" fmla="*/ 0 h 168979"/>
                <a:gd name="connsiteX1" fmla="*/ 71223 w 162415"/>
                <a:gd name="connsiteY1" fmla="*/ 0 h 168979"/>
                <a:gd name="connsiteX2" fmla="*/ 162416 w 162415"/>
                <a:gd name="connsiteY2" fmla="*/ 84490 h 168979"/>
                <a:gd name="connsiteX3" fmla="*/ 71223 w 162415"/>
                <a:gd name="connsiteY3" fmla="*/ 168980 h 168979"/>
                <a:gd name="connsiteX4" fmla="*/ 0 w 162415"/>
                <a:gd name="connsiteY4" fmla="*/ 168980 h 168979"/>
                <a:gd name="connsiteX5" fmla="*/ 0 w 162415"/>
                <a:gd name="connsiteY5" fmla="*/ 0 h 168979"/>
                <a:gd name="connsiteX6" fmla="*/ 69687 w 162415"/>
                <a:gd name="connsiteY6" fmla="*/ 147892 h 168979"/>
                <a:gd name="connsiteX7" fmla="*/ 138256 w 162415"/>
                <a:gd name="connsiteY7" fmla="*/ 84350 h 168979"/>
                <a:gd name="connsiteX8" fmla="*/ 69687 w 162415"/>
                <a:gd name="connsiteY8" fmla="*/ 20948 h 168979"/>
                <a:gd name="connsiteX9" fmla="*/ 24020 w 162415"/>
                <a:gd name="connsiteY9" fmla="*/ 20948 h 168979"/>
                <a:gd name="connsiteX10" fmla="*/ 24020 w 162415"/>
                <a:gd name="connsiteY10" fmla="*/ 147892 h 168979"/>
                <a:gd name="connsiteX11" fmla="*/ 69687 w 162415"/>
                <a:gd name="connsiteY11" fmla="*/ 14789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415" h="168979">
                  <a:moveTo>
                    <a:pt x="0" y="0"/>
                  </a:moveTo>
                  <a:lnTo>
                    <a:pt x="71223" y="0"/>
                  </a:lnTo>
                  <a:cubicBezTo>
                    <a:pt x="125548" y="0"/>
                    <a:pt x="162416" y="34215"/>
                    <a:pt x="162416" y="84490"/>
                  </a:cubicBezTo>
                  <a:cubicBezTo>
                    <a:pt x="162416" y="134765"/>
                    <a:pt x="125548" y="168980"/>
                    <a:pt x="71223" y="168980"/>
                  </a:cubicBezTo>
                  <a:lnTo>
                    <a:pt x="0" y="168980"/>
                  </a:lnTo>
                  <a:lnTo>
                    <a:pt x="0" y="0"/>
                  </a:lnTo>
                  <a:close/>
                  <a:moveTo>
                    <a:pt x="69687" y="147892"/>
                  </a:moveTo>
                  <a:cubicBezTo>
                    <a:pt x="111443" y="147892"/>
                    <a:pt x="138256" y="122336"/>
                    <a:pt x="138256" y="84350"/>
                  </a:cubicBezTo>
                  <a:cubicBezTo>
                    <a:pt x="138256" y="46365"/>
                    <a:pt x="111443" y="20948"/>
                    <a:pt x="69687" y="20948"/>
                  </a:cubicBezTo>
                  <a:lnTo>
                    <a:pt x="24020" y="20948"/>
                  </a:lnTo>
                  <a:lnTo>
                    <a:pt x="24020" y="147892"/>
                  </a:lnTo>
                  <a:lnTo>
                    <a:pt x="69687" y="147892"/>
                  </a:lnTo>
                  <a:close/>
                </a:path>
              </a:pathLst>
            </a:custGeom>
            <a:solidFill>
              <a:srgbClr val="8A8C8E"/>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17466BE-9A6A-E9C6-0011-3EA82B9EE70A}"/>
                </a:ext>
              </a:extLst>
            </p:cNvPr>
            <p:cNvSpPr/>
            <p:nvPr/>
          </p:nvSpPr>
          <p:spPr>
            <a:xfrm>
              <a:off x="3506166" y="5801444"/>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4 w 122615"/>
                <a:gd name="connsiteY4" fmla="*/ 0 h 168979"/>
                <a:gd name="connsiteX5" fmla="*/ 119264 w 122615"/>
                <a:gd name="connsiteY5" fmla="*/ 20948 h 168979"/>
                <a:gd name="connsiteX6" fmla="*/ 24160 w 122615"/>
                <a:gd name="connsiteY6" fmla="*/ 20948 h 168979"/>
                <a:gd name="connsiteX7" fmla="*/ 24160 w 122615"/>
                <a:gd name="connsiteY7" fmla="*/ 72899 h 168979"/>
                <a:gd name="connsiteX8" fmla="*/ 108790 w 122615"/>
                <a:gd name="connsiteY8" fmla="*/ 72899 h 168979"/>
                <a:gd name="connsiteX9" fmla="*/ 108790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4" y="0"/>
                  </a:lnTo>
                  <a:lnTo>
                    <a:pt x="119264" y="20948"/>
                  </a:lnTo>
                  <a:lnTo>
                    <a:pt x="24160" y="20948"/>
                  </a:lnTo>
                  <a:lnTo>
                    <a:pt x="24160" y="72899"/>
                  </a:lnTo>
                  <a:lnTo>
                    <a:pt x="108790" y="72899"/>
                  </a:lnTo>
                  <a:lnTo>
                    <a:pt x="108790"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06D0E76-2434-693C-6947-CBF2FDB6B56F}"/>
                </a:ext>
              </a:extLst>
            </p:cNvPr>
            <p:cNvSpPr/>
            <p:nvPr/>
          </p:nvSpPr>
          <p:spPr>
            <a:xfrm>
              <a:off x="3653779" y="5799489"/>
              <a:ext cx="153757" cy="172889"/>
            </a:xfrm>
            <a:custGeom>
              <a:avLst/>
              <a:gdLst>
                <a:gd name="connsiteX0" fmla="*/ 0 w 153757"/>
                <a:gd name="connsiteY0" fmla="*/ 86445 h 172889"/>
                <a:gd name="connsiteX1" fmla="*/ 89517 w 153757"/>
                <a:gd name="connsiteY1" fmla="*/ 0 h 172889"/>
                <a:gd name="connsiteX2" fmla="*/ 153758 w 153757"/>
                <a:gd name="connsiteY2" fmla="*/ 26255 h 172889"/>
                <a:gd name="connsiteX3" fmla="*/ 138117 w 153757"/>
                <a:gd name="connsiteY3" fmla="*/ 41477 h 172889"/>
                <a:gd name="connsiteX4" fmla="*/ 90634 w 153757"/>
                <a:gd name="connsiteY4" fmla="*/ 21506 h 172889"/>
                <a:gd name="connsiteX5" fmla="*/ 24299 w 153757"/>
                <a:gd name="connsiteY5" fmla="*/ 86445 h 172889"/>
                <a:gd name="connsiteX6" fmla="*/ 90634 w 153757"/>
                <a:gd name="connsiteY6" fmla="*/ 151384 h 172889"/>
                <a:gd name="connsiteX7" fmla="*/ 138117 w 153757"/>
                <a:gd name="connsiteY7" fmla="*/ 131134 h 172889"/>
                <a:gd name="connsiteX8" fmla="*/ 153758 w 153757"/>
                <a:gd name="connsiteY8" fmla="*/ 146356 h 172889"/>
                <a:gd name="connsiteX9" fmla="*/ 89378 w 153757"/>
                <a:gd name="connsiteY9" fmla="*/ 172890 h 172889"/>
                <a:gd name="connsiteX10" fmla="*/ 140 w 153757"/>
                <a:gd name="connsiteY10"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757" h="172889">
                  <a:moveTo>
                    <a:pt x="0" y="86445"/>
                  </a:moveTo>
                  <a:cubicBezTo>
                    <a:pt x="0" y="36449"/>
                    <a:pt x="38125" y="0"/>
                    <a:pt x="89517" y="0"/>
                  </a:cubicBezTo>
                  <a:cubicBezTo>
                    <a:pt x="115632" y="0"/>
                    <a:pt x="138256" y="8938"/>
                    <a:pt x="153758" y="26255"/>
                  </a:cubicBezTo>
                  <a:lnTo>
                    <a:pt x="138117" y="41477"/>
                  </a:lnTo>
                  <a:cubicBezTo>
                    <a:pt x="125129" y="27651"/>
                    <a:pt x="109208" y="21506"/>
                    <a:pt x="90634" y="21506"/>
                  </a:cubicBezTo>
                  <a:cubicBezTo>
                    <a:pt x="52509" y="21506"/>
                    <a:pt x="24299" y="49018"/>
                    <a:pt x="24299" y="86445"/>
                  </a:cubicBezTo>
                  <a:cubicBezTo>
                    <a:pt x="24299" y="123872"/>
                    <a:pt x="52509" y="151384"/>
                    <a:pt x="90634" y="151384"/>
                  </a:cubicBezTo>
                  <a:cubicBezTo>
                    <a:pt x="109208" y="151384"/>
                    <a:pt x="125129" y="144820"/>
                    <a:pt x="138117" y="131134"/>
                  </a:cubicBezTo>
                  <a:lnTo>
                    <a:pt x="153758" y="146356"/>
                  </a:lnTo>
                  <a:cubicBezTo>
                    <a:pt x="138256" y="163673"/>
                    <a:pt x="115632" y="172890"/>
                    <a:pt x="89378" y="172890"/>
                  </a:cubicBezTo>
                  <a:cubicBezTo>
                    <a:pt x="38265" y="172890"/>
                    <a:pt x="140" y="136441"/>
                    <a:pt x="140" y="86445"/>
                  </a:cubicBezTo>
                  <a:close/>
                </a:path>
              </a:pathLst>
            </a:custGeom>
            <a:solidFill>
              <a:srgbClr val="8A8C8E"/>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02F443A0-D569-43EA-9287-9F0ADF3A253C}"/>
                </a:ext>
              </a:extLst>
            </p:cNvPr>
            <p:cNvSpPr/>
            <p:nvPr/>
          </p:nvSpPr>
          <p:spPr>
            <a:xfrm>
              <a:off x="3842310" y="5801444"/>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9980B68-FE0A-99B4-8ACD-FB68F094D463}"/>
                </a:ext>
              </a:extLst>
            </p:cNvPr>
            <p:cNvSpPr/>
            <p:nvPr/>
          </p:nvSpPr>
          <p:spPr>
            <a:xfrm>
              <a:off x="4004307" y="5801444"/>
              <a:ext cx="180012" cy="168979"/>
            </a:xfrm>
            <a:custGeom>
              <a:avLst/>
              <a:gdLst>
                <a:gd name="connsiteX0" fmla="*/ 156551 w 180012"/>
                <a:gd name="connsiteY0" fmla="*/ 168980 h 168979"/>
                <a:gd name="connsiteX1" fmla="*/ 156271 w 180012"/>
                <a:gd name="connsiteY1" fmla="*/ 45946 h 168979"/>
                <a:gd name="connsiteX2" fmla="*/ 95243 w 180012"/>
                <a:gd name="connsiteY2" fmla="*/ 148451 h 168979"/>
                <a:gd name="connsiteX3" fmla="*/ 84211 w 180012"/>
                <a:gd name="connsiteY3" fmla="*/ 148451 h 168979"/>
                <a:gd name="connsiteX4" fmla="*/ 23182 w 180012"/>
                <a:gd name="connsiteY4" fmla="*/ 46644 h 168979"/>
                <a:gd name="connsiteX5" fmla="*/ 23182 w 180012"/>
                <a:gd name="connsiteY5" fmla="*/ 168980 h 168979"/>
                <a:gd name="connsiteX6" fmla="*/ 0 w 180012"/>
                <a:gd name="connsiteY6" fmla="*/ 168980 h 168979"/>
                <a:gd name="connsiteX7" fmla="*/ 0 w 180012"/>
                <a:gd name="connsiteY7" fmla="*/ 0 h 168979"/>
                <a:gd name="connsiteX8" fmla="*/ 19831 w 180012"/>
                <a:gd name="connsiteY8" fmla="*/ 0 h 168979"/>
                <a:gd name="connsiteX9" fmla="*/ 90355 w 180012"/>
                <a:gd name="connsiteY9" fmla="*/ 118705 h 168979"/>
                <a:gd name="connsiteX10" fmla="*/ 159903 w 180012"/>
                <a:gd name="connsiteY10" fmla="*/ 0 h 168979"/>
                <a:gd name="connsiteX11" fmla="*/ 179733 w 180012"/>
                <a:gd name="connsiteY11" fmla="*/ 0 h 168979"/>
                <a:gd name="connsiteX12" fmla="*/ 180012 w 180012"/>
                <a:gd name="connsiteY12" fmla="*/ 168980 h 168979"/>
                <a:gd name="connsiteX13" fmla="*/ 156830 w 180012"/>
                <a:gd name="connsiteY13" fmla="*/ 168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12" h="168979">
                  <a:moveTo>
                    <a:pt x="156551" y="168980"/>
                  </a:moveTo>
                  <a:lnTo>
                    <a:pt x="156271" y="45946"/>
                  </a:lnTo>
                  <a:lnTo>
                    <a:pt x="95243" y="148451"/>
                  </a:lnTo>
                  <a:lnTo>
                    <a:pt x="84211" y="148451"/>
                  </a:lnTo>
                  <a:lnTo>
                    <a:pt x="23182" y="46644"/>
                  </a:lnTo>
                  <a:lnTo>
                    <a:pt x="23182" y="168980"/>
                  </a:lnTo>
                  <a:lnTo>
                    <a:pt x="0" y="168980"/>
                  </a:lnTo>
                  <a:lnTo>
                    <a:pt x="0" y="0"/>
                  </a:lnTo>
                  <a:lnTo>
                    <a:pt x="19831" y="0"/>
                  </a:lnTo>
                  <a:lnTo>
                    <a:pt x="90355" y="118705"/>
                  </a:lnTo>
                  <a:lnTo>
                    <a:pt x="159903" y="0"/>
                  </a:lnTo>
                  <a:lnTo>
                    <a:pt x="179733" y="0"/>
                  </a:lnTo>
                  <a:lnTo>
                    <a:pt x="180012" y="168980"/>
                  </a:lnTo>
                  <a:lnTo>
                    <a:pt x="156830" y="168980"/>
                  </a:lnTo>
                  <a:close/>
                </a:path>
              </a:pathLst>
            </a:custGeom>
            <a:solidFill>
              <a:srgbClr val="8A8C8E"/>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E86C89C-05EB-4CB1-5E26-93F9BCCAF755}"/>
                </a:ext>
              </a:extLst>
            </p:cNvPr>
            <p:cNvSpPr/>
            <p:nvPr/>
          </p:nvSpPr>
          <p:spPr>
            <a:xfrm>
              <a:off x="4235013" y="5801584"/>
              <a:ext cx="145378" cy="168979"/>
            </a:xfrm>
            <a:custGeom>
              <a:avLst/>
              <a:gdLst>
                <a:gd name="connsiteX0" fmla="*/ 145239 w 145378"/>
                <a:gd name="connsiteY0" fmla="*/ 123313 h 168979"/>
                <a:gd name="connsiteX1" fmla="*/ 80580 w 145378"/>
                <a:gd name="connsiteY1" fmla="*/ 168980 h 168979"/>
                <a:gd name="connsiteX2" fmla="*/ 0 w 145378"/>
                <a:gd name="connsiteY2" fmla="*/ 168980 h 168979"/>
                <a:gd name="connsiteX3" fmla="*/ 0 w 145378"/>
                <a:gd name="connsiteY3" fmla="*/ 0 h 168979"/>
                <a:gd name="connsiteX4" fmla="*/ 75832 w 145378"/>
                <a:gd name="connsiteY4" fmla="*/ 0 h 168979"/>
                <a:gd name="connsiteX5" fmla="*/ 136441 w 145378"/>
                <a:gd name="connsiteY5" fmla="*/ 43711 h 168979"/>
                <a:gd name="connsiteX6" fmla="*/ 113817 w 145378"/>
                <a:gd name="connsiteY6" fmla="*/ 81418 h 168979"/>
                <a:gd name="connsiteX7" fmla="*/ 145379 w 145378"/>
                <a:gd name="connsiteY7" fmla="*/ 123453 h 168979"/>
                <a:gd name="connsiteX8" fmla="*/ 24160 w 145378"/>
                <a:gd name="connsiteY8" fmla="*/ 19552 h 168979"/>
                <a:gd name="connsiteX9" fmla="*/ 24160 w 145378"/>
                <a:gd name="connsiteY9" fmla="*/ 73597 h 168979"/>
                <a:gd name="connsiteX10" fmla="*/ 73597 w 145378"/>
                <a:gd name="connsiteY10" fmla="*/ 73597 h 168979"/>
                <a:gd name="connsiteX11" fmla="*/ 112281 w 145378"/>
                <a:gd name="connsiteY11" fmla="*/ 46504 h 168979"/>
                <a:gd name="connsiteX12" fmla="*/ 73597 w 145378"/>
                <a:gd name="connsiteY12" fmla="*/ 19552 h 168979"/>
                <a:gd name="connsiteX13" fmla="*/ 24160 w 145378"/>
                <a:gd name="connsiteY13" fmla="*/ 19552 h 168979"/>
                <a:gd name="connsiteX14" fmla="*/ 120939 w 145378"/>
                <a:gd name="connsiteY14" fmla="*/ 121358 h 168979"/>
                <a:gd name="connsiteX15" fmla="*/ 79602 w 145378"/>
                <a:gd name="connsiteY15" fmla="*/ 93148 h 168979"/>
                <a:gd name="connsiteX16" fmla="*/ 24160 w 145378"/>
                <a:gd name="connsiteY16" fmla="*/ 93148 h 168979"/>
                <a:gd name="connsiteX17" fmla="*/ 24160 w 145378"/>
                <a:gd name="connsiteY17" fmla="*/ 149428 h 168979"/>
                <a:gd name="connsiteX18" fmla="*/ 79602 w 145378"/>
                <a:gd name="connsiteY18" fmla="*/ 149428 h 168979"/>
                <a:gd name="connsiteX19" fmla="*/ 120939 w 145378"/>
                <a:gd name="connsiteY19" fmla="*/ 1214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378" h="168979">
                  <a:moveTo>
                    <a:pt x="145239" y="123313"/>
                  </a:moveTo>
                  <a:cubicBezTo>
                    <a:pt x="145239" y="152222"/>
                    <a:pt x="123313" y="168980"/>
                    <a:pt x="80580" y="168980"/>
                  </a:cubicBezTo>
                  <a:lnTo>
                    <a:pt x="0" y="168980"/>
                  </a:lnTo>
                  <a:lnTo>
                    <a:pt x="0" y="0"/>
                  </a:lnTo>
                  <a:lnTo>
                    <a:pt x="75832" y="0"/>
                  </a:lnTo>
                  <a:cubicBezTo>
                    <a:pt x="114655" y="0"/>
                    <a:pt x="136441" y="16339"/>
                    <a:pt x="136441" y="43711"/>
                  </a:cubicBezTo>
                  <a:cubicBezTo>
                    <a:pt x="136441" y="62006"/>
                    <a:pt x="127084" y="74854"/>
                    <a:pt x="113817" y="81418"/>
                  </a:cubicBezTo>
                  <a:cubicBezTo>
                    <a:pt x="132810" y="86724"/>
                    <a:pt x="145379" y="100969"/>
                    <a:pt x="145379" y="123453"/>
                  </a:cubicBezTo>
                  <a:close/>
                  <a:moveTo>
                    <a:pt x="24160" y="19552"/>
                  </a:moveTo>
                  <a:lnTo>
                    <a:pt x="24160" y="73597"/>
                  </a:lnTo>
                  <a:lnTo>
                    <a:pt x="73597" y="73597"/>
                  </a:lnTo>
                  <a:cubicBezTo>
                    <a:pt x="98176" y="73597"/>
                    <a:pt x="112281" y="64380"/>
                    <a:pt x="112281" y="46504"/>
                  </a:cubicBezTo>
                  <a:cubicBezTo>
                    <a:pt x="112281" y="28629"/>
                    <a:pt x="98316" y="19552"/>
                    <a:pt x="73597" y="19552"/>
                  </a:cubicBezTo>
                  <a:lnTo>
                    <a:pt x="24160" y="19552"/>
                  </a:lnTo>
                  <a:close/>
                  <a:moveTo>
                    <a:pt x="120939" y="121358"/>
                  </a:moveTo>
                  <a:cubicBezTo>
                    <a:pt x="120939" y="101807"/>
                    <a:pt x="106415" y="93148"/>
                    <a:pt x="79602" y="93148"/>
                  </a:cubicBezTo>
                  <a:lnTo>
                    <a:pt x="24160" y="93148"/>
                  </a:lnTo>
                  <a:lnTo>
                    <a:pt x="24160" y="149428"/>
                  </a:lnTo>
                  <a:lnTo>
                    <a:pt x="79602" y="149428"/>
                  </a:lnTo>
                  <a:cubicBezTo>
                    <a:pt x="106415" y="149428"/>
                    <a:pt x="120939" y="141049"/>
                    <a:pt x="120939" y="121498"/>
                  </a:cubicBezTo>
                  <a:close/>
                </a:path>
              </a:pathLst>
            </a:custGeom>
            <a:solidFill>
              <a:srgbClr val="8A8C8E"/>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70087F42-622D-9D4F-7173-B73D99F0FAB6}"/>
                </a:ext>
              </a:extLst>
            </p:cNvPr>
            <p:cNvSpPr/>
            <p:nvPr/>
          </p:nvSpPr>
          <p:spPr>
            <a:xfrm>
              <a:off x="4417959" y="5801444"/>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CE72363-4892-71D0-9869-A05AE63ACE82}"/>
                </a:ext>
              </a:extLst>
            </p:cNvPr>
            <p:cNvSpPr/>
            <p:nvPr/>
          </p:nvSpPr>
          <p:spPr>
            <a:xfrm>
              <a:off x="4579956" y="5801444"/>
              <a:ext cx="139373" cy="168979"/>
            </a:xfrm>
            <a:custGeom>
              <a:avLst/>
              <a:gdLst>
                <a:gd name="connsiteX0" fmla="*/ 112979 w 139373"/>
                <a:gd name="connsiteY0" fmla="*/ 168980 h 168979"/>
                <a:gd name="connsiteX1" fmla="*/ 76530 w 139373"/>
                <a:gd name="connsiteY1" fmla="*/ 117169 h 168979"/>
                <a:gd name="connsiteX2" fmla="*/ 65916 w 139373"/>
                <a:gd name="connsiteY2" fmla="*/ 117588 h 168979"/>
                <a:gd name="connsiteX3" fmla="*/ 24160 w 139373"/>
                <a:gd name="connsiteY3" fmla="*/ 117588 h 168979"/>
                <a:gd name="connsiteX4" fmla="*/ 24160 w 139373"/>
                <a:gd name="connsiteY4" fmla="*/ 168980 h 168979"/>
                <a:gd name="connsiteX5" fmla="*/ 0 w 139373"/>
                <a:gd name="connsiteY5" fmla="*/ 168980 h 168979"/>
                <a:gd name="connsiteX6" fmla="*/ 0 w 139373"/>
                <a:gd name="connsiteY6" fmla="*/ 0 h 168979"/>
                <a:gd name="connsiteX7" fmla="*/ 65916 w 139373"/>
                <a:gd name="connsiteY7" fmla="*/ 0 h 168979"/>
                <a:gd name="connsiteX8" fmla="*/ 136441 w 139373"/>
                <a:gd name="connsiteY8" fmla="*/ 58933 h 168979"/>
                <a:gd name="connsiteX9" fmla="*/ 99293 w 139373"/>
                <a:gd name="connsiteY9" fmla="*/ 112281 h 168979"/>
                <a:gd name="connsiteX10" fmla="*/ 139373 w 139373"/>
                <a:gd name="connsiteY10" fmla="*/ 168980 h 168979"/>
                <a:gd name="connsiteX11" fmla="*/ 113119 w 139373"/>
                <a:gd name="connsiteY11" fmla="*/ 168980 h 168979"/>
                <a:gd name="connsiteX12" fmla="*/ 112281 w 139373"/>
                <a:gd name="connsiteY12" fmla="*/ 58933 h 168979"/>
                <a:gd name="connsiteX13" fmla="*/ 65218 w 139373"/>
                <a:gd name="connsiteY13" fmla="*/ 21087 h 168979"/>
                <a:gd name="connsiteX14" fmla="*/ 24160 w 139373"/>
                <a:gd name="connsiteY14" fmla="*/ 21087 h 168979"/>
                <a:gd name="connsiteX15" fmla="*/ 24160 w 139373"/>
                <a:gd name="connsiteY15" fmla="*/ 97059 h 168979"/>
                <a:gd name="connsiteX16" fmla="*/ 65218 w 139373"/>
                <a:gd name="connsiteY16" fmla="*/ 97059 h 168979"/>
                <a:gd name="connsiteX17" fmla="*/ 112281 w 139373"/>
                <a:gd name="connsiteY17" fmla="*/ 58933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73" h="168979">
                  <a:moveTo>
                    <a:pt x="112979" y="168980"/>
                  </a:moveTo>
                  <a:lnTo>
                    <a:pt x="76530" y="117169"/>
                  </a:lnTo>
                  <a:cubicBezTo>
                    <a:pt x="73178" y="117448"/>
                    <a:pt x="69547" y="117588"/>
                    <a:pt x="65916" y="117588"/>
                  </a:cubicBezTo>
                  <a:lnTo>
                    <a:pt x="24160" y="117588"/>
                  </a:lnTo>
                  <a:lnTo>
                    <a:pt x="24160" y="168980"/>
                  </a:lnTo>
                  <a:lnTo>
                    <a:pt x="0" y="168980"/>
                  </a:lnTo>
                  <a:lnTo>
                    <a:pt x="0" y="0"/>
                  </a:lnTo>
                  <a:lnTo>
                    <a:pt x="65916" y="0"/>
                  </a:lnTo>
                  <a:cubicBezTo>
                    <a:pt x="109767" y="0"/>
                    <a:pt x="136441" y="22205"/>
                    <a:pt x="136441" y="58933"/>
                  </a:cubicBezTo>
                  <a:cubicBezTo>
                    <a:pt x="136441" y="85048"/>
                    <a:pt x="122894" y="103762"/>
                    <a:pt x="99293" y="112281"/>
                  </a:cubicBezTo>
                  <a:lnTo>
                    <a:pt x="139373" y="168980"/>
                  </a:lnTo>
                  <a:lnTo>
                    <a:pt x="113119" y="168980"/>
                  </a:lnTo>
                  <a:close/>
                  <a:moveTo>
                    <a:pt x="112281" y="58933"/>
                  </a:moveTo>
                  <a:cubicBezTo>
                    <a:pt x="112281" y="34773"/>
                    <a:pt x="96081" y="21087"/>
                    <a:pt x="65218" y="21087"/>
                  </a:cubicBezTo>
                  <a:lnTo>
                    <a:pt x="24160" y="21087"/>
                  </a:lnTo>
                  <a:lnTo>
                    <a:pt x="24160" y="97059"/>
                  </a:lnTo>
                  <a:lnTo>
                    <a:pt x="65218" y="97059"/>
                  </a:lnTo>
                  <a:cubicBezTo>
                    <a:pt x="96081" y="97059"/>
                    <a:pt x="112281" y="83093"/>
                    <a:pt x="112281" y="58933"/>
                  </a:cubicBezTo>
                  <a:close/>
                </a:path>
              </a:pathLst>
            </a:custGeom>
            <a:solidFill>
              <a:srgbClr val="8A8C8E"/>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A51CFAA-CD65-047B-BA6F-C0F1F451A759}"/>
                </a:ext>
              </a:extLst>
            </p:cNvPr>
            <p:cNvSpPr/>
            <p:nvPr/>
          </p:nvSpPr>
          <p:spPr>
            <a:xfrm>
              <a:off x="4798931" y="5799489"/>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3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2" y="0"/>
                    <a:pt x="61726" y="0"/>
                  </a:cubicBezTo>
                  <a:cubicBezTo>
                    <a:pt x="96919" y="0"/>
                    <a:pt x="119683" y="18155"/>
                    <a:pt x="119683" y="47063"/>
                  </a:cubicBezTo>
                  <a:cubicBezTo>
                    <a:pt x="119683"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4EC67D2-5DB1-CE4E-62E6-C82EE955C935}"/>
                </a:ext>
              </a:extLst>
            </p:cNvPr>
            <p:cNvSpPr/>
            <p:nvPr/>
          </p:nvSpPr>
          <p:spPr>
            <a:xfrm>
              <a:off x="4945288" y="5799489"/>
              <a:ext cx="137837" cy="172889"/>
            </a:xfrm>
            <a:custGeom>
              <a:avLst/>
              <a:gdLst>
                <a:gd name="connsiteX0" fmla="*/ 0 w 137837"/>
                <a:gd name="connsiteY0" fmla="*/ 86445 h 172889"/>
                <a:gd name="connsiteX1" fmla="*/ 68988 w 137837"/>
                <a:gd name="connsiteY1" fmla="*/ 0 h 172889"/>
                <a:gd name="connsiteX2" fmla="*/ 137837 w 137837"/>
                <a:gd name="connsiteY2" fmla="*/ 86445 h 172889"/>
                <a:gd name="connsiteX3" fmla="*/ 68988 w 137837"/>
                <a:gd name="connsiteY3" fmla="*/ 172890 h 172889"/>
                <a:gd name="connsiteX4" fmla="*/ 0 w 137837"/>
                <a:gd name="connsiteY4" fmla="*/ 86445 h 172889"/>
                <a:gd name="connsiteX5" fmla="*/ 113537 w 137837"/>
                <a:gd name="connsiteY5" fmla="*/ 86445 h 172889"/>
                <a:gd name="connsiteX6" fmla="*/ 68849 w 137837"/>
                <a:gd name="connsiteY6" fmla="*/ 21506 h 172889"/>
                <a:gd name="connsiteX7" fmla="*/ 24020 w 137837"/>
                <a:gd name="connsiteY7" fmla="*/ 86445 h 172889"/>
                <a:gd name="connsiteX8" fmla="*/ 68849 w 137837"/>
                <a:gd name="connsiteY8" fmla="*/ 151384 h 172889"/>
                <a:gd name="connsiteX9" fmla="*/ 113537 w 137837"/>
                <a:gd name="connsiteY9"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37" h="172889">
                  <a:moveTo>
                    <a:pt x="0" y="86445"/>
                  </a:moveTo>
                  <a:cubicBezTo>
                    <a:pt x="0" y="31422"/>
                    <a:pt x="29467" y="0"/>
                    <a:pt x="68988" y="0"/>
                  </a:cubicBezTo>
                  <a:cubicBezTo>
                    <a:pt x="108510" y="0"/>
                    <a:pt x="137837" y="31422"/>
                    <a:pt x="137837" y="86445"/>
                  </a:cubicBezTo>
                  <a:cubicBezTo>
                    <a:pt x="137837" y="141468"/>
                    <a:pt x="108370" y="172890"/>
                    <a:pt x="68988" y="172890"/>
                  </a:cubicBezTo>
                  <a:cubicBezTo>
                    <a:pt x="29606" y="172890"/>
                    <a:pt x="0" y="141468"/>
                    <a:pt x="0" y="86445"/>
                  </a:cubicBezTo>
                  <a:close/>
                  <a:moveTo>
                    <a:pt x="113537" y="86445"/>
                  </a:moveTo>
                  <a:cubicBezTo>
                    <a:pt x="113537" y="43292"/>
                    <a:pt x="95243" y="21506"/>
                    <a:pt x="68849" y="21506"/>
                  </a:cubicBezTo>
                  <a:cubicBezTo>
                    <a:pt x="42454" y="21506"/>
                    <a:pt x="24020" y="43292"/>
                    <a:pt x="24020" y="86445"/>
                  </a:cubicBezTo>
                  <a:cubicBezTo>
                    <a:pt x="24020" y="129598"/>
                    <a:pt x="42315" y="151384"/>
                    <a:pt x="68849" y="151384"/>
                  </a:cubicBezTo>
                  <a:cubicBezTo>
                    <a:pt x="95383" y="151384"/>
                    <a:pt x="113537" y="129598"/>
                    <a:pt x="113537" y="86445"/>
                  </a:cubicBezTo>
                  <a:close/>
                </a:path>
              </a:pathLst>
            </a:custGeom>
            <a:solidFill>
              <a:srgbClr val="8A8C8E"/>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106515-5088-66A0-2C46-3CA884CF0650}"/>
                </a:ext>
              </a:extLst>
            </p:cNvPr>
            <p:cNvSpPr/>
            <p:nvPr/>
          </p:nvSpPr>
          <p:spPr>
            <a:xfrm>
              <a:off x="5097509" y="5799489"/>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2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1" y="0"/>
                    <a:pt x="61726" y="0"/>
                  </a:cubicBezTo>
                  <a:cubicBezTo>
                    <a:pt x="96919" y="0"/>
                    <a:pt x="119682" y="18155"/>
                    <a:pt x="119682" y="47063"/>
                  </a:cubicBezTo>
                  <a:cubicBezTo>
                    <a:pt x="119682"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875FC8BF-6C18-0ACC-ED0D-67056E14FCB8}"/>
                </a:ext>
              </a:extLst>
            </p:cNvPr>
            <p:cNvSpPr/>
            <p:nvPr/>
          </p:nvSpPr>
          <p:spPr>
            <a:xfrm>
              <a:off x="5239536" y="5801584"/>
              <a:ext cx="127363" cy="168840"/>
            </a:xfrm>
            <a:custGeom>
              <a:avLst/>
              <a:gdLst>
                <a:gd name="connsiteX0" fmla="*/ 127363 w 127363"/>
                <a:gd name="connsiteY0" fmla="*/ 0 h 168840"/>
                <a:gd name="connsiteX1" fmla="*/ 127363 w 127363"/>
                <a:gd name="connsiteY1" fmla="*/ 16339 h 168840"/>
                <a:gd name="connsiteX2" fmla="*/ 59073 w 127363"/>
                <a:gd name="connsiteY2" fmla="*/ 168840 h 168840"/>
                <a:gd name="connsiteX3" fmla="*/ 33517 w 127363"/>
                <a:gd name="connsiteY3" fmla="*/ 168840 h 168840"/>
                <a:gd name="connsiteX4" fmla="*/ 100410 w 127363"/>
                <a:gd name="connsiteY4" fmla="*/ 20948 h 168840"/>
                <a:gd name="connsiteX5" fmla="*/ 23182 w 127363"/>
                <a:gd name="connsiteY5" fmla="*/ 20948 h 168840"/>
                <a:gd name="connsiteX6" fmla="*/ 23182 w 127363"/>
                <a:gd name="connsiteY6" fmla="*/ 51113 h 168840"/>
                <a:gd name="connsiteX7" fmla="*/ 0 w 127363"/>
                <a:gd name="connsiteY7" fmla="*/ 51113 h 168840"/>
                <a:gd name="connsiteX8" fmla="*/ 0 w 127363"/>
                <a:gd name="connsiteY8" fmla="*/ 0 h 168840"/>
                <a:gd name="connsiteX9" fmla="*/ 127363 w 127363"/>
                <a:gd name="connsiteY9" fmla="*/ 0 h 16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63" h="168840">
                  <a:moveTo>
                    <a:pt x="127363" y="0"/>
                  </a:moveTo>
                  <a:lnTo>
                    <a:pt x="127363" y="16339"/>
                  </a:lnTo>
                  <a:lnTo>
                    <a:pt x="59073" y="168840"/>
                  </a:lnTo>
                  <a:lnTo>
                    <a:pt x="33517" y="168840"/>
                  </a:lnTo>
                  <a:lnTo>
                    <a:pt x="100410" y="20948"/>
                  </a:lnTo>
                  <a:lnTo>
                    <a:pt x="23182" y="20948"/>
                  </a:lnTo>
                  <a:lnTo>
                    <a:pt x="23182" y="51113"/>
                  </a:lnTo>
                  <a:lnTo>
                    <a:pt x="0" y="51113"/>
                  </a:lnTo>
                  <a:lnTo>
                    <a:pt x="0" y="0"/>
                  </a:lnTo>
                  <a:lnTo>
                    <a:pt x="127363" y="0"/>
                  </a:lnTo>
                  <a:close/>
                </a:path>
              </a:pathLst>
            </a:custGeom>
            <a:solidFill>
              <a:srgbClr val="8A8C8E"/>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9FFE7524-DFF0-0AF4-01E7-F8058FDD657C}"/>
                </a:ext>
              </a:extLst>
            </p:cNvPr>
            <p:cNvSpPr/>
            <p:nvPr/>
          </p:nvSpPr>
          <p:spPr>
            <a:xfrm>
              <a:off x="1419894" y="5801444"/>
              <a:ext cx="72898" cy="168979"/>
            </a:xfrm>
            <a:custGeom>
              <a:avLst/>
              <a:gdLst>
                <a:gd name="connsiteX0" fmla="*/ 72899 w 72898"/>
                <a:gd name="connsiteY0" fmla="*/ 0 h 168979"/>
                <a:gd name="connsiteX1" fmla="*/ 72899 w 72898"/>
                <a:gd name="connsiteY1" fmla="*/ 168980 h 168979"/>
                <a:gd name="connsiteX2" fmla="*/ 33796 w 72898"/>
                <a:gd name="connsiteY2" fmla="*/ 168980 h 168979"/>
                <a:gd name="connsiteX3" fmla="*/ 33796 w 72898"/>
                <a:gd name="connsiteY3" fmla="*/ 31422 h 168979"/>
                <a:gd name="connsiteX4" fmla="*/ 0 w 72898"/>
                <a:gd name="connsiteY4" fmla="*/ 31422 h 168979"/>
                <a:gd name="connsiteX5" fmla="*/ 0 w 72898"/>
                <a:gd name="connsiteY5" fmla="*/ 0 h 168979"/>
                <a:gd name="connsiteX6" fmla="*/ 72899 w 72898"/>
                <a:gd name="connsiteY6"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8" h="168979">
                  <a:moveTo>
                    <a:pt x="72899" y="0"/>
                  </a:moveTo>
                  <a:lnTo>
                    <a:pt x="72899" y="168980"/>
                  </a:lnTo>
                  <a:lnTo>
                    <a:pt x="33796" y="168980"/>
                  </a:lnTo>
                  <a:lnTo>
                    <a:pt x="33796" y="31422"/>
                  </a:lnTo>
                  <a:lnTo>
                    <a:pt x="0" y="31422"/>
                  </a:lnTo>
                  <a:lnTo>
                    <a:pt x="0" y="0"/>
                  </a:lnTo>
                  <a:lnTo>
                    <a:pt x="72899" y="0"/>
                  </a:lnTo>
                  <a:close/>
                </a:path>
              </a:pathLst>
            </a:custGeom>
            <a:solidFill>
              <a:srgbClr val="58595B"/>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84877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with WIN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3"/>
                </a:solidFill>
              </a:defRPr>
            </a:lvl1pPr>
          </a:lstStyle>
          <a:p>
            <a:r>
              <a:rPr lang="en-GB"/>
              <a:t>CLICK TO EDIT MASTER TITLE STYLE</a:t>
            </a:r>
            <a:endParaRPr lang="en-GB" dirty="0"/>
          </a:p>
        </p:txBody>
      </p:sp>
      <p:sp>
        <p:nvSpPr>
          <p:cNvPr id="3" name="Content Placeholder 2"/>
          <p:cNvSpPr>
            <a:spLocks noGrp="1"/>
          </p:cNvSpPr>
          <p:nvPr>
            <p:ph idx="1"/>
          </p:nvPr>
        </p:nvSpPr>
        <p:spPr>
          <a:xfrm>
            <a:off x="766800" y="1710582"/>
            <a:ext cx="10951535" cy="4446000"/>
          </a:xfrm>
        </p:spPr>
        <p:txBody>
          <a:bodyPr/>
          <a:lstStyle>
            <a:lvl2pPr marL="539750" indent="-222250">
              <a:lnSpc>
                <a:spcPct val="95000"/>
              </a:lnSpc>
              <a:tabLst/>
              <a:defRPr b="0" i="0">
                <a:latin typeface="Calibri" panose="020F0502020204030204" pitchFamily="34" charset="0"/>
                <a:ea typeface="Calibri" panose="020F0502020204030204" pitchFamily="34" charset="0"/>
                <a:cs typeface="Calibri" panose="020F0502020204030204" pitchFamily="34" charset="0"/>
              </a:defRPr>
            </a:lvl2pPr>
            <a:lvl3pPr>
              <a:defRPr b="0" i="0">
                <a:latin typeface="Calibri" panose="020F0502020204030204" pitchFamily="34" charset="0"/>
                <a:ea typeface="Calibri" panose="020F0502020204030204" pitchFamily="34" charset="0"/>
                <a:cs typeface="Calibri" panose="020F0502020204030204" pitchFamily="34" charset="0"/>
              </a:defRPr>
            </a:lvl3pPr>
            <a:lvl4pPr>
              <a:defRPr b="0" i="0">
                <a:latin typeface="Calibri" panose="020F0502020204030204" pitchFamily="34" charset="0"/>
                <a:ea typeface="Calibri" panose="020F0502020204030204" pitchFamily="34" charset="0"/>
                <a:cs typeface="Calibri" panose="020F0502020204030204" pitchFamily="34" charset="0"/>
              </a:defRPr>
            </a:lvl4pPr>
            <a:lvl5pPr>
              <a:defRPr b="0" i="0">
                <a:latin typeface="Calibri" panose="020F0502020204030204" pitchFamily="34" charset="0"/>
                <a:ea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a:xfrm>
            <a:off x="765543" y="6356350"/>
            <a:ext cx="9686263" cy="365125"/>
          </a:xfrm>
        </p:spPr>
        <p:txBody>
          <a:bodyPr/>
          <a:lstStyle>
            <a:lvl1pPr>
              <a:defRPr>
                <a:solidFill>
                  <a:schemeClr val="tx2"/>
                </a:solidFill>
              </a:defRPr>
            </a:lvl1pPr>
          </a:lstStyle>
          <a:p>
            <a:endParaRPr lang="en-GB" dirty="0"/>
          </a:p>
        </p:txBody>
      </p:sp>
    </p:spTree>
    <p:extLst>
      <p:ext uri="{BB962C8B-B14F-4D97-AF65-F5344CB8AC3E}">
        <p14:creationId xmlns:p14="http://schemas.microsoft.com/office/powerpoint/2010/main" val="136457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mp; Content (without WING)">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3"/>
                </a:solidFill>
              </a:defRPr>
            </a:lvl1pPr>
          </a:lstStyle>
          <a:p>
            <a:r>
              <a:rPr lang="en-GB"/>
              <a:t>CLICK TO EDIT MASTER TITLE STYLE</a:t>
            </a:r>
            <a:endParaRPr lang="en-GB" dirty="0"/>
          </a:p>
        </p:txBody>
      </p:sp>
      <p:sp>
        <p:nvSpPr>
          <p:cNvPr id="3" name="Content Placeholder 2"/>
          <p:cNvSpPr>
            <a:spLocks noGrp="1"/>
          </p:cNvSpPr>
          <p:nvPr>
            <p:ph idx="1"/>
          </p:nvPr>
        </p:nvSpPr>
        <p:spPr>
          <a:xfrm>
            <a:off x="766800" y="1710582"/>
            <a:ext cx="10951535" cy="4446000"/>
          </a:xfrm>
        </p:spPr>
        <p:txBody>
          <a:bodyPr/>
          <a:lstStyle>
            <a:lvl2pPr marL="539750" indent="-222250">
              <a:lnSpc>
                <a:spcPct val="95000"/>
              </a:lnSpc>
              <a:tabLst/>
              <a:defRPr b="0" i="0">
                <a:latin typeface="Calibri" panose="020F0502020204030204" pitchFamily="34" charset="0"/>
                <a:ea typeface="Calibri" panose="020F0502020204030204" pitchFamily="34" charset="0"/>
                <a:cs typeface="Calibri" panose="020F0502020204030204" pitchFamily="34" charset="0"/>
              </a:defRPr>
            </a:lvl2pPr>
            <a:lvl3pPr>
              <a:defRPr b="0" i="0">
                <a:latin typeface="Calibri" panose="020F0502020204030204" pitchFamily="34" charset="0"/>
                <a:ea typeface="Calibri" panose="020F0502020204030204" pitchFamily="34" charset="0"/>
                <a:cs typeface="Calibri" panose="020F0502020204030204" pitchFamily="34" charset="0"/>
              </a:defRPr>
            </a:lvl3pPr>
            <a:lvl4pPr>
              <a:defRPr b="0" i="0">
                <a:latin typeface="Calibri" panose="020F0502020204030204" pitchFamily="34" charset="0"/>
                <a:ea typeface="Calibri" panose="020F0502020204030204" pitchFamily="34" charset="0"/>
                <a:cs typeface="Calibri" panose="020F0502020204030204" pitchFamily="34" charset="0"/>
              </a:defRPr>
            </a:lvl4pPr>
            <a:lvl5pPr>
              <a:defRPr b="0" i="0">
                <a:latin typeface="Calibri" panose="020F0502020204030204" pitchFamily="34" charset="0"/>
                <a:ea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dirty="0"/>
          </a:p>
        </p:txBody>
      </p:sp>
      <p:sp>
        <p:nvSpPr>
          <p:cNvPr id="6" name="Rectangle 5"/>
          <p:cNvSpPr/>
          <p:nvPr userDrawn="1"/>
        </p:nvSpPr>
        <p:spPr>
          <a:xfrm>
            <a:off x="622407" y="0"/>
            <a:ext cx="36000" cy="1108800"/>
          </a:xfrm>
          <a:prstGeom prst="rect">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Calibri" panose="020F0502020204030204" pitchFamily="34" charset="0"/>
              <a:ea typeface="Gotham Book" charset="0"/>
              <a:cs typeface="Calibri" panose="020F0502020204030204" pitchFamily="34" charset="0"/>
            </a:endParaRPr>
          </a:p>
        </p:txBody>
      </p:sp>
      <p:grpSp>
        <p:nvGrpSpPr>
          <p:cNvPr id="4" name="Group 3">
            <a:extLst>
              <a:ext uri="{FF2B5EF4-FFF2-40B4-BE49-F238E27FC236}">
                <a16:creationId xmlns:a16="http://schemas.microsoft.com/office/drawing/2014/main" id="{3FD5E8B3-AB85-9842-8422-407F6947E468}"/>
              </a:ext>
            </a:extLst>
          </p:cNvPr>
          <p:cNvGrpSpPr>
            <a:grpSpLocks noChangeAspect="1"/>
          </p:cNvGrpSpPr>
          <p:nvPr userDrawn="1"/>
        </p:nvGrpSpPr>
        <p:grpSpPr>
          <a:xfrm>
            <a:off x="10636848" y="5945429"/>
            <a:ext cx="1324800" cy="669726"/>
            <a:chOff x="5982664" y="1463803"/>
            <a:chExt cx="5844352" cy="2954493"/>
          </a:xfrm>
        </p:grpSpPr>
        <p:sp>
          <p:nvSpPr>
            <p:cNvPr id="7" name="Freeform: Shape 6">
              <a:extLst>
                <a:ext uri="{FF2B5EF4-FFF2-40B4-BE49-F238E27FC236}">
                  <a16:creationId xmlns:a16="http://schemas.microsoft.com/office/drawing/2014/main" id="{BF003DF6-E854-5E60-5C39-D23225815C4F}"/>
                </a:ext>
              </a:extLst>
            </p:cNvPr>
            <p:cNvSpPr/>
            <p:nvPr/>
          </p:nvSpPr>
          <p:spPr>
            <a:xfrm>
              <a:off x="5982664" y="2584795"/>
              <a:ext cx="3379456" cy="1359380"/>
            </a:xfrm>
            <a:custGeom>
              <a:avLst/>
              <a:gdLst>
                <a:gd name="connsiteX0" fmla="*/ 3379457 w 3379456"/>
                <a:gd name="connsiteY0" fmla="*/ 0 h 1359380"/>
                <a:gd name="connsiteX1" fmla="*/ 3151544 w 3379456"/>
                <a:gd name="connsiteY1" fmla="*/ 0 h 1359380"/>
                <a:gd name="connsiteX2" fmla="*/ 3151544 w 3379456"/>
                <a:gd name="connsiteY2" fmla="*/ 1031894 h 1359380"/>
                <a:gd name="connsiteX3" fmla="*/ 3379457 w 3379456"/>
                <a:gd name="connsiteY3" fmla="*/ 1031894 h 1359380"/>
                <a:gd name="connsiteX4" fmla="*/ 3379457 w 3379456"/>
                <a:gd name="connsiteY4" fmla="*/ 0 h 1359380"/>
                <a:gd name="connsiteX5" fmla="*/ 3038983 w 3379456"/>
                <a:gd name="connsiteY5" fmla="*/ 544646 h 1359380"/>
                <a:gd name="connsiteX6" fmla="*/ 2968599 w 3379456"/>
                <a:gd name="connsiteY6" fmla="*/ 428594 h 1359380"/>
                <a:gd name="connsiteX7" fmla="*/ 2860787 w 3379456"/>
                <a:gd name="connsiteY7" fmla="*/ 355556 h 1359380"/>
                <a:gd name="connsiteX8" fmla="*/ 2722949 w 3379456"/>
                <a:gd name="connsiteY8" fmla="*/ 330279 h 1359380"/>
                <a:gd name="connsiteX9" fmla="*/ 2578269 w 3379456"/>
                <a:gd name="connsiteY9" fmla="*/ 356254 h 1359380"/>
                <a:gd name="connsiteX10" fmla="*/ 2462218 w 3379456"/>
                <a:gd name="connsiteY10" fmla="*/ 429293 h 1359380"/>
                <a:gd name="connsiteX11" fmla="*/ 2384431 w 3379456"/>
                <a:gd name="connsiteY11" fmla="*/ 543948 h 1359380"/>
                <a:gd name="connsiteX12" fmla="*/ 2355802 w 3379456"/>
                <a:gd name="connsiteY12" fmla="*/ 694773 h 1359380"/>
                <a:gd name="connsiteX13" fmla="*/ 2385129 w 3379456"/>
                <a:gd name="connsiteY13" fmla="*/ 847553 h 1359380"/>
                <a:gd name="connsiteX14" fmla="*/ 2465709 w 3379456"/>
                <a:gd name="connsiteY14" fmla="*/ 960113 h 1359380"/>
                <a:gd name="connsiteX15" fmla="*/ 2585112 w 3379456"/>
                <a:gd name="connsiteY15" fmla="*/ 1029660 h 1359380"/>
                <a:gd name="connsiteX16" fmla="*/ 2729792 w 3379456"/>
                <a:gd name="connsiteY16" fmla="*/ 1053541 h 1359380"/>
                <a:gd name="connsiteX17" fmla="*/ 2912039 w 3379456"/>
                <a:gd name="connsiteY17" fmla="*/ 1015974 h 1359380"/>
                <a:gd name="connsiteX18" fmla="*/ 3038285 w 3379456"/>
                <a:gd name="connsiteY18" fmla="*/ 908860 h 1359380"/>
                <a:gd name="connsiteX19" fmla="*/ 2882712 w 3379456"/>
                <a:gd name="connsiteY19" fmla="*/ 810545 h 1359380"/>
                <a:gd name="connsiteX20" fmla="*/ 2822661 w 3379456"/>
                <a:gd name="connsiteY20" fmla="*/ 861797 h 1359380"/>
                <a:gd name="connsiteX21" fmla="*/ 2732585 w 3379456"/>
                <a:gd name="connsiteY21" fmla="*/ 881488 h 1359380"/>
                <a:gd name="connsiteX22" fmla="*/ 2674629 w 3379456"/>
                <a:gd name="connsiteY22" fmla="*/ 871992 h 1359380"/>
                <a:gd name="connsiteX23" fmla="*/ 2624075 w 3379456"/>
                <a:gd name="connsiteY23" fmla="*/ 845318 h 1359380"/>
                <a:gd name="connsiteX24" fmla="*/ 2587207 w 3379456"/>
                <a:gd name="connsiteY24" fmla="*/ 805098 h 1359380"/>
                <a:gd name="connsiteX25" fmla="*/ 2570169 w 3379456"/>
                <a:gd name="connsiteY25" fmla="*/ 753287 h 1359380"/>
                <a:gd name="connsiteX26" fmla="*/ 3062864 w 3379456"/>
                <a:gd name="connsiteY26" fmla="*/ 753287 h 1359380"/>
                <a:gd name="connsiteX27" fmla="*/ 3064261 w 3379456"/>
                <a:gd name="connsiteY27" fmla="*/ 727312 h 1359380"/>
                <a:gd name="connsiteX28" fmla="*/ 3064261 w 3379456"/>
                <a:gd name="connsiteY28" fmla="*/ 699940 h 1359380"/>
                <a:gd name="connsiteX29" fmla="*/ 3038983 w 3379456"/>
                <a:gd name="connsiteY29" fmla="*/ 544367 h 1359380"/>
                <a:gd name="connsiteX30" fmla="*/ 2570169 w 3379456"/>
                <a:gd name="connsiteY30" fmla="*/ 614193 h 1359380"/>
                <a:gd name="connsiteX31" fmla="*/ 2583855 w 3379456"/>
                <a:gd name="connsiteY31" fmla="*/ 564337 h 1359380"/>
                <a:gd name="connsiteX32" fmla="*/ 2616673 w 3379456"/>
                <a:gd name="connsiteY32" fmla="*/ 522720 h 1359380"/>
                <a:gd name="connsiteX33" fmla="*/ 2664435 w 3379456"/>
                <a:gd name="connsiteY33" fmla="*/ 494790 h 1359380"/>
                <a:gd name="connsiteX34" fmla="*/ 2724485 w 3379456"/>
                <a:gd name="connsiteY34" fmla="*/ 484595 h 1359380"/>
                <a:gd name="connsiteX35" fmla="*/ 2824756 w 3379456"/>
                <a:gd name="connsiteY35" fmla="*/ 522860 h 1359380"/>
                <a:gd name="connsiteX36" fmla="*/ 2858133 w 3379456"/>
                <a:gd name="connsiteY36" fmla="*/ 614333 h 1359380"/>
                <a:gd name="connsiteX37" fmla="*/ 2570169 w 3379456"/>
                <a:gd name="connsiteY37" fmla="*/ 614333 h 1359380"/>
                <a:gd name="connsiteX38" fmla="*/ 2042561 w 3379456"/>
                <a:gd name="connsiteY38" fmla="*/ 754823 h 1359380"/>
                <a:gd name="connsiteX39" fmla="*/ 2009882 w 3379456"/>
                <a:gd name="connsiteY39" fmla="*/ 809427 h 1359380"/>
                <a:gd name="connsiteX40" fmla="*/ 1957931 w 3379456"/>
                <a:gd name="connsiteY40" fmla="*/ 846994 h 1359380"/>
                <a:gd name="connsiteX41" fmla="*/ 1889083 w 3379456"/>
                <a:gd name="connsiteY41" fmla="*/ 861378 h 1359380"/>
                <a:gd name="connsiteX42" fmla="*/ 1821491 w 3379456"/>
                <a:gd name="connsiteY42" fmla="*/ 846994 h 1359380"/>
                <a:gd name="connsiteX43" fmla="*/ 1771635 w 3379456"/>
                <a:gd name="connsiteY43" fmla="*/ 808729 h 1359380"/>
                <a:gd name="connsiteX44" fmla="*/ 1740213 w 3379456"/>
                <a:gd name="connsiteY44" fmla="*/ 753427 h 1359380"/>
                <a:gd name="connsiteX45" fmla="*/ 1729320 w 3379456"/>
                <a:gd name="connsiteY45" fmla="*/ 687930 h 1359380"/>
                <a:gd name="connsiteX46" fmla="*/ 1740213 w 3379456"/>
                <a:gd name="connsiteY46" fmla="*/ 621036 h 1359380"/>
                <a:gd name="connsiteX47" fmla="*/ 1771635 w 3379456"/>
                <a:gd name="connsiteY47" fmla="*/ 566432 h 1359380"/>
                <a:gd name="connsiteX48" fmla="*/ 1821491 w 3379456"/>
                <a:gd name="connsiteY48" fmla="*/ 529563 h 1359380"/>
                <a:gd name="connsiteX49" fmla="*/ 1889083 w 3379456"/>
                <a:gd name="connsiteY49" fmla="*/ 515877 h 1359380"/>
                <a:gd name="connsiteX50" fmla="*/ 1957373 w 3379456"/>
                <a:gd name="connsiteY50" fmla="*/ 529563 h 1359380"/>
                <a:gd name="connsiteX51" fmla="*/ 2009184 w 3379456"/>
                <a:gd name="connsiteY51" fmla="*/ 567130 h 1359380"/>
                <a:gd name="connsiteX52" fmla="*/ 2042561 w 3379456"/>
                <a:gd name="connsiteY52" fmla="*/ 622432 h 1359380"/>
                <a:gd name="connsiteX53" fmla="*/ 2054152 w 3379456"/>
                <a:gd name="connsiteY53" fmla="*/ 687930 h 1359380"/>
                <a:gd name="connsiteX54" fmla="*/ 2042561 w 3379456"/>
                <a:gd name="connsiteY54" fmla="*/ 754823 h 1359380"/>
                <a:gd name="connsiteX55" fmla="*/ 2267123 w 3379456"/>
                <a:gd name="connsiteY55" fmla="*/ 352204 h 1359380"/>
                <a:gd name="connsiteX56" fmla="*/ 2055549 w 3379456"/>
                <a:gd name="connsiteY56" fmla="*/ 352204 h 1359380"/>
                <a:gd name="connsiteX57" fmla="*/ 2055549 w 3379456"/>
                <a:gd name="connsiteY57" fmla="*/ 439627 h 1359380"/>
                <a:gd name="connsiteX58" fmla="*/ 2052756 w 3379456"/>
                <a:gd name="connsiteY58" fmla="*/ 439627 h 1359380"/>
                <a:gd name="connsiteX59" fmla="*/ 1958630 w 3379456"/>
                <a:gd name="connsiteY59" fmla="*/ 359047 h 1359380"/>
                <a:gd name="connsiteX60" fmla="*/ 1835875 w 3379456"/>
                <a:gd name="connsiteY60" fmla="*/ 333072 h 1359380"/>
                <a:gd name="connsiteX61" fmla="*/ 1699295 w 3379456"/>
                <a:gd name="connsiteY61" fmla="*/ 362399 h 1359380"/>
                <a:gd name="connsiteX62" fmla="*/ 1597627 w 3379456"/>
                <a:gd name="connsiteY62" fmla="*/ 440884 h 1359380"/>
                <a:gd name="connsiteX63" fmla="*/ 1534225 w 3379456"/>
                <a:gd name="connsiteY63" fmla="*/ 554142 h 1359380"/>
                <a:gd name="connsiteX64" fmla="*/ 1512439 w 3379456"/>
                <a:gd name="connsiteY64" fmla="*/ 689326 h 1359380"/>
                <a:gd name="connsiteX65" fmla="*/ 1534225 w 3379456"/>
                <a:gd name="connsiteY65" fmla="*/ 823672 h 1359380"/>
                <a:gd name="connsiteX66" fmla="*/ 1597627 w 3379456"/>
                <a:gd name="connsiteY66" fmla="*/ 934975 h 1359380"/>
                <a:gd name="connsiteX67" fmla="*/ 1699295 w 3379456"/>
                <a:gd name="connsiteY67" fmla="*/ 1010807 h 1359380"/>
                <a:gd name="connsiteX68" fmla="*/ 1837132 w 3379456"/>
                <a:gd name="connsiteY68" fmla="*/ 1038737 h 1359380"/>
                <a:gd name="connsiteX69" fmla="*/ 1958630 w 3379456"/>
                <a:gd name="connsiteY69" fmla="*/ 1014158 h 1359380"/>
                <a:gd name="connsiteX70" fmla="*/ 2043259 w 3379456"/>
                <a:gd name="connsiteY70" fmla="*/ 948661 h 1359380"/>
                <a:gd name="connsiteX71" fmla="*/ 2047309 w 3379456"/>
                <a:gd name="connsiteY71" fmla="*/ 948661 h 1359380"/>
                <a:gd name="connsiteX72" fmla="*/ 2047309 w 3379456"/>
                <a:gd name="connsiteY72" fmla="*/ 989580 h 1359380"/>
                <a:gd name="connsiteX73" fmla="*/ 2000246 w 3379456"/>
                <a:gd name="connsiteY73" fmla="*/ 1127417 h 1359380"/>
                <a:gd name="connsiteX74" fmla="*/ 1854868 w 3379456"/>
                <a:gd name="connsiteY74" fmla="*/ 1179228 h 1359380"/>
                <a:gd name="connsiteX75" fmla="*/ 1738118 w 3379456"/>
                <a:gd name="connsiteY75" fmla="*/ 1158001 h 1359380"/>
                <a:gd name="connsiteX76" fmla="*/ 1629608 w 3379456"/>
                <a:gd name="connsiteY76" fmla="*/ 1093202 h 1359380"/>
                <a:gd name="connsiteX77" fmla="*/ 1517746 w 3379456"/>
                <a:gd name="connsiteY77" fmla="*/ 1252965 h 1359380"/>
                <a:gd name="connsiteX78" fmla="*/ 1682257 w 3379456"/>
                <a:gd name="connsiteY78" fmla="*/ 1332148 h 1359380"/>
                <a:gd name="connsiteX79" fmla="*/ 1867157 w 3379456"/>
                <a:gd name="connsiteY79" fmla="*/ 1359380 h 1359380"/>
                <a:gd name="connsiteX80" fmla="*/ 2031668 w 3379456"/>
                <a:gd name="connsiteY80" fmla="*/ 1335499 h 1359380"/>
                <a:gd name="connsiteX81" fmla="*/ 2157914 w 3379456"/>
                <a:gd name="connsiteY81" fmla="*/ 1263159 h 1359380"/>
                <a:gd name="connsiteX82" fmla="*/ 2238354 w 3379456"/>
                <a:gd name="connsiteY82" fmla="*/ 1140963 h 1359380"/>
                <a:gd name="connsiteX83" fmla="*/ 2266983 w 3379456"/>
                <a:gd name="connsiteY83" fmla="*/ 967654 h 1359380"/>
                <a:gd name="connsiteX84" fmla="*/ 2266983 w 3379456"/>
                <a:gd name="connsiteY84" fmla="*/ 352065 h 1359380"/>
                <a:gd name="connsiteX85" fmla="*/ 1431860 w 3379456"/>
                <a:gd name="connsiteY85" fmla="*/ 1031894 h 1359380"/>
                <a:gd name="connsiteX86" fmla="*/ 1431860 w 3379456"/>
                <a:gd name="connsiteY86" fmla="*/ 611539 h 1359380"/>
                <a:gd name="connsiteX87" fmla="*/ 1418872 w 3379456"/>
                <a:gd name="connsiteY87" fmla="*/ 510571 h 1359380"/>
                <a:gd name="connsiteX88" fmla="*/ 1376557 w 3379456"/>
                <a:gd name="connsiteY88" fmla="*/ 421193 h 1359380"/>
                <a:gd name="connsiteX89" fmla="*/ 1299469 w 3379456"/>
                <a:gd name="connsiteY89" fmla="*/ 357790 h 1359380"/>
                <a:gd name="connsiteX90" fmla="*/ 1183417 w 3379456"/>
                <a:gd name="connsiteY90" fmla="*/ 333212 h 1359380"/>
                <a:gd name="connsiteX91" fmla="*/ 1116524 w 3379456"/>
                <a:gd name="connsiteY91" fmla="*/ 342848 h 1359380"/>
                <a:gd name="connsiteX92" fmla="*/ 1058428 w 3379456"/>
                <a:gd name="connsiteY92" fmla="*/ 367427 h 1359380"/>
                <a:gd name="connsiteX93" fmla="*/ 1012063 w 3379456"/>
                <a:gd name="connsiteY93" fmla="*/ 403597 h 1359380"/>
                <a:gd name="connsiteX94" fmla="*/ 979943 w 3379456"/>
                <a:gd name="connsiteY94" fmla="*/ 446610 h 1359380"/>
                <a:gd name="connsiteX95" fmla="*/ 977150 w 3379456"/>
                <a:gd name="connsiteY95" fmla="*/ 446610 h 1359380"/>
                <a:gd name="connsiteX96" fmla="*/ 977150 w 3379456"/>
                <a:gd name="connsiteY96" fmla="*/ 352484 h 1359380"/>
                <a:gd name="connsiteX97" fmla="*/ 760130 w 3379456"/>
                <a:gd name="connsiteY97" fmla="*/ 352484 h 1359380"/>
                <a:gd name="connsiteX98" fmla="*/ 760130 w 3379456"/>
                <a:gd name="connsiteY98" fmla="*/ 1032174 h 1359380"/>
                <a:gd name="connsiteX99" fmla="*/ 985390 w 3379456"/>
                <a:gd name="connsiteY99" fmla="*/ 1032174 h 1359380"/>
                <a:gd name="connsiteX100" fmla="*/ 985390 w 3379456"/>
                <a:gd name="connsiteY100" fmla="*/ 663630 h 1359380"/>
                <a:gd name="connsiteX101" fmla="*/ 992931 w 3379456"/>
                <a:gd name="connsiteY101" fmla="*/ 608328 h 1359380"/>
                <a:gd name="connsiteX102" fmla="*/ 1015415 w 3379456"/>
                <a:gd name="connsiteY102" fmla="*/ 561265 h 1359380"/>
                <a:gd name="connsiteX103" fmla="*/ 1052982 w 3379456"/>
                <a:gd name="connsiteY103" fmla="*/ 529284 h 1359380"/>
                <a:gd name="connsiteX104" fmla="*/ 1105491 w 3379456"/>
                <a:gd name="connsiteY104" fmla="*/ 517693 h 1359380"/>
                <a:gd name="connsiteX105" fmla="*/ 1155347 w 3379456"/>
                <a:gd name="connsiteY105" fmla="*/ 529284 h 1359380"/>
                <a:gd name="connsiteX106" fmla="*/ 1186071 w 3379456"/>
                <a:gd name="connsiteY106" fmla="*/ 560706 h 1359380"/>
                <a:gd name="connsiteX107" fmla="*/ 1201712 w 3379456"/>
                <a:gd name="connsiteY107" fmla="*/ 606372 h 1359380"/>
                <a:gd name="connsiteX108" fmla="*/ 1206460 w 3379456"/>
                <a:gd name="connsiteY108" fmla="*/ 660977 h 1359380"/>
                <a:gd name="connsiteX109" fmla="*/ 1206460 w 3379456"/>
                <a:gd name="connsiteY109" fmla="*/ 1032174 h 1359380"/>
                <a:gd name="connsiteX110" fmla="*/ 1431580 w 3379456"/>
                <a:gd name="connsiteY110" fmla="*/ 1032174 h 1359380"/>
                <a:gd name="connsiteX111" fmla="*/ 146077 w 3379456"/>
                <a:gd name="connsiteY111" fmla="*/ 566432 h 1359380"/>
                <a:gd name="connsiteX112" fmla="*/ 221908 w 3379456"/>
                <a:gd name="connsiteY112" fmla="*/ 517274 h 1359380"/>
                <a:gd name="connsiteX113" fmla="*/ 314079 w 3379456"/>
                <a:gd name="connsiteY113" fmla="*/ 496745 h 1359380"/>
                <a:gd name="connsiteX114" fmla="*/ 401362 w 3379456"/>
                <a:gd name="connsiteY114" fmla="*/ 520626 h 1359380"/>
                <a:gd name="connsiteX115" fmla="*/ 436834 w 3379456"/>
                <a:gd name="connsiteY115" fmla="*/ 595061 h 1359380"/>
                <a:gd name="connsiteX116" fmla="*/ 436834 w 3379456"/>
                <a:gd name="connsiteY116" fmla="*/ 605953 h 1359380"/>
                <a:gd name="connsiteX117" fmla="*/ 285311 w 3379456"/>
                <a:gd name="connsiteY117" fmla="*/ 614193 h 1359380"/>
                <a:gd name="connsiteX118" fmla="*/ 143982 w 3379456"/>
                <a:gd name="connsiteY118" fmla="*/ 647011 h 1359380"/>
                <a:gd name="connsiteX119" fmla="*/ 40220 w 3379456"/>
                <a:gd name="connsiteY119" fmla="*/ 716558 h 1359380"/>
                <a:gd name="connsiteX120" fmla="*/ 0 w 3379456"/>
                <a:gd name="connsiteY120" fmla="*/ 835263 h 1359380"/>
                <a:gd name="connsiteX121" fmla="*/ 23182 w 3379456"/>
                <a:gd name="connsiteY121" fmla="*/ 936232 h 1359380"/>
                <a:gd name="connsiteX122" fmla="*/ 82535 w 3379456"/>
                <a:gd name="connsiteY122" fmla="*/ 1001729 h 1359380"/>
                <a:gd name="connsiteX123" fmla="*/ 162416 w 3379456"/>
                <a:gd name="connsiteY123" fmla="*/ 1037201 h 1359380"/>
                <a:gd name="connsiteX124" fmla="*/ 247046 w 3379456"/>
                <a:gd name="connsiteY124" fmla="*/ 1048094 h 1359380"/>
                <a:gd name="connsiteX125" fmla="*/ 361002 w 3379456"/>
                <a:gd name="connsiteY125" fmla="*/ 1024912 h 1359380"/>
                <a:gd name="connsiteX126" fmla="*/ 439487 w 3379456"/>
                <a:gd name="connsiteY126" fmla="*/ 959415 h 1359380"/>
                <a:gd name="connsiteX127" fmla="*/ 443537 w 3379456"/>
                <a:gd name="connsiteY127" fmla="*/ 959415 h 1359380"/>
                <a:gd name="connsiteX128" fmla="*/ 443537 w 3379456"/>
                <a:gd name="connsiteY128" fmla="*/ 1031755 h 1359380"/>
                <a:gd name="connsiteX129" fmla="*/ 648268 w 3379456"/>
                <a:gd name="connsiteY129" fmla="*/ 1031755 h 1359380"/>
                <a:gd name="connsiteX130" fmla="*/ 648268 w 3379456"/>
                <a:gd name="connsiteY130" fmla="*/ 689186 h 1359380"/>
                <a:gd name="connsiteX131" fmla="*/ 631230 w 3379456"/>
                <a:gd name="connsiteY131" fmla="*/ 528865 h 1359380"/>
                <a:gd name="connsiteX132" fmla="*/ 577324 w 3379456"/>
                <a:gd name="connsiteY132" fmla="*/ 417003 h 1359380"/>
                <a:gd name="connsiteX133" fmla="*/ 481104 w 3379456"/>
                <a:gd name="connsiteY133" fmla="*/ 351506 h 1359380"/>
                <a:gd name="connsiteX134" fmla="*/ 335725 w 3379456"/>
                <a:gd name="connsiteY134" fmla="*/ 330279 h 1359380"/>
                <a:gd name="connsiteX135" fmla="*/ 172611 w 3379456"/>
                <a:gd name="connsiteY135" fmla="*/ 358908 h 1359380"/>
                <a:gd name="connsiteX136" fmla="*/ 32679 w 3379456"/>
                <a:gd name="connsiteY136" fmla="*/ 444934 h 1359380"/>
                <a:gd name="connsiteX137" fmla="*/ 145937 w 3379456"/>
                <a:gd name="connsiteY137" fmla="*/ 566432 h 1359380"/>
                <a:gd name="connsiteX138" fmla="*/ 443677 w 3379456"/>
                <a:gd name="connsiteY138" fmla="*/ 758873 h 1359380"/>
                <a:gd name="connsiteX139" fmla="*/ 407507 w 3379456"/>
                <a:gd name="connsiteY139" fmla="*/ 860540 h 1359380"/>
                <a:gd name="connsiteX140" fmla="*/ 303046 w 3379456"/>
                <a:gd name="connsiteY140" fmla="*/ 898107 h 1359380"/>
                <a:gd name="connsiteX141" fmla="*/ 268971 w 3379456"/>
                <a:gd name="connsiteY141" fmla="*/ 894755 h 1359380"/>
                <a:gd name="connsiteX142" fmla="*/ 237549 w 3379456"/>
                <a:gd name="connsiteY142" fmla="*/ 883164 h 1359380"/>
                <a:gd name="connsiteX143" fmla="*/ 215065 w 3379456"/>
                <a:gd name="connsiteY143" fmla="*/ 861378 h 1359380"/>
                <a:gd name="connsiteX144" fmla="*/ 206267 w 3379456"/>
                <a:gd name="connsiteY144" fmla="*/ 828560 h 1359380"/>
                <a:gd name="connsiteX145" fmla="*/ 225399 w 3379456"/>
                <a:gd name="connsiteY145" fmla="*/ 780100 h 1359380"/>
                <a:gd name="connsiteX146" fmla="*/ 273859 w 3379456"/>
                <a:gd name="connsiteY146" fmla="*/ 752030 h 1359380"/>
                <a:gd name="connsiteX147" fmla="*/ 340753 w 3379456"/>
                <a:gd name="connsiteY147" fmla="*/ 739043 h 1359380"/>
                <a:gd name="connsiteX148" fmla="*/ 415188 w 3379456"/>
                <a:gd name="connsiteY148" fmla="*/ 735691 h 1359380"/>
                <a:gd name="connsiteX149" fmla="*/ 443816 w 3379456"/>
                <a:gd name="connsiteY149" fmla="*/ 735691 h 1359380"/>
                <a:gd name="connsiteX150" fmla="*/ 443816 w 3379456"/>
                <a:gd name="connsiteY150" fmla="*/ 758873 h 13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79456" h="1359380">
                  <a:moveTo>
                    <a:pt x="3379457" y="0"/>
                  </a:moveTo>
                  <a:lnTo>
                    <a:pt x="3151544" y="0"/>
                  </a:lnTo>
                  <a:lnTo>
                    <a:pt x="3151544" y="1031894"/>
                  </a:lnTo>
                  <a:lnTo>
                    <a:pt x="3379457" y="1031894"/>
                  </a:lnTo>
                  <a:lnTo>
                    <a:pt x="3379457" y="0"/>
                  </a:lnTo>
                  <a:close/>
                  <a:moveTo>
                    <a:pt x="3038983" y="544646"/>
                  </a:moveTo>
                  <a:cubicBezTo>
                    <a:pt x="3022085" y="499119"/>
                    <a:pt x="2998763" y="460435"/>
                    <a:pt x="2968599" y="428594"/>
                  </a:cubicBezTo>
                  <a:cubicBezTo>
                    <a:pt x="2938573" y="396754"/>
                    <a:pt x="2902682" y="372454"/>
                    <a:pt x="2860787" y="355556"/>
                  </a:cubicBezTo>
                  <a:cubicBezTo>
                    <a:pt x="2818891" y="338798"/>
                    <a:pt x="2772945" y="330279"/>
                    <a:pt x="2722949" y="330279"/>
                  </a:cubicBezTo>
                  <a:cubicBezTo>
                    <a:pt x="2672954" y="330279"/>
                    <a:pt x="2622818" y="338937"/>
                    <a:pt x="2578269" y="356254"/>
                  </a:cubicBezTo>
                  <a:cubicBezTo>
                    <a:pt x="2533720" y="373571"/>
                    <a:pt x="2495036" y="397871"/>
                    <a:pt x="2462218" y="429293"/>
                  </a:cubicBezTo>
                  <a:cubicBezTo>
                    <a:pt x="2429539" y="460714"/>
                    <a:pt x="2403563" y="498840"/>
                    <a:pt x="2384431" y="543948"/>
                  </a:cubicBezTo>
                  <a:cubicBezTo>
                    <a:pt x="2365299" y="588916"/>
                    <a:pt x="2355802" y="639191"/>
                    <a:pt x="2355802" y="694773"/>
                  </a:cubicBezTo>
                  <a:cubicBezTo>
                    <a:pt x="2355802" y="750354"/>
                    <a:pt x="2365578" y="803004"/>
                    <a:pt x="2385129" y="847553"/>
                  </a:cubicBezTo>
                  <a:cubicBezTo>
                    <a:pt x="2404681" y="892102"/>
                    <a:pt x="2431494" y="929668"/>
                    <a:pt x="2465709" y="960113"/>
                  </a:cubicBezTo>
                  <a:cubicBezTo>
                    <a:pt x="2499784" y="990697"/>
                    <a:pt x="2539585" y="1013739"/>
                    <a:pt x="2585112" y="1029660"/>
                  </a:cubicBezTo>
                  <a:cubicBezTo>
                    <a:pt x="2630639" y="1045580"/>
                    <a:pt x="2678819" y="1053541"/>
                    <a:pt x="2729792" y="1053541"/>
                  </a:cubicBezTo>
                  <a:cubicBezTo>
                    <a:pt x="2798920" y="1053541"/>
                    <a:pt x="2859669" y="1041112"/>
                    <a:pt x="2912039" y="1015974"/>
                  </a:cubicBezTo>
                  <a:cubicBezTo>
                    <a:pt x="2964409" y="990976"/>
                    <a:pt x="3006444" y="955225"/>
                    <a:pt x="3038285" y="908860"/>
                  </a:cubicBezTo>
                  <a:lnTo>
                    <a:pt x="2882712" y="810545"/>
                  </a:lnTo>
                  <a:cubicBezTo>
                    <a:pt x="2867211" y="831493"/>
                    <a:pt x="2847240" y="848530"/>
                    <a:pt x="2822661" y="861797"/>
                  </a:cubicBezTo>
                  <a:cubicBezTo>
                    <a:pt x="2798082" y="875064"/>
                    <a:pt x="2768057" y="881488"/>
                    <a:pt x="2732585" y="881488"/>
                  </a:cubicBezTo>
                  <a:cubicBezTo>
                    <a:pt x="2712615" y="881488"/>
                    <a:pt x="2693203" y="878276"/>
                    <a:pt x="2674629" y="871992"/>
                  </a:cubicBezTo>
                  <a:cubicBezTo>
                    <a:pt x="2655916" y="865568"/>
                    <a:pt x="2639158" y="856770"/>
                    <a:pt x="2624075" y="845318"/>
                  </a:cubicBezTo>
                  <a:cubicBezTo>
                    <a:pt x="2609132" y="834006"/>
                    <a:pt x="2596703" y="820600"/>
                    <a:pt x="2587207" y="805098"/>
                  </a:cubicBezTo>
                  <a:cubicBezTo>
                    <a:pt x="2577710" y="789597"/>
                    <a:pt x="2571985" y="772280"/>
                    <a:pt x="2570169" y="753287"/>
                  </a:cubicBezTo>
                  <a:lnTo>
                    <a:pt x="3062864" y="753287"/>
                  </a:lnTo>
                  <a:cubicBezTo>
                    <a:pt x="3063702" y="745047"/>
                    <a:pt x="3064261" y="736529"/>
                    <a:pt x="3064261" y="727312"/>
                  </a:cubicBezTo>
                  <a:lnTo>
                    <a:pt x="3064261" y="699940"/>
                  </a:lnTo>
                  <a:cubicBezTo>
                    <a:pt x="3064261" y="641705"/>
                    <a:pt x="3055882" y="589893"/>
                    <a:pt x="3038983" y="544367"/>
                  </a:cubicBezTo>
                  <a:moveTo>
                    <a:pt x="2570169" y="614193"/>
                  </a:moveTo>
                  <a:cubicBezTo>
                    <a:pt x="2571007" y="596876"/>
                    <a:pt x="2575616" y="580257"/>
                    <a:pt x="2583855" y="564337"/>
                  </a:cubicBezTo>
                  <a:cubicBezTo>
                    <a:pt x="2592095" y="548416"/>
                    <a:pt x="2602988" y="534591"/>
                    <a:pt x="2616673" y="522720"/>
                  </a:cubicBezTo>
                  <a:cubicBezTo>
                    <a:pt x="2630360" y="510850"/>
                    <a:pt x="2646280" y="501493"/>
                    <a:pt x="2664435" y="494790"/>
                  </a:cubicBezTo>
                  <a:cubicBezTo>
                    <a:pt x="2682590" y="487947"/>
                    <a:pt x="2702700" y="484595"/>
                    <a:pt x="2724485" y="484595"/>
                  </a:cubicBezTo>
                  <a:cubicBezTo>
                    <a:pt x="2769035" y="484595"/>
                    <a:pt x="2802551" y="497304"/>
                    <a:pt x="2824756" y="522860"/>
                  </a:cubicBezTo>
                  <a:cubicBezTo>
                    <a:pt x="2847101" y="548277"/>
                    <a:pt x="2858133" y="578861"/>
                    <a:pt x="2858133" y="614333"/>
                  </a:cubicBezTo>
                  <a:lnTo>
                    <a:pt x="2570169" y="614333"/>
                  </a:lnTo>
                  <a:close/>
                  <a:moveTo>
                    <a:pt x="2042561" y="754823"/>
                  </a:moveTo>
                  <a:cubicBezTo>
                    <a:pt x="2034880" y="775771"/>
                    <a:pt x="2023848" y="793926"/>
                    <a:pt x="2009882" y="809427"/>
                  </a:cubicBezTo>
                  <a:cubicBezTo>
                    <a:pt x="1995777" y="824929"/>
                    <a:pt x="1978460" y="837358"/>
                    <a:pt x="1957931" y="846994"/>
                  </a:cubicBezTo>
                  <a:cubicBezTo>
                    <a:pt x="1937542" y="856491"/>
                    <a:pt x="1914499" y="861378"/>
                    <a:pt x="1889083" y="861378"/>
                  </a:cubicBezTo>
                  <a:cubicBezTo>
                    <a:pt x="1863666" y="861378"/>
                    <a:pt x="1841042" y="856630"/>
                    <a:pt x="1821491" y="846994"/>
                  </a:cubicBezTo>
                  <a:cubicBezTo>
                    <a:pt x="1801939" y="837358"/>
                    <a:pt x="1785321" y="824650"/>
                    <a:pt x="1771635" y="808729"/>
                  </a:cubicBezTo>
                  <a:cubicBezTo>
                    <a:pt x="1757949" y="792809"/>
                    <a:pt x="1747475" y="774375"/>
                    <a:pt x="1740213" y="753427"/>
                  </a:cubicBezTo>
                  <a:cubicBezTo>
                    <a:pt x="1732951" y="732479"/>
                    <a:pt x="1729320" y="710693"/>
                    <a:pt x="1729320" y="687930"/>
                  </a:cubicBezTo>
                  <a:cubicBezTo>
                    <a:pt x="1729320" y="665166"/>
                    <a:pt x="1732951" y="641984"/>
                    <a:pt x="1740213" y="621036"/>
                  </a:cubicBezTo>
                  <a:cubicBezTo>
                    <a:pt x="1747475" y="600088"/>
                    <a:pt x="1757949" y="581933"/>
                    <a:pt x="1771635" y="566432"/>
                  </a:cubicBezTo>
                  <a:cubicBezTo>
                    <a:pt x="1785321" y="550930"/>
                    <a:pt x="1801939" y="538641"/>
                    <a:pt x="1821491" y="529563"/>
                  </a:cubicBezTo>
                  <a:cubicBezTo>
                    <a:pt x="1841042" y="520486"/>
                    <a:pt x="1863526" y="515877"/>
                    <a:pt x="1889083" y="515877"/>
                  </a:cubicBezTo>
                  <a:cubicBezTo>
                    <a:pt x="1914639" y="515877"/>
                    <a:pt x="1937263" y="520486"/>
                    <a:pt x="1957373" y="529563"/>
                  </a:cubicBezTo>
                  <a:cubicBezTo>
                    <a:pt x="1977343" y="538641"/>
                    <a:pt x="1994660" y="551210"/>
                    <a:pt x="2009184" y="567130"/>
                  </a:cubicBezTo>
                  <a:cubicBezTo>
                    <a:pt x="2023708" y="583050"/>
                    <a:pt x="2034880" y="601484"/>
                    <a:pt x="2042561" y="622432"/>
                  </a:cubicBezTo>
                  <a:cubicBezTo>
                    <a:pt x="2050242" y="643380"/>
                    <a:pt x="2054152" y="665166"/>
                    <a:pt x="2054152" y="687930"/>
                  </a:cubicBezTo>
                  <a:cubicBezTo>
                    <a:pt x="2054152" y="710693"/>
                    <a:pt x="2050242" y="733875"/>
                    <a:pt x="2042561" y="754823"/>
                  </a:cubicBezTo>
                  <a:moveTo>
                    <a:pt x="2267123" y="352204"/>
                  </a:moveTo>
                  <a:lnTo>
                    <a:pt x="2055549" y="352204"/>
                  </a:lnTo>
                  <a:lnTo>
                    <a:pt x="2055549" y="439627"/>
                  </a:lnTo>
                  <a:lnTo>
                    <a:pt x="2052756" y="439627"/>
                  </a:lnTo>
                  <a:cubicBezTo>
                    <a:pt x="2029154" y="403317"/>
                    <a:pt x="1997733" y="376364"/>
                    <a:pt x="1958630" y="359047"/>
                  </a:cubicBezTo>
                  <a:cubicBezTo>
                    <a:pt x="1919527" y="341730"/>
                    <a:pt x="1878609" y="333072"/>
                    <a:pt x="1835875" y="333072"/>
                  </a:cubicBezTo>
                  <a:cubicBezTo>
                    <a:pt x="1784902" y="333072"/>
                    <a:pt x="1739375" y="342848"/>
                    <a:pt x="1699295" y="362399"/>
                  </a:cubicBezTo>
                  <a:cubicBezTo>
                    <a:pt x="1659214" y="381950"/>
                    <a:pt x="1625418" y="408205"/>
                    <a:pt x="1597627" y="440884"/>
                  </a:cubicBezTo>
                  <a:cubicBezTo>
                    <a:pt x="1569837" y="473702"/>
                    <a:pt x="1548749" y="511408"/>
                    <a:pt x="1534225" y="554142"/>
                  </a:cubicBezTo>
                  <a:cubicBezTo>
                    <a:pt x="1519701" y="596876"/>
                    <a:pt x="1512439" y="641984"/>
                    <a:pt x="1512439" y="689326"/>
                  </a:cubicBezTo>
                  <a:cubicBezTo>
                    <a:pt x="1512439" y="736668"/>
                    <a:pt x="1519701" y="781497"/>
                    <a:pt x="1534225" y="823672"/>
                  </a:cubicBezTo>
                  <a:cubicBezTo>
                    <a:pt x="1548749" y="865987"/>
                    <a:pt x="1569976" y="902995"/>
                    <a:pt x="1597627" y="934975"/>
                  </a:cubicBezTo>
                  <a:cubicBezTo>
                    <a:pt x="1625418" y="966816"/>
                    <a:pt x="1659214" y="992093"/>
                    <a:pt x="1699295" y="1010807"/>
                  </a:cubicBezTo>
                  <a:cubicBezTo>
                    <a:pt x="1739375" y="1029520"/>
                    <a:pt x="1785321" y="1038737"/>
                    <a:pt x="1837132" y="1038737"/>
                  </a:cubicBezTo>
                  <a:cubicBezTo>
                    <a:pt x="1882659" y="1038737"/>
                    <a:pt x="1923158" y="1030638"/>
                    <a:pt x="1958630" y="1014158"/>
                  </a:cubicBezTo>
                  <a:cubicBezTo>
                    <a:pt x="1994102" y="997819"/>
                    <a:pt x="2022311" y="975893"/>
                    <a:pt x="2043259" y="948661"/>
                  </a:cubicBezTo>
                  <a:lnTo>
                    <a:pt x="2047309" y="948661"/>
                  </a:lnTo>
                  <a:lnTo>
                    <a:pt x="2047309" y="989580"/>
                  </a:lnTo>
                  <a:cubicBezTo>
                    <a:pt x="2047309" y="1046837"/>
                    <a:pt x="2031668" y="1092783"/>
                    <a:pt x="2000246" y="1127417"/>
                  </a:cubicBezTo>
                  <a:cubicBezTo>
                    <a:pt x="1968824" y="1161911"/>
                    <a:pt x="1920365" y="1179228"/>
                    <a:pt x="1854868" y="1179228"/>
                  </a:cubicBezTo>
                  <a:cubicBezTo>
                    <a:pt x="1816743" y="1179228"/>
                    <a:pt x="1777779" y="1172106"/>
                    <a:pt x="1738118" y="1158001"/>
                  </a:cubicBezTo>
                  <a:cubicBezTo>
                    <a:pt x="1698596" y="1143896"/>
                    <a:pt x="1662426" y="1122250"/>
                    <a:pt x="1629608" y="1093202"/>
                  </a:cubicBezTo>
                  <a:lnTo>
                    <a:pt x="1517746" y="1252965"/>
                  </a:lnTo>
                  <a:cubicBezTo>
                    <a:pt x="1564111" y="1287459"/>
                    <a:pt x="1618994" y="1313853"/>
                    <a:pt x="1682257" y="1332148"/>
                  </a:cubicBezTo>
                  <a:cubicBezTo>
                    <a:pt x="1745520" y="1350303"/>
                    <a:pt x="1807106" y="1359380"/>
                    <a:pt x="1867157" y="1359380"/>
                  </a:cubicBezTo>
                  <a:cubicBezTo>
                    <a:pt x="1927208" y="1359380"/>
                    <a:pt x="1981952" y="1351420"/>
                    <a:pt x="2031668" y="1335499"/>
                  </a:cubicBezTo>
                  <a:cubicBezTo>
                    <a:pt x="2081245" y="1319579"/>
                    <a:pt x="2123281" y="1295419"/>
                    <a:pt x="2157914" y="1263159"/>
                  </a:cubicBezTo>
                  <a:cubicBezTo>
                    <a:pt x="2192409" y="1230900"/>
                    <a:pt x="2219222" y="1190121"/>
                    <a:pt x="2238354" y="1140963"/>
                  </a:cubicBezTo>
                  <a:cubicBezTo>
                    <a:pt x="2257487" y="1091805"/>
                    <a:pt x="2266983" y="1033989"/>
                    <a:pt x="2266983" y="967654"/>
                  </a:cubicBezTo>
                  <a:lnTo>
                    <a:pt x="2266983" y="352065"/>
                  </a:lnTo>
                  <a:close/>
                  <a:moveTo>
                    <a:pt x="1431860" y="1031894"/>
                  </a:moveTo>
                  <a:lnTo>
                    <a:pt x="1431860" y="611539"/>
                  </a:lnTo>
                  <a:cubicBezTo>
                    <a:pt x="1431860" y="577883"/>
                    <a:pt x="1427530" y="544227"/>
                    <a:pt x="1418872" y="510571"/>
                  </a:cubicBezTo>
                  <a:cubicBezTo>
                    <a:pt x="1410213" y="476914"/>
                    <a:pt x="1396109" y="447168"/>
                    <a:pt x="1376557" y="421193"/>
                  </a:cubicBezTo>
                  <a:cubicBezTo>
                    <a:pt x="1357006" y="395217"/>
                    <a:pt x="1331310" y="374130"/>
                    <a:pt x="1299469" y="357790"/>
                  </a:cubicBezTo>
                  <a:cubicBezTo>
                    <a:pt x="1267628" y="341451"/>
                    <a:pt x="1228944" y="333212"/>
                    <a:pt x="1183417" y="333212"/>
                  </a:cubicBezTo>
                  <a:cubicBezTo>
                    <a:pt x="1159676" y="333212"/>
                    <a:pt x="1137472" y="336424"/>
                    <a:pt x="1116524" y="342848"/>
                  </a:cubicBezTo>
                  <a:cubicBezTo>
                    <a:pt x="1095576" y="349132"/>
                    <a:pt x="1076304" y="357371"/>
                    <a:pt x="1058428" y="367427"/>
                  </a:cubicBezTo>
                  <a:cubicBezTo>
                    <a:pt x="1040692" y="377482"/>
                    <a:pt x="1025191" y="389492"/>
                    <a:pt x="1012063" y="403597"/>
                  </a:cubicBezTo>
                  <a:cubicBezTo>
                    <a:pt x="998796" y="417701"/>
                    <a:pt x="988183" y="432086"/>
                    <a:pt x="979943" y="446610"/>
                  </a:cubicBezTo>
                  <a:lnTo>
                    <a:pt x="977150" y="446610"/>
                  </a:lnTo>
                  <a:lnTo>
                    <a:pt x="977150" y="352484"/>
                  </a:lnTo>
                  <a:lnTo>
                    <a:pt x="760130" y="352484"/>
                  </a:lnTo>
                  <a:lnTo>
                    <a:pt x="760130" y="1032174"/>
                  </a:lnTo>
                  <a:lnTo>
                    <a:pt x="985390" y="1032174"/>
                  </a:lnTo>
                  <a:lnTo>
                    <a:pt x="985390" y="663630"/>
                  </a:lnTo>
                  <a:cubicBezTo>
                    <a:pt x="985390" y="644498"/>
                    <a:pt x="987903" y="626063"/>
                    <a:pt x="992931" y="608328"/>
                  </a:cubicBezTo>
                  <a:cubicBezTo>
                    <a:pt x="997958" y="590592"/>
                    <a:pt x="1005500" y="574951"/>
                    <a:pt x="1015415" y="561265"/>
                  </a:cubicBezTo>
                  <a:cubicBezTo>
                    <a:pt x="1025330" y="547579"/>
                    <a:pt x="1037899" y="536965"/>
                    <a:pt x="1052982" y="529284"/>
                  </a:cubicBezTo>
                  <a:cubicBezTo>
                    <a:pt x="1068064" y="521603"/>
                    <a:pt x="1085521" y="517693"/>
                    <a:pt x="1105491" y="517693"/>
                  </a:cubicBezTo>
                  <a:cubicBezTo>
                    <a:pt x="1125462" y="517693"/>
                    <a:pt x="1142080" y="521603"/>
                    <a:pt x="1155347" y="529284"/>
                  </a:cubicBezTo>
                  <a:cubicBezTo>
                    <a:pt x="1168475" y="536965"/>
                    <a:pt x="1178809" y="547439"/>
                    <a:pt x="1186071" y="560706"/>
                  </a:cubicBezTo>
                  <a:cubicBezTo>
                    <a:pt x="1193333" y="573833"/>
                    <a:pt x="1198500" y="589195"/>
                    <a:pt x="1201712" y="606372"/>
                  </a:cubicBezTo>
                  <a:cubicBezTo>
                    <a:pt x="1204924" y="623689"/>
                    <a:pt x="1206460" y="641844"/>
                    <a:pt x="1206460" y="660977"/>
                  </a:cubicBezTo>
                  <a:lnTo>
                    <a:pt x="1206460" y="1032174"/>
                  </a:lnTo>
                  <a:lnTo>
                    <a:pt x="1431580" y="1032174"/>
                  </a:lnTo>
                  <a:close/>
                  <a:moveTo>
                    <a:pt x="146077" y="566432"/>
                  </a:moveTo>
                  <a:cubicBezTo>
                    <a:pt x="167025" y="547299"/>
                    <a:pt x="192302" y="530960"/>
                    <a:pt x="221908" y="517274"/>
                  </a:cubicBezTo>
                  <a:cubicBezTo>
                    <a:pt x="251515" y="503588"/>
                    <a:pt x="282238" y="496745"/>
                    <a:pt x="314079" y="496745"/>
                  </a:cubicBezTo>
                  <a:cubicBezTo>
                    <a:pt x="348573" y="496745"/>
                    <a:pt x="377761" y="504705"/>
                    <a:pt x="401362" y="520626"/>
                  </a:cubicBezTo>
                  <a:cubicBezTo>
                    <a:pt x="424963" y="536546"/>
                    <a:pt x="436834" y="561404"/>
                    <a:pt x="436834" y="595061"/>
                  </a:cubicBezTo>
                  <a:lnTo>
                    <a:pt x="436834" y="605953"/>
                  </a:lnTo>
                  <a:cubicBezTo>
                    <a:pt x="387676" y="605953"/>
                    <a:pt x="337261" y="608746"/>
                    <a:pt x="285311" y="614193"/>
                  </a:cubicBezTo>
                  <a:cubicBezTo>
                    <a:pt x="233499" y="619639"/>
                    <a:pt x="186297" y="630532"/>
                    <a:pt x="143982" y="647011"/>
                  </a:cubicBezTo>
                  <a:cubicBezTo>
                    <a:pt x="101667" y="663351"/>
                    <a:pt x="67033" y="686673"/>
                    <a:pt x="40220" y="716558"/>
                  </a:cubicBezTo>
                  <a:cubicBezTo>
                    <a:pt x="13407" y="746584"/>
                    <a:pt x="0" y="786245"/>
                    <a:pt x="0" y="835263"/>
                  </a:cubicBezTo>
                  <a:cubicBezTo>
                    <a:pt x="0" y="875344"/>
                    <a:pt x="7681" y="909000"/>
                    <a:pt x="23182" y="936232"/>
                  </a:cubicBezTo>
                  <a:cubicBezTo>
                    <a:pt x="38684" y="963604"/>
                    <a:pt x="58375" y="985390"/>
                    <a:pt x="82535" y="1001729"/>
                  </a:cubicBezTo>
                  <a:cubicBezTo>
                    <a:pt x="106555" y="1018069"/>
                    <a:pt x="133229" y="1029939"/>
                    <a:pt x="162416" y="1037201"/>
                  </a:cubicBezTo>
                  <a:cubicBezTo>
                    <a:pt x="191464" y="1044463"/>
                    <a:pt x="219813" y="1048094"/>
                    <a:pt x="247046" y="1048094"/>
                  </a:cubicBezTo>
                  <a:cubicBezTo>
                    <a:pt x="287964" y="1048094"/>
                    <a:pt x="325949" y="1040273"/>
                    <a:pt x="361002" y="1024912"/>
                  </a:cubicBezTo>
                  <a:cubicBezTo>
                    <a:pt x="396055" y="1009410"/>
                    <a:pt x="422170" y="987624"/>
                    <a:pt x="439487" y="959415"/>
                  </a:cubicBezTo>
                  <a:lnTo>
                    <a:pt x="443537" y="959415"/>
                  </a:lnTo>
                  <a:lnTo>
                    <a:pt x="443537" y="1031755"/>
                  </a:lnTo>
                  <a:lnTo>
                    <a:pt x="648268" y="1031755"/>
                  </a:lnTo>
                  <a:lnTo>
                    <a:pt x="648268" y="689186"/>
                  </a:lnTo>
                  <a:cubicBezTo>
                    <a:pt x="648268" y="627320"/>
                    <a:pt x="642542" y="573833"/>
                    <a:pt x="631230" y="528865"/>
                  </a:cubicBezTo>
                  <a:cubicBezTo>
                    <a:pt x="619779" y="483757"/>
                    <a:pt x="601903" y="446470"/>
                    <a:pt x="577324" y="417003"/>
                  </a:cubicBezTo>
                  <a:cubicBezTo>
                    <a:pt x="552746" y="387397"/>
                    <a:pt x="520625" y="365611"/>
                    <a:pt x="481104" y="351506"/>
                  </a:cubicBezTo>
                  <a:cubicBezTo>
                    <a:pt x="441442" y="337401"/>
                    <a:pt x="393122" y="330279"/>
                    <a:pt x="335725" y="330279"/>
                  </a:cubicBezTo>
                  <a:cubicBezTo>
                    <a:pt x="278328" y="330279"/>
                    <a:pt x="225818" y="339775"/>
                    <a:pt x="172611" y="358908"/>
                  </a:cubicBezTo>
                  <a:cubicBezTo>
                    <a:pt x="119403" y="378040"/>
                    <a:pt x="72759" y="406669"/>
                    <a:pt x="32679" y="444934"/>
                  </a:cubicBezTo>
                  <a:lnTo>
                    <a:pt x="145937" y="566432"/>
                  </a:lnTo>
                  <a:close/>
                  <a:moveTo>
                    <a:pt x="443677" y="758873"/>
                  </a:moveTo>
                  <a:cubicBezTo>
                    <a:pt x="443677" y="801607"/>
                    <a:pt x="431667" y="835543"/>
                    <a:pt x="407507" y="860540"/>
                  </a:cubicBezTo>
                  <a:cubicBezTo>
                    <a:pt x="383347" y="885538"/>
                    <a:pt x="348573" y="898107"/>
                    <a:pt x="303046" y="898107"/>
                  </a:cubicBezTo>
                  <a:cubicBezTo>
                    <a:pt x="292154" y="898107"/>
                    <a:pt x="280702" y="896990"/>
                    <a:pt x="268971" y="894755"/>
                  </a:cubicBezTo>
                  <a:cubicBezTo>
                    <a:pt x="257101" y="892521"/>
                    <a:pt x="246627" y="888611"/>
                    <a:pt x="237549" y="883164"/>
                  </a:cubicBezTo>
                  <a:cubicBezTo>
                    <a:pt x="228472" y="877718"/>
                    <a:pt x="220931" y="870456"/>
                    <a:pt x="215065" y="861378"/>
                  </a:cubicBezTo>
                  <a:cubicBezTo>
                    <a:pt x="209200" y="852301"/>
                    <a:pt x="206267" y="841408"/>
                    <a:pt x="206267" y="828560"/>
                  </a:cubicBezTo>
                  <a:cubicBezTo>
                    <a:pt x="206267" y="808590"/>
                    <a:pt x="212691" y="792390"/>
                    <a:pt x="225399" y="780100"/>
                  </a:cubicBezTo>
                  <a:cubicBezTo>
                    <a:pt x="238108" y="767811"/>
                    <a:pt x="254308" y="758454"/>
                    <a:pt x="273859" y="752030"/>
                  </a:cubicBezTo>
                  <a:cubicBezTo>
                    <a:pt x="293410" y="745606"/>
                    <a:pt x="315755" y="741277"/>
                    <a:pt x="340753" y="739043"/>
                  </a:cubicBezTo>
                  <a:cubicBezTo>
                    <a:pt x="365751" y="736808"/>
                    <a:pt x="390609" y="735691"/>
                    <a:pt x="415188" y="735691"/>
                  </a:cubicBezTo>
                  <a:lnTo>
                    <a:pt x="443816" y="735691"/>
                  </a:lnTo>
                  <a:lnTo>
                    <a:pt x="443816" y="758873"/>
                  </a:lnTo>
                  <a:close/>
                </a:path>
              </a:pathLst>
            </a:custGeom>
            <a:solidFill>
              <a:srgbClr val="75C044"/>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E8D4EDA-C57A-BCEB-2A67-4381E068557F}"/>
                </a:ext>
              </a:extLst>
            </p:cNvPr>
            <p:cNvSpPr/>
            <p:nvPr/>
          </p:nvSpPr>
          <p:spPr>
            <a:xfrm>
              <a:off x="9411138" y="2915214"/>
              <a:ext cx="595339" cy="723541"/>
            </a:xfrm>
            <a:custGeom>
              <a:avLst/>
              <a:gdLst>
                <a:gd name="connsiteX0" fmla="*/ 140 w 595339"/>
                <a:gd name="connsiteY0" fmla="*/ 95522 h 723541"/>
                <a:gd name="connsiteX1" fmla="*/ 123733 w 595339"/>
                <a:gd name="connsiteY1" fmla="*/ 23881 h 723541"/>
                <a:gd name="connsiteX2" fmla="*/ 273161 w 595339"/>
                <a:gd name="connsiteY2" fmla="*/ 0 h 723541"/>
                <a:gd name="connsiteX3" fmla="*/ 372174 w 595339"/>
                <a:gd name="connsiteY3" fmla="*/ 12988 h 723541"/>
                <a:gd name="connsiteX4" fmla="*/ 462949 w 595339"/>
                <a:gd name="connsiteY4" fmla="*/ 53208 h 723541"/>
                <a:gd name="connsiteX5" fmla="*/ 529843 w 595339"/>
                <a:gd name="connsiteY5" fmla="*/ 123453 h 723541"/>
                <a:gd name="connsiteX6" fmla="*/ 555818 w 595339"/>
                <a:gd name="connsiteY6" fmla="*/ 227774 h 723541"/>
                <a:gd name="connsiteX7" fmla="*/ 538082 w 595339"/>
                <a:gd name="connsiteY7" fmla="*/ 309750 h 723541"/>
                <a:gd name="connsiteX8" fmla="*/ 492276 w 595339"/>
                <a:gd name="connsiteY8" fmla="*/ 367147 h 723541"/>
                <a:gd name="connsiteX9" fmla="*/ 428734 w 595339"/>
                <a:gd name="connsiteY9" fmla="*/ 404015 h 723541"/>
                <a:gd name="connsiteX10" fmla="*/ 357790 w 595339"/>
                <a:gd name="connsiteY10" fmla="*/ 425801 h 723541"/>
                <a:gd name="connsiteX11" fmla="*/ 255425 w 595339"/>
                <a:gd name="connsiteY11" fmla="*/ 457223 h 723541"/>
                <a:gd name="connsiteX12" fmla="*/ 222607 w 595339"/>
                <a:gd name="connsiteY12" fmla="*/ 503588 h 723541"/>
                <a:gd name="connsiteX13" fmla="*/ 249280 w 595339"/>
                <a:gd name="connsiteY13" fmla="*/ 549394 h 723541"/>
                <a:gd name="connsiteX14" fmla="*/ 303186 w 595339"/>
                <a:gd name="connsiteY14" fmla="*/ 562382 h 723541"/>
                <a:gd name="connsiteX15" fmla="*/ 396055 w 595339"/>
                <a:gd name="connsiteY15" fmla="*/ 540596 h 723541"/>
                <a:gd name="connsiteX16" fmla="*/ 469792 w 595339"/>
                <a:gd name="connsiteY16" fmla="*/ 485992 h 723541"/>
                <a:gd name="connsiteX17" fmla="*/ 595340 w 595339"/>
                <a:gd name="connsiteY17" fmla="*/ 618383 h 723541"/>
                <a:gd name="connsiteX18" fmla="*/ 462251 w 595339"/>
                <a:gd name="connsiteY18" fmla="*/ 696867 h 723541"/>
                <a:gd name="connsiteX19" fmla="*/ 299136 w 595339"/>
                <a:gd name="connsiteY19" fmla="*/ 723541 h 723541"/>
                <a:gd name="connsiteX20" fmla="*/ 195374 w 595339"/>
                <a:gd name="connsiteY20" fmla="*/ 711252 h 723541"/>
                <a:gd name="connsiteX21" fmla="*/ 101807 w 595339"/>
                <a:gd name="connsiteY21" fmla="*/ 671730 h 723541"/>
                <a:gd name="connsiteX22" fmla="*/ 34215 w 595339"/>
                <a:gd name="connsiteY22" fmla="*/ 600088 h 723541"/>
                <a:gd name="connsiteX23" fmla="*/ 8239 w 595339"/>
                <a:gd name="connsiteY23" fmla="*/ 491578 h 723541"/>
                <a:gd name="connsiteX24" fmla="*/ 27372 w 595339"/>
                <a:gd name="connsiteY24" fmla="*/ 406948 h 723541"/>
                <a:gd name="connsiteX25" fmla="*/ 77926 w 595339"/>
                <a:gd name="connsiteY25" fmla="*/ 346898 h 723541"/>
                <a:gd name="connsiteX26" fmla="*/ 148172 w 595339"/>
                <a:gd name="connsiteY26" fmla="*/ 307376 h 723541"/>
                <a:gd name="connsiteX27" fmla="*/ 225260 w 595339"/>
                <a:gd name="connsiteY27" fmla="*/ 284193 h 723541"/>
                <a:gd name="connsiteX28" fmla="*/ 320084 w 595339"/>
                <a:gd name="connsiteY28" fmla="*/ 256961 h 723541"/>
                <a:gd name="connsiteX29" fmla="*/ 349411 w 595339"/>
                <a:gd name="connsiteY29" fmla="*/ 216043 h 723541"/>
                <a:gd name="connsiteX30" fmla="*/ 322738 w 595339"/>
                <a:gd name="connsiteY30" fmla="*/ 173728 h 723541"/>
                <a:gd name="connsiteX31" fmla="*/ 264781 w 595339"/>
                <a:gd name="connsiteY31" fmla="*/ 161439 h 723541"/>
                <a:gd name="connsiteX32" fmla="*/ 186995 w 595339"/>
                <a:gd name="connsiteY32" fmla="*/ 179174 h 723541"/>
                <a:gd name="connsiteX33" fmla="*/ 122894 w 595339"/>
                <a:gd name="connsiteY33" fmla="*/ 222886 h 723541"/>
                <a:gd name="connsiteX34" fmla="*/ 0 w 595339"/>
                <a:gd name="connsiteY34" fmla="*/ 95941 h 72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5339" h="723541">
                  <a:moveTo>
                    <a:pt x="140" y="95522"/>
                  </a:moveTo>
                  <a:cubicBezTo>
                    <a:pt x="33796" y="63682"/>
                    <a:pt x="74993" y="39801"/>
                    <a:pt x="123733" y="23881"/>
                  </a:cubicBezTo>
                  <a:cubicBezTo>
                    <a:pt x="172471" y="7960"/>
                    <a:pt x="222188" y="0"/>
                    <a:pt x="273161" y="0"/>
                  </a:cubicBezTo>
                  <a:cubicBezTo>
                    <a:pt x="305839" y="0"/>
                    <a:pt x="338937" y="4329"/>
                    <a:pt x="372174" y="12988"/>
                  </a:cubicBezTo>
                  <a:cubicBezTo>
                    <a:pt x="405412" y="21646"/>
                    <a:pt x="435577" y="35053"/>
                    <a:pt x="462949" y="53208"/>
                  </a:cubicBezTo>
                  <a:cubicBezTo>
                    <a:pt x="490181" y="71363"/>
                    <a:pt x="512526" y="94824"/>
                    <a:pt x="529843" y="123453"/>
                  </a:cubicBezTo>
                  <a:cubicBezTo>
                    <a:pt x="547159" y="152082"/>
                    <a:pt x="555818" y="186855"/>
                    <a:pt x="555818" y="227774"/>
                  </a:cubicBezTo>
                  <a:cubicBezTo>
                    <a:pt x="555818" y="259615"/>
                    <a:pt x="549953" y="286986"/>
                    <a:pt x="538082" y="309750"/>
                  </a:cubicBezTo>
                  <a:cubicBezTo>
                    <a:pt x="526211" y="332513"/>
                    <a:pt x="510989" y="351646"/>
                    <a:pt x="492276" y="367147"/>
                  </a:cubicBezTo>
                  <a:cubicBezTo>
                    <a:pt x="473563" y="382649"/>
                    <a:pt x="452475" y="394938"/>
                    <a:pt x="428734" y="404015"/>
                  </a:cubicBezTo>
                  <a:cubicBezTo>
                    <a:pt x="405133" y="413093"/>
                    <a:pt x="381531" y="420355"/>
                    <a:pt x="357790" y="425801"/>
                  </a:cubicBezTo>
                  <a:cubicBezTo>
                    <a:pt x="311425" y="436694"/>
                    <a:pt x="277211" y="447168"/>
                    <a:pt x="255425" y="457223"/>
                  </a:cubicBezTo>
                  <a:cubicBezTo>
                    <a:pt x="233639" y="467278"/>
                    <a:pt x="222607" y="482640"/>
                    <a:pt x="222607" y="503588"/>
                  </a:cubicBezTo>
                  <a:cubicBezTo>
                    <a:pt x="222607" y="524536"/>
                    <a:pt x="231544" y="540735"/>
                    <a:pt x="249280" y="549394"/>
                  </a:cubicBezTo>
                  <a:cubicBezTo>
                    <a:pt x="267016" y="558052"/>
                    <a:pt x="285031" y="562382"/>
                    <a:pt x="303186" y="562382"/>
                  </a:cubicBezTo>
                  <a:cubicBezTo>
                    <a:pt x="336004" y="562382"/>
                    <a:pt x="366868" y="555120"/>
                    <a:pt x="396055" y="540596"/>
                  </a:cubicBezTo>
                  <a:cubicBezTo>
                    <a:pt x="425243" y="526072"/>
                    <a:pt x="449821" y="507777"/>
                    <a:pt x="469792" y="485992"/>
                  </a:cubicBezTo>
                  <a:lnTo>
                    <a:pt x="595340" y="618383"/>
                  </a:lnTo>
                  <a:cubicBezTo>
                    <a:pt x="559868" y="653016"/>
                    <a:pt x="515458" y="679131"/>
                    <a:pt x="462251" y="696867"/>
                  </a:cubicBezTo>
                  <a:cubicBezTo>
                    <a:pt x="409043" y="714603"/>
                    <a:pt x="354718" y="723541"/>
                    <a:pt x="299136" y="723541"/>
                  </a:cubicBezTo>
                  <a:cubicBezTo>
                    <a:pt x="264502" y="723541"/>
                    <a:pt x="230008" y="719491"/>
                    <a:pt x="195374" y="711252"/>
                  </a:cubicBezTo>
                  <a:cubicBezTo>
                    <a:pt x="160740" y="703152"/>
                    <a:pt x="129598" y="689885"/>
                    <a:pt x="101807" y="671730"/>
                  </a:cubicBezTo>
                  <a:cubicBezTo>
                    <a:pt x="74016" y="653575"/>
                    <a:pt x="51532" y="629694"/>
                    <a:pt x="34215" y="600088"/>
                  </a:cubicBezTo>
                  <a:cubicBezTo>
                    <a:pt x="16898" y="570482"/>
                    <a:pt x="8239" y="534312"/>
                    <a:pt x="8239" y="491578"/>
                  </a:cubicBezTo>
                  <a:cubicBezTo>
                    <a:pt x="8239" y="458759"/>
                    <a:pt x="14524" y="430549"/>
                    <a:pt x="27372" y="406948"/>
                  </a:cubicBezTo>
                  <a:cubicBezTo>
                    <a:pt x="40080" y="383207"/>
                    <a:pt x="56978" y="363237"/>
                    <a:pt x="77926" y="346898"/>
                  </a:cubicBezTo>
                  <a:cubicBezTo>
                    <a:pt x="98874" y="330558"/>
                    <a:pt x="122336" y="317431"/>
                    <a:pt x="148172" y="307376"/>
                  </a:cubicBezTo>
                  <a:cubicBezTo>
                    <a:pt x="174147" y="297460"/>
                    <a:pt x="199843" y="289640"/>
                    <a:pt x="225260" y="284193"/>
                  </a:cubicBezTo>
                  <a:cubicBezTo>
                    <a:pt x="268971" y="274278"/>
                    <a:pt x="300533" y="265061"/>
                    <a:pt x="320084" y="256961"/>
                  </a:cubicBezTo>
                  <a:cubicBezTo>
                    <a:pt x="339636" y="248722"/>
                    <a:pt x="349411" y="235175"/>
                    <a:pt x="349411" y="216043"/>
                  </a:cubicBezTo>
                  <a:cubicBezTo>
                    <a:pt x="349411" y="196910"/>
                    <a:pt x="340613" y="181968"/>
                    <a:pt x="322738" y="173728"/>
                  </a:cubicBezTo>
                  <a:cubicBezTo>
                    <a:pt x="305002" y="165489"/>
                    <a:pt x="285729" y="161439"/>
                    <a:pt x="264781" y="161439"/>
                  </a:cubicBezTo>
                  <a:cubicBezTo>
                    <a:pt x="237410" y="161439"/>
                    <a:pt x="211574" y="167304"/>
                    <a:pt x="186995" y="179174"/>
                  </a:cubicBezTo>
                  <a:cubicBezTo>
                    <a:pt x="162416" y="191045"/>
                    <a:pt x="141049" y="205569"/>
                    <a:pt x="122894" y="222886"/>
                  </a:cubicBezTo>
                  <a:lnTo>
                    <a:pt x="0" y="95941"/>
                  </a:lnTo>
                  <a:close/>
                </a:path>
              </a:pathLst>
            </a:custGeom>
            <a:solidFill>
              <a:srgbClr val="ED1C29"/>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6F22EB3-6430-7405-0A86-2AA9AE06FAA7}"/>
                </a:ext>
              </a:extLst>
            </p:cNvPr>
            <p:cNvSpPr/>
            <p:nvPr/>
          </p:nvSpPr>
          <p:spPr>
            <a:xfrm>
              <a:off x="9728290" y="1463803"/>
              <a:ext cx="2098726" cy="2483734"/>
            </a:xfrm>
            <a:custGeom>
              <a:avLst/>
              <a:gdLst>
                <a:gd name="connsiteX0" fmla="*/ 1618855 w 2098726"/>
                <a:gd name="connsiteY0" fmla="*/ 2185566 h 2483734"/>
                <a:gd name="connsiteX1" fmla="*/ 1345415 w 2098726"/>
                <a:gd name="connsiteY1" fmla="*/ 2457190 h 2483734"/>
                <a:gd name="connsiteX2" fmla="*/ 971564 w 2098726"/>
                <a:gd name="connsiteY2" fmla="*/ 2363344 h 2483734"/>
                <a:gd name="connsiteX3" fmla="*/ 751332 w 2098726"/>
                <a:gd name="connsiteY3" fmla="*/ 1981394 h 2483734"/>
                <a:gd name="connsiteX4" fmla="*/ 777866 w 2098726"/>
                <a:gd name="connsiteY4" fmla="*/ 1257294 h 2483734"/>
                <a:gd name="connsiteX5" fmla="*/ 1421107 w 2098726"/>
                <a:gd name="connsiteY5" fmla="*/ 632627 h 2483734"/>
                <a:gd name="connsiteX6" fmla="*/ 1926510 w 2098726"/>
                <a:gd name="connsiteY6" fmla="*/ 0 h 2483734"/>
                <a:gd name="connsiteX7" fmla="*/ 1986141 w 2098726"/>
                <a:gd name="connsiteY7" fmla="*/ 95522 h 2483734"/>
                <a:gd name="connsiteX8" fmla="*/ 1972037 w 2098726"/>
                <a:gd name="connsiteY8" fmla="*/ 646313 h 2483734"/>
                <a:gd name="connsiteX9" fmla="*/ 1459651 w 2098726"/>
                <a:gd name="connsiteY9" fmla="*/ 848810 h 2483734"/>
                <a:gd name="connsiteX10" fmla="*/ 1470264 w 2098726"/>
                <a:gd name="connsiteY10" fmla="*/ 854815 h 2483734"/>
                <a:gd name="connsiteX11" fmla="*/ 1891317 w 2098726"/>
                <a:gd name="connsiteY11" fmla="*/ 850765 h 2483734"/>
                <a:gd name="connsiteX12" fmla="*/ 2082921 w 2098726"/>
                <a:gd name="connsiteY12" fmla="*/ 611400 h 2483734"/>
                <a:gd name="connsiteX13" fmla="*/ 2089624 w 2098726"/>
                <a:gd name="connsiteY13" fmla="*/ 643241 h 2483734"/>
                <a:gd name="connsiteX14" fmla="*/ 1852075 w 2098726"/>
                <a:gd name="connsiteY14" fmla="*/ 1121831 h 2483734"/>
                <a:gd name="connsiteX15" fmla="*/ 1303798 w 2098726"/>
                <a:gd name="connsiteY15" fmla="*/ 1003405 h 2483734"/>
                <a:gd name="connsiteX16" fmla="*/ 1614107 w 2098726"/>
                <a:gd name="connsiteY16" fmla="*/ 1299190 h 2483734"/>
                <a:gd name="connsiteX17" fmla="*/ 2037813 w 2098726"/>
                <a:gd name="connsiteY17" fmla="*/ 1147946 h 2483734"/>
                <a:gd name="connsiteX18" fmla="*/ 2037813 w 2098726"/>
                <a:gd name="connsiteY18" fmla="*/ 1193752 h 2483734"/>
                <a:gd name="connsiteX19" fmla="*/ 1807107 w 2098726"/>
                <a:gd name="connsiteY19" fmla="*/ 1589667 h 2483734"/>
                <a:gd name="connsiteX20" fmla="*/ 1375440 w 2098726"/>
                <a:gd name="connsiteY20" fmla="*/ 1543303 h 2483734"/>
                <a:gd name="connsiteX21" fmla="*/ 1142639 w 2098726"/>
                <a:gd name="connsiteY21" fmla="*/ 1199757 h 2483734"/>
                <a:gd name="connsiteX22" fmla="*/ 1140684 w 2098726"/>
                <a:gd name="connsiteY22" fmla="*/ 1241513 h 2483734"/>
                <a:gd name="connsiteX23" fmla="*/ 1387310 w 2098726"/>
                <a:gd name="connsiteY23" fmla="*/ 1696362 h 2483734"/>
                <a:gd name="connsiteX24" fmla="*/ 1916455 w 2098726"/>
                <a:gd name="connsiteY24" fmla="*/ 1777919 h 2483734"/>
                <a:gd name="connsiteX25" fmla="*/ 1896624 w 2098726"/>
                <a:gd name="connsiteY25" fmla="*/ 1809760 h 2483734"/>
                <a:gd name="connsiteX26" fmla="*/ 1323629 w 2098726"/>
                <a:gd name="connsiteY26" fmla="*/ 2008626 h 2483734"/>
                <a:gd name="connsiteX27" fmla="*/ 958856 w 2098726"/>
                <a:gd name="connsiteY27" fmla="*/ 1499312 h 2483734"/>
                <a:gd name="connsiteX28" fmla="*/ 1064294 w 2098726"/>
                <a:gd name="connsiteY28" fmla="*/ 1989354 h 2483734"/>
                <a:gd name="connsiteX29" fmla="*/ 1618715 w 2098726"/>
                <a:gd name="connsiteY29" fmla="*/ 2185705 h 2483734"/>
                <a:gd name="connsiteX30" fmla="*/ 969470 w 2098726"/>
                <a:gd name="connsiteY30" fmla="*/ 2480512 h 2483734"/>
                <a:gd name="connsiteX31" fmla="*/ 659021 w 2098726"/>
                <a:gd name="connsiteY31" fmla="*/ 1595114 h 2483734"/>
                <a:gd name="connsiteX32" fmla="*/ 0 w 2098726"/>
                <a:gd name="connsiteY32" fmla="*/ 2480512 h 2483734"/>
                <a:gd name="connsiteX33" fmla="*/ 612796 w 2098726"/>
                <a:gd name="connsiteY33" fmla="*/ 2162383 h 2483734"/>
                <a:gd name="connsiteX34" fmla="*/ 969470 w 2098726"/>
                <a:gd name="connsiteY34" fmla="*/ 2480512 h 248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8726" h="2483734">
                  <a:moveTo>
                    <a:pt x="1618855" y="2185566"/>
                  </a:moveTo>
                  <a:cubicBezTo>
                    <a:pt x="1581707" y="2317398"/>
                    <a:pt x="1477526" y="2420881"/>
                    <a:pt x="1345415" y="2457190"/>
                  </a:cubicBezTo>
                  <a:cubicBezTo>
                    <a:pt x="1213303" y="2493500"/>
                    <a:pt x="1070858" y="2457749"/>
                    <a:pt x="971564" y="2363344"/>
                  </a:cubicBezTo>
                  <a:cubicBezTo>
                    <a:pt x="862914" y="2260140"/>
                    <a:pt x="786245" y="2127191"/>
                    <a:pt x="751332" y="1981394"/>
                  </a:cubicBezTo>
                  <a:cubicBezTo>
                    <a:pt x="694074" y="1742448"/>
                    <a:pt x="703291" y="1491352"/>
                    <a:pt x="777866" y="1257294"/>
                  </a:cubicBezTo>
                  <a:cubicBezTo>
                    <a:pt x="873947" y="955365"/>
                    <a:pt x="1116524" y="719910"/>
                    <a:pt x="1421107" y="632627"/>
                  </a:cubicBezTo>
                  <a:cubicBezTo>
                    <a:pt x="1706417" y="550930"/>
                    <a:pt x="1909751" y="296204"/>
                    <a:pt x="1926510" y="0"/>
                  </a:cubicBezTo>
                  <a:lnTo>
                    <a:pt x="1986141" y="95522"/>
                  </a:lnTo>
                  <a:cubicBezTo>
                    <a:pt x="2091998" y="264921"/>
                    <a:pt x="2086412" y="482500"/>
                    <a:pt x="1972037" y="646313"/>
                  </a:cubicBezTo>
                  <a:cubicBezTo>
                    <a:pt x="1857521" y="810126"/>
                    <a:pt x="1655165" y="890007"/>
                    <a:pt x="1459651" y="848810"/>
                  </a:cubicBezTo>
                  <a:lnTo>
                    <a:pt x="1470264" y="854815"/>
                  </a:lnTo>
                  <a:cubicBezTo>
                    <a:pt x="1600979" y="928272"/>
                    <a:pt x="1761999" y="926875"/>
                    <a:pt x="1891317" y="850765"/>
                  </a:cubicBezTo>
                  <a:cubicBezTo>
                    <a:pt x="1982231" y="797417"/>
                    <a:pt x="2050801" y="711810"/>
                    <a:pt x="2082921" y="611400"/>
                  </a:cubicBezTo>
                  <a:lnTo>
                    <a:pt x="2089624" y="643241"/>
                  </a:lnTo>
                  <a:cubicBezTo>
                    <a:pt x="2130263" y="838056"/>
                    <a:pt x="2031947" y="1036363"/>
                    <a:pt x="1852075" y="1121831"/>
                  </a:cubicBezTo>
                  <a:cubicBezTo>
                    <a:pt x="1672342" y="1207298"/>
                    <a:pt x="1395969" y="1140684"/>
                    <a:pt x="1303798" y="1003405"/>
                  </a:cubicBezTo>
                  <a:cubicBezTo>
                    <a:pt x="1303798" y="1003405"/>
                    <a:pt x="1371530" y="1244725"/>
                    <a:pt x="1614107" y="1299190"/>
                  </a:cubicBezTo>
                  <a:cubicBezTo>
                    <a:pt x="1758647" y="1331589"/>
                    <a:pt x="1960306" y="1287319"/>
                    <a:pt x="2037813" y="1147946"/>
                  </a:cubicBezTo>
                  <a:lnTo>
                    <a:pt x="2037813" y="1193752"/>
                  </a:lnTo>
                  <a:cubicBezTo>
                    <a:pt x="2031808" y="1382702"/>
                    <a:pt x="1934609" y="1537158"/>
                    <a:pt x="1807107" y="1589667"/>
                  </a:cubicBezTo>
                  <a:cubicBezTo>
                    <a:pt x="1679604" y="1642177"/>
                    <a:pt x="1490514" y="1618994"/>
                    <a:pt x="1375440" y="1543303"/>
                  </a:cubicBezTo>
                  <a:cubicBezTo>
                    <a:pt x="1228246" y="1446523"/>
                    <a:pt x="1158001" y="1324467"/>
                    <a:pt x="1142639" y="1199757"/>
                  </a:cubicBezTo>
                  <a:lnTo>
                    <a:pt x="1140684" y="1241513"/>
                  </a:lnTo>
                  <a:cubicBezTo>
                    <a:pt x="1132025" y="1422503"/>
                    <a:pt x="1236206" y="1588969"/>
                    <a:pt x="1387310" y="1696362"/>
                  </a:cubicBezTo>
                  <a:cubicBezTo>
                    <a:pt x="1535063" y="1801381"/>
                    <a:pt x="1742867" y="1830010"/>
                    <a:pt x="1916455" y="1777919"/>
                  </a:cubicBezTo>
                  <a:lnTo>
                    <a:pt x="1896624" y="1809760"/>
                  </a:lnTo>
                  <a:cubicBezTo>
                    <a:pt x="1781271" y="1994381"/>
                    <a:pt x="1530873" y="2075240"/>
                    <a:pt x="1323629" y="2008626"/>
                  </a:cubicBezTo>
                  <a:cubicBezTo>
                    <a:pt x="1116384" y="1942151"/>
                    <a:pt x="937629" y="1748732"/>
                    <a:pt x="958856" y="1499312"/>
                  </a:cubicBezTo>
                  <a:cubicBezTo>
                    <a:pt x="945868" y="1651115"/>
                    <a:pt x="966816" y="1838808"/>
                    <a:pt x="1064294" y="1989354"/>
                  </a:cubicBezTo>
                  <a:cubicBezTo>
                    <a:pt x="1185093" y="2175930"/>
                    <a:pt x="1411051" y="2264749"/>
                    <a:pt x="1618715" y="2185705"/>
                  </a:cubicBezTo>
                  <a:moveTo>
                    <a:pt x="969470" y="2480512"/>
                  </a:moveTo>
                  <a:cubicBezTo>
                    <a:pt x="720887" y="2259163"/>
                    <a:pt x="603021" y="1923158"/>
                    <a:pt x="659021" y="1595114"/>
                  </a:cubicBezTo>
                  <a:cubicBezTo>
                    <a:pt x="593664" y="1978181"/>
                    <a:pt x="455408" y="2341418"/>
                    <a:pt x="0" y="2480512"/>
                  </a:cubicBezTo>
                  <a:cubicBezTo>
                    <a:pt x="350808" y="2498528"/>
                    <a:pt x="557075" y="2447415"/>
                    <a:pt x="612796" y="2162383"/>
                  </a:cubicBezTo>
                  <a:cubicBezTo>
                    <a:pt x="608746" y="2366556"/>
                    <a:pt x="736110" y="2501879"/>
                    <a:pt x="969470" y="2480512"/>
                  </a:cubicBezTo>
                </a:path>
              </a:pathLst>
            </a:custGeom>
            <a:solidFill>
              <a:srgbClr val="E2E3E4"/>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BC98B920-AC27-79F3-8787-FE2C41352D12}"/>
                </a:ext>
              </a:extLst>
            </p:cNvPr>
            <p:cNvSpPr/>
            <p:nvPr/>
          </p:nvSpPr>
          <p:spPr>
            <a:xfrm>
              <a:off x="6111144"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2"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D2E6C56B-CE4A-1762-3629-2211DED45556}"/>
                </a:ext>
              </a:extLst>
            </p:cNvPr>
            <p:cNvSpPr/>
            <p:nvPr/>
          </p:nvSpPr>
          <p:spPr>
            <a:xfrm>
              <a:off x="6275096"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1"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D13D2A9-3093-1B2E-4561-9BE1DB0534E9}"/>
                </a:ext>
              </a:extLst>
            </p:cNvPr>
            <p:cNvSpPr/>
            <p:nvPr/>
          </p:nvSpPr>
          <p:spPr>
            <a:xfrm>
              <a:off x="6511668" y="4217196"/>
              <a:ext cx="149568" cy="168979"/>
            </a:xfrm>
            <a:custGeom>
              <a:avLst/>
              <a:gdLst>
                <a:gd name="connsiteX0" fmla="*/ 107672 w 149568"/>
                <a:gd name="connsiteY0" fmla="*/ 168980 h 168979"/>
                <a:gd name="connsiteX1" fmla="*/ 75133 w 149568"/>
                <a:gd name="connsiteY1" fmla="*/ 121917 h 168979"/>
                <a:gd name="connsiteX2" fmla="*/ 39103 w 149568"/>
                <a:gd name="connsiteY2" fmla="*/ 121917 h 168979"/>
                <a:gd name="connsiteX3" fmla="*/ 39103 w 149568"/>
                <a:gd name="connsiteY3" fmla="*/ 168980 h 168979"/>
                <a:gd name="connsiteX4" fmla="*/ 0 w 149568"/>
                <a:gd name="connsiteY4" fmla="*/ 168980 h 168979"/>
                <a:gd name="connsiteX5" fmla="*/ 0 w 149568"/>
                <a:gd name="connsiteY5" fmla="*/ 0 h 168979"/>
                <a:gd name="connsiteX6" fmla="*/ 73178 w 149568"/>
                <a:gd name="connsiteY6" fmla="*/ 0 h 168979"/>
                <a:gd name="connsiteX7" fmla="*/ 146496 w 149568"/>
                <a:gd name="connsiteY7" fmla="*/ 61308 h 168979"/>
                <a:gd name="connsiteX8" fmla="*/ 111722 w 149568"/>
                <a:gd name="connsiteY8" fmla="*/ 114655 h 168979"/>
                <a:gd name="connsiteX9" fmla="*/ 149568 w 149568"/>
                <a:gd name="connsiteY9" fmla="*/ 168980 h 168979"/>
                <a:gd name="connsiteX10" fmla="*/ 107533 w 149568"/>
                <a:gd name="connsiteY10" fmla="*/ 168980 h 168979"/>
                <a:gd name="connsiteX11" fmla="*/ 70944 w 149568"/>
                <a:gd name="connsiteY11" fmla="*/ 31980 h 168979"/>
                <a:gd name="connsiteX12" fmla="*/ 39103 w 149568"/>
                <a:gd name="connsiteY12" fmla="*/ 31980 h 168979"/>
                <a:gd name="connsiteX13" fmla="*/ 39103 w 149568"/>
                <a:gd name="connsiteY13" fmla="*/ 90914 h 168979"/>
                <a:gd name="connsiteX14" fmla="*/ 70944 w 149568"/>
                <a:gd name="connsiteY14" fmla="*/ 90914 h 168979"/>
                <a:gd name="connsiteX15" fmla="*/ 106834 w 149568"/>
                <a:gd name="connsiteY15" fmla="*/ 61447 h 168979"/>
                <a:gd name="connsiteX16" fmla="*/ 70944 w 149568"/>
                <a:gd name="connsiteY16" fmla="*/ 31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568" h="168979">
                  <a:moveTo>
                    <a:pt x="107672" y="168980"/>
                  </a:moveTo>
                  <a:lnTo>
                    <a:pt x="75133" y="121917"/>
                  </a:lnTo>
                  <a:lnTo>
                    <a:pt x="39103" y="121917"/>
                  </a:lnTo>
                  <a:lnTo>
                    <a:pt x="39103" y="168980"/>
                  </a:lnTo>
                  <a:lnTo>
                    <a:pt x="0" y="168980"/>
                  </a:lnTo>
                  <a:lnTo>
                    <a:pt x="0" y="0"/>
                  </a:lnTo>
                  <a:lnTo>
                    <a:pt x="73178" y="0"/>
                  </a:lnTo>
                  <a:cubicBezTo>
                    <a:pt x="118286" y="0"/>
                    <a:pt x="146496" y="23462"/>
                    <a:pt x="146496" y="61308"/>
                  </a:cubicBezTo>
                  <a:cubicBezTo>
                    <a:pt x="146496" y="86585"/>
                    <a:pt x="133648" y="105159"/>
                    <a:pt x="111722" y="114655"/>
                  </a:cubicBezTo>
                  <a:lnTo>
                    <a:pt x="149568" y="168980"/>
                  </a:lnTo>
                  <a:lnTo>
                    <a:pt x="107533" y="168980"/>
                  </a:lnTo>
                  <a:close/>
                  <a:moveTo>
                    <a:pt x="70944" y="31980"/>
                  </a:moveTo>
                  <a:lnTo>
                    <a:pt x="39103" y="31980"/>
                  </a:lnTo>
                  <a:lnTo>
                    <a:pt x="39103" y="90914"/>
                  </a:lnTo>
                  <a:lnTo>
                    <a:pt x="70944" y="90914"/>
                  </a:lnTo>
                  <a:cubicBezTo>
                    <a:pt x="94824" y="90914"/>
                    <a:pt x="106834" y="79881"/>
                    <a:pt x="106834" y="61447"/>
                  </a:cubicBezTo>
                  <a:cubicBezTo>
                    <a:pt x="106834" y="43013"/>
                    <a:pt x="94824" y="31980"/>
                    <a:pt x="70944" y="31980"/>
                  </a:cubicBezTo>
                  <a:close/>
                </a:path>
              </a:pathLst>
            </a:custGeom>
            <a:solidFill>
              <a:srgbClr val="58595B"/>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32B2CC6-4D1B-7D09-8D6A-21A420A6C41B}"/>
                </a:ext>
              </a:extLst>
            </p:cNvPr>
            <p:cNvSpPr/>
            <p:nvPr/>
          </p:nvSpPr>
          <p:spPr>
            <a:xfrm>
              <a:off x="6689027" y="4217196"/>
              <a:ext cx="130854" cy="168979"/>
            </a:xfrm>
            <a:custGeom>
              <a:avLst/>
              <a:gdLst>
                <a:gd name="connsiteX0" fmla="*/ 130855 w 130854"/>
                <a:gd name="connsiteY0" fmla="*/ 137558 h 168979"/>
                <a:gd name="connsiteX1" fmla="*/ 130855 w 130854"/>
                <a:gd name="connsiteY1" fmla="*/ 168980 h 168979"/>
                <a:gd name="connsiteX2" fmla="*/ 0 w 130854"/>
                <a:gd name="connsiteY2" fmla="*/ 168980 h 168979"/>
                <a:gd name="connsiteX3" fmla="*/ 0 w 130854"/>
                <a:gd name="connsiteY3" fmla="*/ 0 h 168979"/>
                <a:gd name="connsiteX4" fmla="*/ 127643 w 130854"/>
                <a:gd name="connsiteY4" fmla="*/ 0 h 168979"/>
                <a:gd name="connsiteX5" fmla="*/ 127643 w 130854"/>
                <a:gd name="connsiteY5" fmla="*/ 31422 h 168979"/>
                <a:gd name="connsiteX6" fmla="*/ 38823 w 130854"/>
                <a:gd name="connsiteY6" fmla="*/ 31422 h 168979"/>
                <a:gd name="connsiteX7" fmla="*/ 38823 w 130854"/>
                <a:gd name="connsiteY7" fmla="*/ 68150 h 168979"/>
                <a:gd name="connsiteX8" fmla="*/ 117308 w 130854"/>
                <a:gd name="connsiteY8" fmla="*/ 68150 h 168979"/>
                <a:gd name="connsiteX9" fmla="*/ 117308 w 130854"/>
                <a:gd name="connsiteY9" fmla="*/ 98595 h 168979"/>
                <a:gd name="connsiteX10" fmla="*/ 38823 w 130854"/>
                <a:gd name="connsiteY10" fmla="*/ 98595 h 168979"/>
                <a:gd name="connsiteX11" fmla="*/ 38823 w 130854"/>
                <a:gd name="connsiteY11" fmla="*/ 137698 h 168979"/>
                <a:gd name="connsiteX12" fmla="*/ 130715 w 130854"/>
                <a:gd name="connsiteY12" fmla="*/ 1376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54" h="168979">
                  <a:moveTo>
                    <a:pt x="130855" y="137558"/>
                  </a:moveTo>
                  <a:lnTo>
                    <a:pt x="130855" y="168980"/>
                  </a:lnTo>
                  <a:lnTo>
                    <a:pt x="0" y="168980"/>
                  </a:lnTo>
                  <a:lnTo>
                    <a:pt x="0" y="0"/>
                  </a:lnTo>
                  <a:lnTo>
                    <a:pt x="127643" y="0"/>
                  </a:lnTo>
                  <a:lnTo>
                    <a:pt x="127643" y="31422"/>
                  </a:lnTo>
                  <a:lnTo>
                    <a:pt x="38823" y="31422"/>
                  </a:lnTo>
                  <a:lnTo>
                    <a:pt x="38823" y="68150"/>
                  </a:lnTo>
                  <a:lnTo>
                    <a:pt x="117308" y="68150"/>
                  </a:lnTo>
                  <a:lnTo>
                    <a:pt x="117308" y="98595"/>
                  </a:lnTo>
                  <a:lnTo>
                    <a:pt x="38823" y="98595"/>
                  </a:lnTo>
                  <a:lnTo>
                    <a:pt x="38823" y="137698"/>
                  </a:lnTo>
                  <a:lnTo>
                    <a:pt x="130715" y="137698"/>
                  </a:lnTo>
                  <a:close/>
                </a:path>
              </a:pathLst>
            </a:custGeom>
            <a:solidFill>
              <a:srgbClr val="58595B"/>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6477243-6FCB-A7FC-FEB8-C4D4ED946265}"/>
                </a:ext>
              </a:extLst>
            </p:cNvPr>
            <p:cNvSpPr/>
            <p:nvPr/>
          </p:nvSpPr>
          <p:spPr>
            <a:xfrm>
              <a:off x="6840131" y="4214264"/>
              <a:ext cx="163533" cy="174845"/>
            </a:xfrm>
            <a:custGeom>
              <a:avLst/>
              <a:gdLst>
                <a:gd name="connsiteX0" fmla="*/ 124710 w 163533"/>
                <a:gd name="connsiteY0" fmla="*/ 84769 h 174845"/>
                <a:gd name="connsiteX1" fmla="*/ 160461 w 163533"/>
                <a:gd name="connsiteY1" fmla="*/ 84769 h 174845"/>
                <a:gd name="connsiteX2" fmla="*/ 160461 w 163533"/>
                <a:gd name="connsiteY2" fmla="*/ 153339 h 174845"/>
                <a:gd name="connsiteX3" fmla="*/ 92171 w 163533"/>
                <a:gd name="connsiteY3" fmla="*/ 174845 h 174845"/>
                <a:gd name="connsiteX4" fmla="*/ 0 w 163533"/>
                <a:gd name="connsiteY4" fmla="*/ 87423 h 174845"/>
                <a:gd name="connsiteX5" fmla="*/ 92869 w 163533"/>
                <a:gd name="connsiteY5" fmla="*/ 0 h 174845"/>
                <a:gd name="connsiteX6" fmla="*/ 163533 w 163533"/>
                <a:gd name="connsiteY6" fmla="*/ 29187 h 174845"/>
                <a:gd name="connsiteX7" fmla="*/ 138396 w 163533"/>
                <a:gd name="connsiteY7" fmla="*/ 52370 h 174845"/>
                <a:gd name="connsiteX8" fmla="*/ 94685 w 163533"/>
                <a:gd name="connsiteY8" fmla="*/ 33377 h 174845"/>
                <a:gd name="connsiteX9" fmla="*/ 39382 w 163533"/>
                <a:gd name="connsiteY9" fmla="*/ 87423 h 174845"/>
                <a:gd name="connsiteX10" fmla="*/ 94126 w 163533"/>
                <a:gd name="connsiteY10" fmla="*/ 141468 h 174845"/>
                <a:gd name="connsiteX11" fmla="*/ 124570 w 163533"/>
                <a:gd name="connsiteY11" fmla="*/ 134206 h 174845"/>
                <a:gd name="connsiteX12" fmla="*/ 124570 w 163533"/>
                <a:gd name="connsiteY12" fmla="*/ 84769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533" h="174845">
                  <a:moveTo>
                    <a:pt x="124710" y="84769"/>
                  </a:moveTo>
                  <a:lnTo>
                    <a:pt x="160461" y="84769"/>
                  </a:lnTo>
                  <a:lnTo>
                    <a:pt x="160461" y="153339"/>
                  </a:lnTo>
                  <a:cubicBezTo>
                    <a:pt x="141887" y="167304"/>
                    <a:pt x="116331" y="174845"/>
                    <a:pt x="92171" y="174845"/>
                  </a:cubicBezTo>
                  <a:cubicBezTo>
                    <a:pt x="39103" y="174845"/>
                    <a:pt x="0" y="138396"/>
                    <a:pt x="0" y="87423"/>
                  </a:cubicBezTo>
                  <a:cubicBezTo>
                    <a:pt x="0" y="36449"/>
                    <a:pt x="39103" y="0"/>
                    <a:pt x="92869" y="0"/>
                  </a:cubicBezTo>
                  <a:cubicBezTo>
                    <a:pt x="122475" y="0"/>
                    <a:pt x="147194" y="10195"/>
                    <a:pt x="163533" y="29187"/>
                  </a:cubicBezTo>
                  <a:lnTo>
                    <a:pt x="138396" y="52370"/>
                  </a:lnTo>
                  <a:cubicBezTo>
                    <a:pt x="126106" y="39382"/>
                    <a:pt x="111862" y="33377"/>
                    <a:pt x="94685" y="33377"/>
                  </a:cubicBezTo>
                  <a:cubicBezTo>
                    <a:pt x="61866" y="33377"/>
                    <a:pt x="39382" y="55303"/>
                    <a:pt x="39382" y="87423"/>
                  </a:cubicBezTo>
                  <a:cubicBezTo>
                    <a:pt x="39382" y="119543"/>
                    <a:pt x="61866" y="141468"/>
                    <a:pt x="94126" y="141468"/>
                  </a:cubicBezTo>
                  <a:cubicBezTo>
                    <a:pt x="104740" y="141468"/>
                    <a:pt x="114655" y="139513"/>
                    <a:pt x="124570" y="134206"/>
                  </a:cubicBezTo>
                  <a:lnTo>
                    <a:pt x="124570" y="84769"/>
                  </a:lnTo>
                  <a:close/>
                </a:path>
              </a:pathLst>
            </a:custGeom>
            <a:solidFill>
              <a:srgbClr val="58595B"/>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D8B9C79-3292-00AB-29BB-3FC7DC044A03}"/>
                </a:ext>
              </a:extLst>
            </p:cNvPr>
            <p:cNvSpPr/>
            <p:nvPr/>
          </p:nvSpPr>
          <p:spPr>
            <a:xfrm>
              <a:off x="7036762" y="4217336"/>
              <a:ext cx="39102" cy="168979"/>
            </a:xfrm>
            <a:custGeom>
              <a:avLst/>
              <a:gdLst>
                <a:gd name="connsiteX0" fmla="*/ 0 w 39102"/>
                <a:gd name="connsiteY0" fmla="*/ 0 h 168979"/>
                <a:gd name="connsiteX1" fmla="*/ 39103 w 39102"/>
                <a:gd name="connsiteY1" fmla="*/ 0 h 168979"/>
                <a:gd name="connsiteX2" fmla="*/ 39103 w 39102"/>
                <a:gd name="connsiteY2" fmla="*/ 168980 h 168979"/>
                <a:gd name="connsiteX3" fmla="*/ 0 w 39102"/>
                <a:gd name="connsiteY3" fmla="*/ 168980 h 168979"/>
                <a:gd name="connsiteX4" fmla="*/ 0 w 39102"/>
                <a:gd name="connsiteY4" fmla="*/ 0 h 16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2" h="168979">
                  <a:moveTo>
                    <a:pt x="0" y="0"/>
                  </a:moveTo>
                  <a:lnTo>
                    <a:pt x="39103" y="0"/>
                  </a:lnTo>
                  <a:lnTo>
                    <a:pt x="39103" y="168980"/>
                  </a:lnTo>
                  <a:lnTo>
                    <a:pt x="0" y="168980"/>
                  </a:lnTo>
                  <a:lnTo>
                    <a:pt x="0" y="0"/>
                  </a:lnTo>
                  <a:close/>
                </a:path>
              </a:pathLst>
            </a:custGeom>
            <a:solidFill>
              <a:srgbClr val="58595B"/>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91CABEF-CC81-F305-1791-1EDE1D23A83E}"/>
                </a:ext>
              </a:extLst>
            </p:cNvPr>
            <p:cNvSpPr/>
            <p:nvPr/>
          </p:nvSpPr>
          <p:spPr>
            <a:xfrm>
              <a:off x="7105332" y="4214264"/>
              <a:ext cx="184900" cy="174845"/>
            </a:xfrm>
            <a:custGeom>
              <a:avLst/>
              <a:gdLst>
                <a:gd name="connsiteX0" fmla="*/ 0 w 184900"/>
                <a:gd name="connsiteY0" fmla="*/ 87423 h 174845"/>
                <a:gd name="connsiteX1" fmla="*/ 92450 w 184900"/>
                <a:gd name="connsiteY1" fmla="*/ 0 h 174845"/>
                <a:gd name="connsiteX2" fmla="*/ 184900 w 184900"/>
                <a:gd name="connsiteY2" fmla="*/ 87423 h 174845"/>
                <a:gd name="connsiteX3" fmla="*/ 92450 w 184900"/>
                <a:gd name="connsiteY3" fmla="*/ 174845 h 174845"/>
                <a:gd name="connsiteX4" fmla="*/ 0 w 184900"/>
                <a:gd name="connsiteY4" fmla="*/ 87423 h 174845"/>
                <a:gd name="connsiteX5" fmla="*/ 145239 w 184900"/>
                <a:gd name="connsiteY5" fmla="*/ 87423 h 174845"/>
                <a:gd name="connsiteX6" fmla="*/ 92450 w 184900"/>
                <a:gd name="connsiteY6" fmla="*/ 33377 h 174845"/>
                <a:gd name="connsiteX7" fmla="*/ 39661 w 184900"/>
                <a:gd name="connsiteY7" fmla="*/ 87423 h 174845"/>
                <a:gd name="connsiteX8" fmla="*/ 92450 w 184900"/>
                <a:gd name="connsiteY8" fmla="*/ 141468 h 174845"/>
                <a:gd name="connsiteX9" fmla="*/ 145239 w 18490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00" h="174845">
                  <a:moveTo>
                    <a:pt x="0" y="87423"/>
                  </a:moveTo>
                  <a:cubicBezTo>
                    <a:pt x="0" y="37287"/>
                    <a:pt x="39103" y="0"/>
                    <a:pt x="92450" y="0"/>
                  </a:cubicBezTo>
                  <a:cubicBezTo>
                    <a:pt x="145798" y="0"/>
                    <a:pt x="184900" y="36868"/>
                    <a:pt x="184900" y="87423"/>
                  </a:cubicBezTo>
                  <a:cubicBezTo>
                    <a:pt x="184900" y="137977"/>
                    <a:pt x="145518" y="174845"/>
                    <a:pt x="92450" y="174845"/>
                  </a:cubicBezTo>
                  <a:cubicBezTo>
                    <a:pt x="39382" y="174845"/>
                    <a:pt x="0" y="137698"/>
                    <a:pt x="0" y="87423"/>
                  </a:cubicBezTo>
                  <a:close/>
                  <a:moveTo>
                    <a:pt x="145239" y="87423"/>
                  </a:moveTo>
                  <a:cubicBezTo>
                    <a:pt x="145239" y="55303"/>
                    <a:pt x="122615" y="33377"/>
                    <a:pt x="92450" y="33377"/>
                  </a:cubicBezTo>
                  <a:cubicBezTo>
                    <a:pt x="62285" y="33377"/>
                    <a:pt x="39661" y="55303"/>
                    <a:pt x="39661" y="87423"/>
                  </a:cubicBezTo>
                  <a:cubicBezTo>
                    <a:pt x="39661" y="119543"/>
                    <a:pt x="62285" y="141468"/>
                    <a:pt x="92450" y="141468"/>
                  </a:cubicBezTo>
                  <a:cubicBezTo>
                    <a:pt x="122615" y="141468"/>
                    <a:pt x="145239" y="119543"/>
                    <a:pt x="145239" y="87423"/>
                  </a:cubicBezTo>
                  <a:close/>
                </a:path>
              </a:pathLst>
            </a:custGeom>
            <a:solidFill>
              <a:srgbClr val="58595B"/>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16A5F5D6-FD69-050A-22D9-E2303C4DBA49}"/>
                </a:ext>
              </a:extLst>
            </p:cNvPr>
            <p:cNvSpPr/>
            <p:nvPr/>
          </p:nvSpPr>
          <p:spPr>
            <a:xfrm>
              <a:off x="7319699" y="4217336"/>
              <a:ext cx="155014" cy="168979"/>
            </a:xfrm>
            <a:custGeom>
              <a:avLst/>
              <a:gdLst>
                <a:gd name="connsiteX0" fmla="*/ 154875 w 155014"/>
                <a:gd name="connsiteY0" fmla="*/ 0 h 168979"/>
                <a:gd name="connsiteX1" fmla="*/ 154875 w 155014"/>
                <a:gd name="connsiteY1" fmla="*/ 168980 h 168979"/>
                <a:gd name="connsiteX2" fmla="*/ 122755 w 155014"/>
                <a:gd name="connsiteY2" fmla="*/ 168980 h 168979"/>
                <a:gd name="connsiteX3" fmla="*/ 38544 w 155014"/>
                <a:gd name="connsiteY3" fmla="*/ 66475 h 168979"/>
                <a:gd name="connsiteX4" fmla="*/ 38544 w 155014"/>
                <a:gd name="connsiteY4" fmla="*/ 168980 h 168979"/>
                <a:gd name="connsiteX5" fmla="*/ 0 w 155014"/>
                <a:gd name="connsiteY5" fmla="*/ 168980 h 168979"/>
                <a:gd name="connsiteX6" fmla="*/ 0 w 155014"/>
                <a:gd name="connsiteY6" fmla="*/ 0 h 168979"/>
                <a:gd name="connsiteX7" fmla="*/ 32399 w 155014"/>
                <a:gd name="connsiteY7" fmla="*/ 0 h 168979"/>
                <a:gd name="connsiteX8" fmla="*/ 116331 w 155014"/>
                <a:gd name="connsiteY8" fmla="*/ 102505 h 168979"/>
                <a:gd name="connsiteX9" fmla="*/ 116331 w 155014"/>
                <a:gd name="connsiteY9" fmla="*/ 0 h 168979"/>
                <a:gd name="connsiteX10" fmla="*/ 155015 w 155014"/>
                <a:gd name="connsiteY10"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14" h="168979">
                  <a:moveTo>
                    <a:pt x="154875" y="0"/>
                  </a:moveTo>
                  <a:lnTo>
                    <a:pt x="154875" y="168980"/>
                  </a:lnTo>
                  <a:lnTo>
                    <a:pt x="122755" y="168980"/>
                  </a:lnTo>
                  <a:lnTo>
                    <a:pt x="38544" y="66475"/>
                  </a:lnTo>
                  <a:lnTo>
                    <a:pt x="38544" y="168980"/>
                  </a:lnTo>
                  <a:lnTo>
                    <a:pt x="0" y="168980"/>
                  </a:lnTo>
                  <a:lnTo>
                    <a:pt x="0" y="0"/>
                  </a:lnTo>
                  <a:lnTo>
                    <a:pt x="32399" y="0"/>
                  </a:lnTo>
                  <a:lnTo>
                    <a:pt x="116331" y="102505"/>
                  </a:lnTo>
                  <a:lnTo>
                    <a:pt x="116331" y="0"/>
                  </a:lnTo>
                  <a:lnTo>
                    <a:pt x="155015" y="0"/>
                  </a:lnTo>
                  <a:close/>
                </a:path>
              </a:pathLst>
            </a:custGeom>
            <a:solidFill>
              <a:srgbClr val="58595B"/>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DC862A2-1A0A-22FF-EBC5-C89B3EE4A2E1}"/>
                </a:ext>
              </a:extLst>
            </p:cNvPr>
            <p:cNvSpPr/>
            <p:nvPr/>
          </p:nvSpPr>
          <p:spPr>
            <a:xfrm>
              <a:off x="7501387" y="4214264"/>
              <a:ext cx="140490" cy="174705"/>
            </a:xfrm>
            <a:custGeom>
              <a:avLst/>
              <a:gdLst>
                <a:gd name="connsiteX0" fmla="*/ 0 w 140490"/>
                <a:gd name="connsiteY0" fmla="*/ 155294 h 174705"/>
                <a:gd name="connsiteX1" fmla="*/ 13267 w 140490"/>
                <a:gd name="connsiteY1" fmla="*/ 125827 h 174705"/>
                <a:gd name="connsiteX2" fmla="*/ 68988 w 140490"/>
                <a:gd name="connsiteY2" fmla="*/ 143423 h 174705"/>
                <a:gd name="connsiteX3" fmla="*/ 101528 w 140490"/>
                <a:gd name="connsiteY3" fmla="*/ 125269 h 174705"/>
                <a:gd name="connsiteX4" fmla="*/ 3352 w 140490"/>
                <a:gd name="connsiteY4" fmla="*/ 52649 h 174705"/>
                <a:gd name="connsiteX5" fmla="*/ 74575 w 140490"/>
                <a:gd name="connsiteY5" fmla="*/ 0 h 174705"/>
                <a:gd name="connsiteX6" fmla="*/ 133229 w 140490"/>
                <a:gd name="connsiteY6" fmla="*/ 14943 h 174705"/>
                <a:gd name="connsiteX7" fmla="*/ 121219 w 140490"/>
                <a:gd name="connsiteY7" fmla="*/ 44689 h 174705"/>
                <a:gd name="connsiteX8" fmla="*/ 74435 w 140490"/>
                <a:gd name="connsiteY8" fmla="*/ 31422 h 174705"/>
                <a:gd name="connsiteX9" fmla="*/ 42315 w 140490"/>
                <a:gd name="connsiteY9" fmla="*/ 50694 h 174705"/>
                <a:gd name="connsiteX10" fmla="*/ 140491 w 140490"/>
                <a:gd name="connsiteY10" fmla="*/ 122336 h 174705"/>
                <a:gd name="connsiteX11" fmla="*/ 68849 w 140490"/>
                <a:gd name="connsiteY11" fmla="*/ 174706 h 174705"/>
                <a:gd name="connsiteX12" fmla="*/ 0 w 140490"/>
                <a:gd name="connsiteY12" fmla="*/ 155154 h 17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0" h="174705">
                  <a:moveTo>
                    <a:pt x="0" y="155294"/>
                  </a:moveTo>
                  <a:lnTo>
                    <a:pt x="13267" y="125827"/>
                  </a:lnTo>
                  <a:cubicBezTo>
                    <a:pt x="27512" y="136161"/>
                    <a:pt x="48739" y="143423"/>
                    <a:pt x="68988" y="143423"/>
                  </a:cubicBezTo>
                  <a:cubicBezTo>
                    <a:pt x="92171" y="143423"/>
                    <a:pt x="101528" y="135743"/>
                    <a:pt x="101528" y="125269"/>
                  </a:cubicBezTo>
                  <a:cubicBezTo>
                    <a:pt x="101528" y="93707"/>
                    <a:pt x="3352" y="115353"/>
                    <a:pt x="3352" y="52649"/>
                  </a:cubicBezTo>
                  <a:cubicBezTo>
                    <a:pt x="3352" y="23881"/>
                    <a:pt x="26534" y="0"/>
                    <a:pt x="74575" y="0"/>
                  </a:cubicBezTo>
                  <a:cubicBezTo>
                    <a:pt x="95802" y="0"/>
                    <a:pt x="117588" y="5028"/>
                    <a:pt x="133229" y="14943"/>
                  </a:cubicBezTo>
                  <a:lnTo>
                    <a:pt x="121219" y="44689"/>
                  </a:lnTo>
                  <a:cubicBezTo>
                    <a:pt x="105577" y="35751"/>
                    <a:pt x="89378" y="31422"/>
                    <a:pt x="74435" y="31422"/>
                  </a:cubicBezTo>
                  <a:cubicBezTo>
                    <a:pt x="51253" y="31422"/>
                    <a:pt x="42315" y="40080"/>
                    <a:pt x="42315" y="50694"/>
                  </a:cubicBezTo>
                  <a:cubicBezTo>
                    <a:pt x="42315" y="81837"/>
                    <a:pt x="140491" y="60330"/>
                    <a:pt x="140491" y="122336"/>
                  </a:cubicBezTo>
                  <a:cubicBezTo>
                    <a:pt x="140491" y="150546"/>
                    <a:pt x="117029" y="174706"/>
                    <a:pt x="68849" y="174706"/>
                  </a:cubicBezTo>
                  <a:cubicBezTo>
                    <a:pt x="42035" y="174706"/>
                    <a:pt x="15083" y="166745"/>
                    <a:pt x="0" y="155154"/>
                  </a:cubicBezTo>
                  <a:close/>
                </a:path>
              </a:pathLst>
            </a:custGeom>
            <a:solidFill>
              <a:srgbClr val="58595B"/>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390D7C5-F4A4-7043-A59F-1F70CF3E6F9D}"/>
                </a:ext>
              </a:extLst>
            </p:cNvPr>
            <p:cNvSpPr/>
            <p:nvPr/>
          </p:nvSpPr>
          <p:spPr>
            <a:xfrm>
              <a:off x="7768682" y="4192478"/>
              <a:ext cx="15920" cy="225818"/>
            </a:xfrm>
            <a:custGeom>
              <a:avLst/>
              <a:gdLst>
                <a:gd name="connsiteX0" fmla="*/ 0 w 15920"/>
                <a:gd name="connsiteY0" fmla="*/ 0 h 225818"/>
                <a:gd name="connsiteX1" fmla="*/ 15920 w 15920"/>
                <a:gd name="connsiteY1" fmla="*/ 0 h 225818"/>
                <a:gd name="connsiteX2" fmla="*/ 15920 w 15920"/>
                <a:gd name="connsiteY2" fmla="*/ 225818 h 225818"/>
                <a:gd name="connsiteX3" fmla="*/ 0 w 15920"/>
                <a:gd name="connsiteY3" fmla="*/ 225818 h 225818"/>
                <a:gd name="connsiteX4" fmla="*/ 0 w 15920"/>
                <a:gd name="connsiteY4" fmla="*/ 0 h 22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0" h="225818">
                  <a:moveTo>
                    <a:pt x="0" y="0"/>
                  </a:moveTo>
                  <a:lnTo>
                    <a:pt x="15920" y="0"/>
                  </a:lnTo>
                  <a:lnTo>
                    <a:pt x="15920" y="225818"/>
                  </a:lnTo>
                  <a:lnTo>
                    <a:pt x="0" y="225818"/>
                  </a:lnTo>
                  <a:lnTo>
                    <a:pt x="0" y="0"/>
                  </a:lnTo>
                  <a:close/>
                </a:path>
              </a:pathLst>
            </a:custGeom>
            <a:solidFill>
              <a:srgbClr val="8A8C8E"/>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21A9C47-0AE7-4984-AD61-B9B262A6236C}"/>
                </a:ext>
              </a:extLst>
            </p:cNvPr>
            <p:cNvSpPr/>
            <p:nvPr/>
          </p:nvSpPr>
          <p:spPr>
            <a:xfrm>
              <a:off x="7903168" y="4217336"/>
              <a:ext cx="162415" cy="168979"/>
            </a:xfrm>
            <a:custGeom>
              <a:avLst/>
              <a:gdLst>
                <a:gd name="connsiteX0" fmla="*/ 0 w 162415"/>
                <a:gd name="connsiteY0" fmla="*/ 0 h 168979"/>
                <a:gd name="connsiteX1" fmla="*/ 71223 w 162415"/>
                <a:gd name="connsiteY1" fmla="*/ 0 h 168979"/>
                <a:gd name="connsiteX2" fmla="*/ 162416 w 162415"/>
                <a:gd name="connsiteY2" fmla="*/ 84490 h 168979"/>
                <a:gd name="connsiteX3" fmla="*/ 71223 w 162415"/>
                <a:gd name="connsiteY3" fmla="*/ 168980 h 168979"/>
                <a:gd name="connsiteX4" fmla="*/ 0 w 162415"/>
                <a:gd name="connsiteY4" fmla="*/ 168980 h 168979"/>
                <a:gd name="connsiteX5" fmla="*/ 0 w 162415"/>
                <a:gd name="connsiteY5" fmla="*/ 0 h 168979"/>
                <a:gd name="connsiteX6" fmla="*/ 69687 w 162415"/>
                <a:gd name="connsiteY6" fmla="*/ 147892 h 168979"/>
                <a:gd name="connsiteX7" fmla="*/ 138256 w 162415"/>
                <a:gd name="connsiteY7" fmla="*/ 84350 h 168979"/>
                <a:gd name="connsiteX8" fmla="*/ 69687 w 162415"/>
                <a:gd name="connsiteY8" fmla="*/ 20948 h 168979"/>
                <a:gd name="connsiteX9" fmla="*/ 24020 w 162415"/>
                <a:gd name="connsiteY9" fmla="*/ 20948 h 168979"/>
                <a:gd name="connsiteX10" fmla="*/ 24020 w 162415"/>
                <a:gd name="connsiteY10" fmla="*/ 147892 h 168979"/>
                <a:gd name="connsiteX11" fmla="*/ 69687 w 162415"/>
                <a:gd name="connsiteY11" fmla="*/ 14789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415" h="168979">
                  <a:moveTo>
                    <a:pt x="0" y="0"/>
                  </a:moveTo>
                  <a:lnTo>
                    <a:pt x="71223" y="0"/>
                  </a:lnTo>
                  <a:cubicBezTo>
                    <a:pt x="125548" y="0"/>
                    <a:pt x="162416" y="34215"/>
                    <a:pt x="162416" y="84490"/>
                  </a:cubicBezTo>
                  <a:cubicBezTo>
                    <a:pt x="162416" y="134765"/>
                    <a:pt x="125548" y="168980"/>
                    <a:pt x="71223" y="168980"/>
                  </a:cubicBezTo>
                  <a:lnTo>
                    <a:pt x="0" y="168980"/>
                  </a:lnTo>
                  <a:lnTo>
                    <a:pt x="0" y="0"/>
                  </a:lnTo>
                  <a:close/>
                  <a:moveTo>
                    <a:pt x="69687" y="147892"/>
                  </a:moveTo>
                  <a:cubicBezTo>
                    <a:pt x="111443" y="147892"/>
                    <a:pt x="138256" y="122336"/>
                    <a:pt x="138256" y="84350"/>
                  </a:cubicBezTo>
                  <a:cubicBezTo>
                    <a:pt x="138256" y="46365"/>
                    <a:pt x="111443" y="20948"/>
                    <a:pt x="69687" y="20948"/>
                  </a:cubicBezTo>
                  <a:lnTo>
                    <a:pt x="24020" y="20948"/>
                  </a:lnTo>
                  <a:lnTo>
                    <a:pt x="24020" y="147892"/>
                  </a:lnTo>
                  <a:lnTo>
                    <a:pt x="69687" y="147892"/>
                  </a:lnTo>
                  <a:close/>
                </a:path>
              </a:pathLst>
            </a:custGeom>
            <a:solidFill>
              <a:srgbClr val="8A8C8E"/>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BF6FDEC-99A3-367C-CD3C-50B1696631EB}"/>
                </a:ext>
              </a:extLst>
            </p:cNvPr>
            <p:cNvSpPr/>
            <p:nvPr/>
          </p:nvSpPr>
          <p:spPr>
            <a:xfrm>
              <a:off x="8102732"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4 w 122615"/>
                <a:gd name="connsiteY4" fmla="*/ 0 h 168979"/>
                <a:gd name="connsiteX5" fmla="*/ 119264 w 122615"/>
                <a:gd name="connsiteY5" fmla="*/ 20948 h 168979"/>
                <a:gd name="connsiteX6" fmla="*/ 24160 w 122615"/>
                <a:gd name="connsiteY6" fmla="*/ 20948 h 168979"/>
                <a:gd name="connsiteX7" fmla="*/ 24160 w 122615"/>
                <a:gd name="connsiteY7" fmla="*/ 72899 h 168979"/>
                <a:gd name="connsiteX8" fmla="*/ 108790 w 122615"/>
                <a:gd name="connsiteY8" fmla="*/ 72899 h 168979"/>
                <a:gd name="connsiteX9" fmla="*/ 108790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4" y="0"/>
                  </a:lnTo>
                  <a:lnTo>
                    <a:pt x="119264" y="20948"/>
                  </a:lnTo>
                  <a:lnTo>
                    <a:pt x="24160" y="20948"/>
                  </a:lnTo>
                  <a:lnTo>
                    <a:pt x="24160" y="72899"/>
                  </a:lnTo>
                  <a:lnTo>
                    <a:pt x="108790" y="72899"/>
                  </a:lnTo>
                  <a:lnTo>
                    <a:pt x="108790"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148BDBA-E956-FF2C-73CB-85534F3DBB7D}"/>
                </a:ext>
              </a:extLst>
            </p:cNvPr>
            <p:cNvSpPr/>
            <p:nvPr/>
          </p:nvSpPr>
          <p:spPr>
            <a:xfrm>
              <a:off x="8250345" y="4215241"/>
              <a:ext cx="153757" cy="172889"/>
            </a:xfrm>
            <a:custGeom>
              <a:avLst/>
              <a:gdLst>
                <a:gd name="connsiteX0" fmla="*/ 0 w 153757"/>
                <a:gd name="connsiteY0" fmla="*/ 86445 h 172889"/>
                <a:gd name="connsiteX1" fmla="*/ 89517 w 153757"/>
                <a:gd name="connsiteY1" fmla="*/ 0 h 172889"/>
                <a:gd name="connsiteX2" fmla="*/ 153758 w 153757"/>
                <a:gd name="connsiteY2" fmla="*/ 26255 h 172889"/>
                <a:gd name="connsiteX3" fmla="*/ 138117 w 153757"/>
                <a:gd name="connsiteY3" fmla="*/ 41477 h 172889"/>
                <a:gd name="connsiteX4" fmla="*/ 90634 w 153757"/>
                <a:gd name="connsiteY4" fmla="*/ 21506 h 172889"/>
                <a:gd name="connsiteX5" fmla="*/ 24299 w 153757"/>
                <a:gd name="connsiteY5" fmla="*/ 86445 h 172889"/>
                <a:gd name="connsiteX6" fmla="*/ 90634 w 153757"/>
                <a:gd name="connsiteY6" fmla="*/ 151384 h 172889"/>
                <a:gd name="connsiteX7" fmla="*/ 138117 w 153757"/>
                <a:gd name="connsiteY7" fmla="*/ 131134 h 172889"/>
                <a:gd name="connsiteX8" fmla="*/ 153758 w 153757"/>
                <a:gd name="connsiteY8" fmla="*/ 146356 h 172889"/>
                <a:gd name="connsiteX9" fmla="*/ 89378 w 153757"/>
                <a:gd name="connsiteY9" fmla="*/ 172890 h 172889"/>
                <a:gd name="connsiteX10" fmla="*/ 140 w 153757"/>
                <a:gd name="connsiteY10"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757" h="172889">
                  <a:moveTo>
                    <a:pt x="0" y="86445"/>
                  </a:moveTo>
                  <a:cubicBezTo>
                    <a:pt x="0" y="36449"/>
                    <a:pt x="38125" y="0"/>
                    <a:pt x="89517" y="0"/>
                  </a:cubicBezTo>
                  <a:cubicBezTo>
                    <a:pt x="115632" y="0"/>
                    <a:pt x="138256" y="8938"/>
                    <a:pt x="153758" y="26255"/>
                  </a:cubicBezTo>
                  <a:lnTo>
                    <a:pt x="138117" y="41477"/>
                  </a:lnTo>
                  <a:cubicBezTo>
                    <a:pt x="125129" y="27651"/>
                    <a:pt x="109208" y="21506"/>
                    <a:pt x="90634" y="21506"/>
                  </a:cubicBezTo>
                  <a:cubicBezTo>
                    <a:pt x="52509" y="21506"/>
                    <a:pt x="24299" y="49018"/>
                    <a:pt x="24299" y="86445"/>
                  </a:cubicBezTo>
                  <a:cubicBezTo>
                    <a:pt x="24299" y="123872"/>
                    <a:pt x="52509" y="151384"/>
                    <a:pt x="90634" y="151384"/>
                  </a:cubicBezTo>
                  <a:cubicBezTo>
                    <a:pt x="109208" y="151384"/>
                    <a:pt x="125129" y="144820"/>
                    <a:pt x="138117" y="131134"/>
                  </a:cubicBezTo>
                  <a:lnTo>
                    <a:pt x="153758" y="146356"/>
                  </a:lnTo>
                  <a:cubicBezTo>
                    <a:pt x="138256" y="163673"/>
                    <a:pt x="115632" y="172890"/>
                    <a:pt x="89378" y="172890"/>
                  </a:cubicBezTo>
                  <a:cubicBezTo>
                    <a:pt x="38265" y="172890"/>
                    <a:pt x="140" y="136441"/>
                    <a:pt x="140" y="86445"/>
                  </a:cubicBezTo>
                  <a:close/>
                </a:path>
              </a:pathLst>
            </a:custGeom>
            <a:solidFill>
              <a:srgbClr val="8A8C8E"/>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2270CCE-3C53-5D37-67D1-379B67AAF686}"/>
                </a:ext>
              </a:extLst>
            </p:cNvPr>
            <p:cNvSpPr/>
            <p:nvPr/>
          </p:nvSpPr>
          <p:spPr>
            <a:xfrm>
              <a:off x="8438876"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5B7B51E-E765-EB68-71D8-933DC0B74BBF}"/>
                </a:ext>
              </a:extLst>
            </p:cNvPr>
            <p:cNvSpPr/>
            <p:nvPr/>
          </p:nvSpPr>
          <p:spPr>
            <a:xfrm>
              <a:off x="8600873" y="4217196"/>
              <a:ext cx="180012" cy="168979"/>
            </a:xfrm>
            <a:custGeom>
              <a:avLst/>
              <a:gdLst>
                <a:gd name="connsiteX0" fmla="*/ 156551 w 180012"/>
                <a:gd name="connsiteY0" fmla="*/ 168980 h 168979"/>
                <a:gd name="connsiteX1" fmla="*/ 156271 w 180012"/>
                <a:gd name="connsiteY1" fmla="*/ 45946 h 168979"/>
                <a:gd name="connsiteX2" fmla="*/ 95243 w 180012"/>
                <a:gd name="connsiteY2" fmla="*/ 148451 h 168979"/>
                <a:gd name="connsiteX3" fmla="*/ 84211 w 180012"/>
                <a:gd name="connsiteY3" fmla="*/ 148451 h 168979"/>
                <a:gd name="connsiteX4" fmla="*/ 23182 w 180012"/>
                <a:gd name="connsiteY4" fmla="*/ 46644 h 168979"/>
                <a:gd name="connsiteX5" fmla="*/ 23182 w 180012"/>
                <a:gd name="connsiteY5" fmla="*/ 168980 h 168979"/>
                <a:gd name="connsiteX6" fmla="*/ 0 w 180012"/>
                <a:gd name="connsiteY6" fmla="*/ 168980 h 168979"/>
                <a:gd name="connsiteX7" fmla="*/ 0 w 180012"/>
                <a:gd name="connsiteY7" fmla="*/ 0 h 168979"/>
                <a:gd name="connsiteX8" fmla="*/ 19831 w 180012"/>
                <a:gd name="connsiteY8" fmla="*/ 0 h 168979"/>
                <a:gd name="connsiteX9" fmla="*/ 90355 w 180012"/>
                <a:gd name="connsiteY9" fmla="*/ 118705 h 168979"/>
                <a:gd name="connsiteX10" fmla="*/ 159903 w 180012"/>
                <a:gd name="connsiteY10" fmla="*/ 0 h 168979"/>
                <a:gd name="connsiteX11" fmla="*/ 179733 w 180012"/>
                <a:gd name="connsiteY11" fmla="*/ 0 h 168979"/>
                <a:gd name="connsiteX12" fmla="*/ 180012 w 180012"/>
                <a:gd name="connsiteY12" fmla="*/ 168980 h 168979"/>
                <a:gd name="connsiteX13" fmla="*/ 156830 w 180012"/>
                <a:gd name="connsiteY13" fmla="*/ 168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12" h="168979">
                  <a:moveTo>
                    <a:pt x="156551" y="168980"/>
                  </a:moveTo>
                  <a:lnTo>
                    <a:pt x="156271" y="45946"/>
                  </a:lnTo>
                  <a:lnTo>
                    <a:pt x="95243" y="148451"/>
                  </a:lnTo>
                  <a:lnTo>
                    <a:pt x="84211" y="148451"/>
                  </a:lnTo>
                  <a:lnTo>
                    <a:pt x="23182" y="46644"/>
                  </a:lnTo>
                  <a:lnTo>
                    <a:pt x="23182" y="168980"/>
                  </a:lnTo>
                  <a:lnTo>
                    <a:pt x="0" y="168980"/>
                  </a:lnTo>
                  <a:lnTo>
                    <a:pt x="0" y="0"/>
                  </a:lnTo>
                  <a:lnTo>
                    <a:pt x="19831" y="0"/>
                  </a:lnTo>
                  <a:lnTo>
                    <a:pt x="90355" y="118705"/>
                  </a:lnTo>
                  <a:lnTo>
                    <a:pt x="159903" y="0"/>
                  </a:lnTo>
                  <a:lnTo>
                    <a:pt x="179733" y="0"/>
                  </a:lnTo>
                  <a:lnTo>
                    <a:pt x="180012" y="168980"/>
                  </a:lnTo>
                  <a:lnTo>
                    <a:pt x="156830" y="168980"/>
                  </a:lnTo>
                  <a:close/>
                </a:path>
              </a:pathLst>
            </a:custGeom>
            <a:solidFill>
              <a:srgbClr val="8A8C8E"/>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6381B65-C07A-C3A4-7E71-ADEEAE25CACB}"/>
                </a:ext>
              </a:extLst>
            </p:cNvPr>
            <p:cNvSpPr/>
            <p:nvPr/>
          </p:nvSpPr>
          <p:spPr>
            <a:xfrm>
              <a:off x="8831579" y="4217336"/>
              <a:ext cx="145378" cy="168979"/>
            </a:xfrm>
            <a:custGeom>
              <a:avLst/>
              <a:gdLst>
                <a:gd name="connsiteX0" fmla="*/ 145239 w 145378"/>
                <a:gd name="connsiteY0" fmla="*/ 123313 h 168979"/>
                <a:gd name="connsiteX1" fmla="*/ 80580 w 145378"/>
                <a:gd name="connsiteY1" fmla="*/ 168980 h 168979"/>
                <a:gd name="connsiteX2" fmla="*/ 0 w 145378"/>
                <a:gd name="connsiteY2" fmla="*/ 168980 h 168979"/>
                <a:gd name="connsiteX3" fmla="*/ 0 w 145378"/>
                <a:gd name="connsiteY3" fmla="*/ 0 h 168979"/>
                <a:gd name="connsiteX4" fmla="*/ 75832 w 145378"/>
                <a:gd name="connsiteY4" fmla="*/ 0 h 168979"/>
                <a:gd name="connsiteX5" fmla="*/ 136441 w 145378"/>
                <a:gd name="connsiteY5" fmla="*/ 43711 h 168979"/>
                <a:gd name="connsiteX6" fmla="*/ 113817 w 145378"/>
                <a:gd name="connsiteY6" fmla="*/ 81418 h 168979"/>
                <a:gd name="connsiteX7" fmla="*/ 145379 w 145378"/>
                <a:gd name="connsiteY7" fmla="*/ 123453 h 168979"/>
                <a:gd name="connsiteX8" fmla="*/ 24160 w 145378"/>
                <a:gd name="connsiteY8" fmla="*/ 19552 h 168979"/>
                <a:gd name="connsiteX9" fmla="*/ 24160 w 145378"/>
                <a:gd name="connsiteY9" fmla="*/ 73597 h 168979"/>
                <a:gd name="connsiteX10" fmla="*/ 73597 w 145378"/>
                <a:gd name="connsiteY10" fmla="*/ 73597 h 168979"/>
                <a:gd name="connsiteX11" fmla="*/ 112281 w 145378"/>
                <a:gd name="connsiteY11" fmla="*/ 46504 h 168979"/>
                <a:gd name="connsiteX12" fmla="*/ 73597 w 145378"/>
                <a:gd name="connsiteY12" fmla="*/ 19552 h 168979"/>
                <a:gd name="connsiteX13" fmla="*/ 24160 w 145378"/>
                <a:gd name="connsiteY13" fmla="*/ 19552 h 168979"/>
                <a:gd name="connsiteX14" fmla="*/ 120939 w 145378"/>
                <a:gd name="connsiteY14" fmla="*/ 121358 h 168979"/>
                <a:gd name="connsiteX15" fmla="*/ 79602 w 145378"/>
                <a:gd name="connsiteY15" fmla="*/ 93148 h 168979"/>
                <a:gd name="connsiteX16" fmla="*/ 24160 w 145378"/>
                <a:gd name="connsiteY16" fmla="*/ 93148 h 168979"/>
                <a:gd name="connsiteX17" fmla="*/ 24160 w 145378"/>
                <a:gd name="connsiteY17" fmla="*/ 149428 h 168979"/>
                <a:gd name="connsiteX18" fmla="*/ 79602 w 145378"/>
                <a:gd name="connsiteY18" fmla="*/ 149428 h 168979"/>
                <a:gd name="connsiteX19" fmla="*/ 120939 w 145378"/>
                <a:gd name="connsiteY19" fmla="*/ 1214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378" h="168979">
                  <a:moveTo>
                    <a:pt x="145239" y="123313"/>
                  </a:moveTo>
                  <a:cubicBezTo>
                    <a:pt x="145239" y="152222"/>
                    <a:pt x="123313" y="168980"/>
                    <a:pt x="80580" y="168980"/>
                  </a:cubicBezTo>
                  <a:lnTo>
                    <a:pt x="0" y="168980"/>
                  </a:lnTo>
                  <a:lnTo>
                    <a:pt x="0" y="0"/>
                  </a:lnTo>
                  <a:lnTo>
                    <a:pt x="75832" y="0"/>
                  </a:lnTo>
                  <a:cubicBezTo>
                    <a:pt x="114655" y="0"/>
                    <a:pt x="136441" y="16339"/>
                    <a:pt x="136441" y="43711"/>
                  </a:cubicBezTo>
                  <a:cubicBezTo>
                    <a:pt x="136441" y="62006"/>
                    <a:pt x="127084" y="74854"/>
                    <a:pt x="113817" y="81418"/>
                  </a:cubicBezTo>
                  <a:cubicBezTo>
                    <a:pt x="132810" y="86724"/>
                    <a:pt x="145379" y="100969"/>
                    <a:pt x="145379" y="123453"/>
                  </a:cubicBezTo>
                  <a:close/>
                  <a:moveTo>
                    <a:pt x="24160" y="19552"/>
                  </a:moveTo>
                  <a:lnTo>
                    <a:pt x="24160" y="73597"/>
                  </a:lnTo>
                  <a:lnTo>
                    <a:pt x="73597" y="73597"/>
                  </a:lnTo>
                  <a:cubicBezTo>
                    <a:pt x="98176" y="73597"/>
                    <a:pt x="112281" y="64380"/>
                    <a:pt x="112281" y="46504"/>
                  </a:cubicBezTo>
                  <a:cubicBezTo>
                    <a:pt x="112281" y="28629"/>
                    <a:pt x="98316" y="19552"/>
                    <a:pt x="73597" y="19552"/>
                  </a:cubicBezTo>
                  <a:lnTo>
                    <a:pt x="24160" y="19552"/>
                  </a:lnTo>
                  <a:close/>
                  <a:moveTo>
                    <a:pt x="120939" y="121358"/>
                  </a:moveTo>
                  <a:cubicBezTo>
                    <a:pt x="120939" y="101807"/>
                    <a:pt x="106415" y="93148"/>
                    <a:pt x="79602" y="93148"/>
                  </a:cubicBezTo>
                  <a:lnTo>
                    <a:pt x="24160" y="93148"/>
                  </a:lnTo>
                  <a:lnTo>
                    <a:pt x="24160" y="149428"/>
                  </a:lnTo>
                  <a:lnTo>
                    <a:pt x="79602" y="149428"/>
                  </a:lnTo>
                  <a:cubicBezTo>
                    <a:pt x="106415" y="149428"/>
                    <a:pt x="120939" y="141049"/>
                    <a:pt x="120939" y="121498"/>
                  </a:cubicBezTo>
                  <a:close/>
                </a:path>
              </a:pathLst>
            </a:custGeom>
            <a:solidFill>
              <a:srgbClr val="8A8C8E"/>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8F87E63-DD35-9954-6C11-CBF33BFAD553}"/>
                </a:ext>
              </a:extLst>
            </p:cNvPr>
            <p:cNvSpPr/>
            <p:nvPr/>
          </p:nvSpPr>
          <p:spPr>
            <a:xfrm>
              <a:off x="9014525"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25C9F04-E968-F409-0AAB-BC394FF86F9B}"/>
                </a:ext>
              </a:extLst>
            </p:cNvPr>
            <p:cNvSpPr/>
            <p:nvPr/>
          </p:nvSpPr>
          <p:spPr>
            <a:xfrm>
              <a:off x="9176522" y="4217196"/>
              <a:ext cx="139373" cy="168979"/>
            </a:xfrm>
            <a:custGeom>
              <a:avLst/>
              <a:gdLst>
                <a:gd name="connsiteX0" fmla="*/ 112979 w 139373"/>
                <a:gd name="connsiteY0" fmla="*/ 168980 h 168979"/>
                <a:gd name="connsiteX1" fmla="*/ 76530 w 139373"/>
                <a:gd name="connsiteY1" fmla="*/ 117169 h 168979"/>
                <a:gd name="connsiteX2" fmla="*/ 65916 w 139373"/>
                <a:gd name="connsiteY2" fmla="*/ 117588 h 168979"/>
                <a:gd name="connsiteX3" fmla="*/ 24160 w 139373"/>
                <a:gd name="connsiteY3" fmla="*/ 117588 h 168979"/>
                <a:gd name="connsiteX4" fmla="*/ 24160 w 139373"/>
                <a:gd name="connsiteY4" fmla="*/ 168980 h 168979"/>
                <a:gd name="connsiteX5" fmla="*/ 0 w 139373"/>
                <a:gd name="connsiteY5" fmla="*/ 168980 h 168979"/>
                <a:gd name="connsiteX6" fmla="*/ 0 w 139373"/>
                <a:gd name="connsiteY6" fmla="*/ 0 h 168979"/>
                <a:gd name="connsiteX7" fmla="*/ 65916 w 139373"/>
                <a:gd name="connsiteY7" fmla="*/ 0 h 168979"/>
                <a:gd name="connsiteX8" fmla="*/ 136441 w 139373"/>
                <a:gd name="connsiteY8" fmla="*/ 58933 h 168979"/>
                <a:gd name="connsiteX9" fmla="*/ 99293 w 139373"/>
                <a:gd name="connsiteY9" fmla="*/ 112281 h 168979"/>
                <a:gd name="connsiteX10" fmla="*/ 139373 w 139373"/>
                <a:gd name="connsiteY10" fmla="*/ 168980 h 168979"/>
                <a:gd name="connsiteX11" fmla="*/ 113119 w 139373"/>
                <a:gd name="connsiteY11" fmla="*/ 168980 h 168979"/>
                <a:gd name="connsiteX12" fmla="*/ 112281 w 139373"/>
                <a:gd name="connsiteY12" fmla="*/ 58933 h 168979"/>
                <a:gd name="connsiteX13" fmla="*/ 65218 w 139373"/>
                <a:gd name="connsiteY13" fmla="*/ 21087 h 168979"/>
                <a:gd name="connsiteX14" fmla="*/ 24160 w 139373"/>
                <a:gd name="connsiteY14" fmla="*/ 21087 h 168979"/>
                <a:gd name="connsiteX15" fmla="*/ 24160 w 139373"/>
                <a:gd name="connsiteY15" fmla="*/ 97059 h 168979"/>
                <a:gd name="connsiteX16" fmla="*/ 65218 w 139373"/>
                <a:gd name="connsiteY16" fmla="*/ 97059 h 168979"/>
                <a:gd name="connsiteX17" fmla="*/ 112281 w 139373"/>
                <a:gd name="connsiteY17" fmla="*/ 58933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73" h="168979">
                  <a:moveTo>
                    <a:pt x="112979" y="168980"/>
                  </a:moveTo>
                  <a:lnTo>
                    <a:pt x="76530" y="117169"/>
                  </a:lnTo>
                  <a:cubicBezTo>
                    <a:pt x="73178" y="117448"/>
                    <a:pt x="69547" y="117588"/>
                    <a:pt x="65916" y="117588"/>
                  </a:cubicBezTo>
                  <a:lnTo>
                    <a:pt x="24160" y="117588"/>
                  </a:lnTo>
                  <a:lnTo>
                    <a:pt x="24160" y="168980"/>
                  </a:lnTo>
                  <a:lnTo>
                    <a:pt x="0" y="168980"/>
                  </a:lnTo>
                  <a:lnTo>
                    <a:pt x="0" y="0"/>
                  </a:lnTo>
                  <a:lnTo>
                    <a:pt x="65916" y="0"/>
                  </a:lnTo>
                  <a:cubicBezTo>
                    <a:pt x="109767" y="0"/>
                    <a:pt x="136441" y="22205"/>
                    <a:pt x="136441" y="58933"/>
                  </a:cubicBezTo>
                  <a:cubicBezTo>
                    <a:pt x="136441" y="85048"/>
                    <a:pt x="122894" y="103762"/>
                    <a:pt x="99293" y="112281"/>
                  </a:cubicBezTo>
                  <a:lnTo>
                    <a:pt x="139373" y="168980"/>
                  </a:lnTo>
                  <a:lnTo>
                    <a:pt x="113119" y="168980"/>
                  </a:lnTo>
                  <a:close/>
                  <a:moveTo>
                    <a:pt x="112281" y="58933"/>
                  </a:moveTo>
                  <a:cubicBezTo>
                    <a:pt x="112281" y="34773"/>
                    <a:pt x="96081" y="21087"/>
                    <a:pt x="65218" y="21087"/>
                  </a:cubicBezTo>
                  <a:lnTo>
                    <a:pt x="24160" y="21087"/>
                  </a:lnTo>
                  <a:lnTo>
                    <a:pt x="24160" y="97059"/>
                  </a:lnTo>
                  <a:lnTo>
                    <a:pt x="65218" y="97059"/>
                  </a:lnTo>
                  <a:cubicBezTo>
                    <a:pt x="96081" y="97059"/>
                    <a:pt x="112281" y="83093"/>
                    <a:pt x="112281" y="58933"/>
                  </a:cubicBezTo>
                  <a:close/>
                </a:path>
              </a:pathLst>
            </a:custGeom>
            <a:solidFill>
              <a:srgbClr val="8A8C8E"/>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12F5AA3-4B2F-1C2D-63EC-A38BECA14171}"/>
                </a:ext>
              </a:extLst>
            </p:cNvPr>
            <p:cNvSpPr/>
            <p:nvPr/>
          </p:nvSpPr>
          <p:spPr>
            <a:xfrm>
              <a:off x="9395497"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3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2" y="0"/>
                    <a:pt x="61726" y="0"/>
                  </a:cubicBezTo>
                  <a:cubicBezTo>
                    <a:pt x="96919" y="0"/>
                    <a:pt x="119683" y="18155"/>
                    <a:pt x="119683" y="47063"/>
                  </a:cubicBezTo>
                  <a:cubicBezTo>
                    <a:pt x="119683"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B5E1184-0D89-4FBA-E255-CA46F1B67451}"/>
                </a:ext>
              </a:extLst>
            </p:cNvPr>
            <p:cNvSpPr/>
            <p:nvPr/>
          </p:nvSpPr>
          <p:spPr>
            <a:xfrm>
              <a:off x="9541854" y="4215241"/>
              <a:ext cx="137837" cy="172889"/>
            </a:xfrm>
            <a:custGeom>
              <a:avLst/>
              <a:gdLst>
                <a:gd name="connsiteX0" fmla="*/ 0 w 137837"/>
                <a:gd name="connsiteY0" fmla="*/ 86445 h 172889"/>
                <a:gd name="connsiteX1" fmla="*/ 68988 w 137837"/>
                <a:gd name="connsiteY1" fmla="*/ 0 h 172889"/>
                <a:gd name="connsiteX2" fmla="*/ 137837 w 137837"/>
                <a:gd name="connsiteY2" fmla="*/ 86445 h 172889"/>
                <a:gd name="connsiteX3" fmla="*/ 68988 w 137837"/>
                <a:gd name="connsiteY3" fmla="*/ 172890 h 172889"/>
                <a:gd name="connsiteX4" fmla="*/ 0 w 137837"/>
                <a:gd name="connsiteY4" fmla="*/ 86445 h 172889"/>
                <a:gd name="connsiteX5" fmla="*/ 113537 w 137837"/>
                <a:gd name="connsiteY5" fmla="*/ 86445 h 172889"/>
                <a:gd name="connsiteX6" fmla="*/ 68849 w 137837"/>
                <a:gd name="connsiteY6" fmla="*/ 21506 h 172889"/>
                <a:gd name="connsiteX7" fmla="*/ 24020 w 137837"/>
                <a:gd name="connsiteY7" fmla="*/ 86445 h 172889"/>
                <a:gd name="connsiteX8" fmla="*/ 68849 w 137837"/>
                <a:gd name="connsiteY8" fmla="*/ 151384 h 172889"/>
                <a:gd name="connsiteX9" fmla="*/ 113537 w 137837"/>
                <a:gd name="connsiteY9"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37" h="172889">
                  <a:moveTo>
                    <a:pt x="0" y="86445"/>
                  </a:moveTo>
                  <a:cubicBezTo>
                    <a:pt x="0" y="31422"/>
                    <a:pt x="29467" y="0"/>
                    <a:pt x="68988" y="0"/>
                  </a:cubicBezTo>
                  <a:cubicBezTo>
                    <a:pt x="108510" y="0"/>
                    <a:pt x="137837" y="31422"/>
                    <a:pt x="137837" y="86445"/>
                  </a:cubicBezTo>
                  <a:cubicBezTo>
                    <a:pt x="137837" y="141468"/>
                    <a:pt x="108370" y="172890"/>
                    <a:pt x="68988" y="172890"/>
                  </a:cubicBezTo>
                  <a:cubicBezTo>
                    <a:pt x="29606" y="172890"/>
                    <a:pt x="0" y="141468"/>
                    <a:pt x="0" y="86445"/>
                  </a:cubicBezTo>
                  <a:close/>
                  <a:moveTo>
                    <a:pt x="113537" y="86445"/>
                  </a:moveTo>
                  <a:cubicBezTo>
                    <a:pt x="113537" y="43292"/>
                    <a:pt x="95243" y="21506"/>
                    <a:pt x="68849" y="21506"/>
                  </a:cubicBezTo>
                  <a:cubicBezTo>
                    <a:pt x="42454" y="21506"/>
                    <a:pt x="24020" y="43292"/>
                    <a:pt x="24020" y="86445"/>
                  </a:cubicBezTo>
                  <a:cubicBezTo>
                    <a:pt x="24020" y="129598"/>
                    <a:pt x="42315" y="151384"/>
                    <a:pt x="68849" y="151384"/>
                  </a:cubicBezTo>
                  <a:cubicBezTo>
                    <a:pt x="95383" y="151384"/>
                    <a:pt x="113537" y="129598"/>
                    <a:pt x="113537" y="86445"/>
                  </a:cubicBezTo>
                  <a:close/>
                </a:path>
              </a:pathLst>
            </a:custGeom>
            <a:solidFill>
              <a:srgbClr val="8A8C8E"/>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C54EB45-4FE6-77E0-4455-59943D22FE95}"/>
                </a:ext>
              </a:extLst>
            </p:cNvPr>
            <p:cNvSpPr/>
            <p:nvPr/>
          </p:nvSpPr>
          <p:spPr>
            <a:xfrm>
              <a:off x="9694075"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2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1" y="0"/>
                    <a:pt x="61726" y="0"/>
                  </a:cubicBezTo>
                  <a:cubicBezTo>
                    <a:pt x="96919" y="0"/>
                    <a:pt x="119682" y="18155"/>
                    <a:pt x="119682" y="47063"/>
                  </a:cubicBezTo>
                  <a:cubicBezTo>
                    <a:pt x="119682"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36DD695-D03A-88F1-BF9C-24DA0123B32B}"/>
                </a:ext>
              </a:extLst>
            </p:cNvPr>
            <p:cNvSpPr/>
            <p:nvPr/>
          </p:nvSpPr>
          <p:spPr>
            <a:xfrm>
              <a:off x="9836102" y="4217336"/>
              <a:ext cx="127363" cy="168840"/>
            </a:xfrm>
            <a:custGeom>
              <a:avLst/>
              <a:gdLst>
                <a:gd name="connsiteX0" fmla="*/ 127363 w 127363"/>
                <a:gd name="connsiteY0" fmla="*/ 0 h 168840"/>
                <a:gd name="connsiteX1" fmla="*/ 127363 w 127363"/>
                <a:gd name="connsiteY1" fmla="*/ 16339 h 168840"/>
                <a:gd name="connsiteX2" fmla="*/ 59073 w 127363"/>
                <a:gd name="connsiteY2" fmla="*/ 168840 h 168840"/>
                <a:gd name="connsiteX3" fmla="*/ 33517 w 127363"/>
                <a:gd name="connsiteY3" fmla="*/ 168840 h 168840"/>
                <a:gd name="connsiteX4" fmla="*/ 100410 w 127363"/>
                <a:gd name="connsiteY4" fmla="*/ 20948 h 168840"/>
                <a:gd name="connsiteX5" fmla="*/ 23182 w 127363"/>
                <a:gd name="connsiteY5" fmla="*/ 20948 h 168840"/>
                <a:gd name="connsiteX6" fmla="*/ 23182 w 127363"/>
                <a:gd name="connsiteY6" fmla="*/ 51113 h 168840"/>
                <a:gd name="connsiteX7" fmla="*/ 0 w 127363"/>
                <a:gd name="connsiteY7" fmla="*/ 51113 h 168840"/>
                <a:gd name="connsiteX8" fmla="*/ 0 w 127363"/>
                <a:gd name="connsiteY8" fmla="*/ 0 h 168840"/>
                <a:gd name="connsiteX9" fmla="*/ 127363 w 127363"/>
                <a:gd name="connsiteY9" fmla="*/ 0 h 16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63" h="168840">
                  <a:moveTo>
                    <a:pt x="127363" y="0"/>
                  </a:moveTo>
                  <a:lnTo>
                    <a:pt x="127363" y="16339"/>
                  </a:lnTo>
                  <a:lnTo>
                    <a:pt x="59073" y="168840"/>
                  </a:lnTo>
                  <a:lnTo>
                    <a:pt x="33517" y="168840"/>
                  </a:lnTo>
                  <a:lnTo>
                    <a:pt x="100410" y="20948"/>
                  </a:lnTo>
                  <a:lnTo>
                    <a:pt x="23182" y="20948"/>
                  </a:lnTo>
                  <a:lnTo>
                    <a:pt x="23182" y="51113"/>
                  </a:lnTo>
                  <a:lnTo>
                    <a:pt x="0" y="51113"/>
                  </a:lnTo>
                  <a:lnTo>
                    <a:pt x="0" y="0"/>
                  </a:lnTo>
                  <a:lnTo>
                    <a:pt x="127363" y="0"/>
                  </a:lnTo>
                  <a:close/>
                </a:path>
              </a:pathLst>
            </a:custGeom>
            <a:solidFill>
              <a:srgbClr val="8A8C8E"/>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EC8B103-DF60-6A23-F7D0-4F7B81E10D83}"/>
                </a:ext>
              </a:extLst>
            </p:cNvPr>
            <p:cNvSpPr/>
            <p:nvPr/>
          </p:nvSpPr>
          <p:spPr>
            <a:xfrm>
              <a:off x="6016460" y="4217196"/>
              <a:ext cx="72898" cy="168979"/>
            </a:xfrm>
            <a:custGeom>
              <a:avLst/>
              <a:gdLst>
                <a:gd name="connsiteX0" fmla="*/ 72899 w 72898"/>
                <a:gd name="connsiteY0" fmla="*/ 0 h 168979"/>
                <a:gd name="connsiteX1" fmla="*/ 72899 w 72898"/>
                <a:gd name="connsiteY1" fmla="*/ 168980 h 168979"/>
                <a:gd name="connsiteX2" fmla="*/ 33796 w 72898"/>
                <a:gd name="connsiteY2" fmla="*/ 168980 h 168979"/>
                <a:gd name="connsiteX3" fmla="*/ 33796 w 72898"/>
                <a:gd name="connsiteY3" fmla="*/ 31422 h 168979"/>
                <a:gd name="connsiteX4" fmla="*/ 0 w 72898"/>
                <a:gd name="connsiteY4" fmla="*/ 31422 h 168979"/>
                <a:gd name="connsiteX5" fmla="*/ 0 w 72898"/>
                <a:gd name="connsiteY5" fmla="*/ 0 h 168979"/>
                <a:gd name="connsiteX6" fmla="*/ 72899 w 72898"/>
                <a:gd name="connsiteY6"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8" h="168979">
                  <a:moveTo>
                    <a:pt x="72899" y="0"/>
                  </a:moveTo>
                  <a:lnTo>
                    <a:pt x="72899" y="168980"/>
                  </a:lnTo>
                  <a:lnTo>
                    <a:pt x="33796" y="168980"/>
                  </a:lnTo>
                  <a:lnTo>
                    <a:pt x="33796" y="31422"/>
                  </a:lnTo>
                  <a:lnTo>
                    <a:pt x="0" y="31422"/>
                  </a:lnTo>
                  <a:lnTo>
                    <a:pt x="0" y="0"/>
                  </a:lnTo>
                  <a:lnTo>
                    <a:pt x="72899" y="0"/>
                  </a:lnTo>
                  <a:close/>
                </a:path>
              </a:pathLst>
            </a:custGeom>
            <a:solidFill>
              <a:srgbClr val="58595B"/>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94642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with W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5544" y="370800"/>
            <a:ext cx="10694620" cy="861236"/>
          </a:xfrm>
        </p:spPr>
        <p:txBody>
          <a:bodyPr/>
          <a:lstStyle>
            <a:lvl1pPr>
              <a:defRPr>
                <a:solidFill>
                  <a:schemeClr val="accent3"/>
                </a:solidFill>
              </a:defRPr>
            </a:lvl1pPr>
          </a:lstStyle>
          <a:p>
            <a:r>
              <a:rPr lang="en-GB"/>
              <a:t>Click to edit master title style</a:t>
            </a:r>
            <a:endParaRPr lang="en-GB"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GB" dirty="0"/>
          </a:p>
        </p:txBody>
      </p:sp>
    </p:spTree>
    <p:extLst>
      <p:ext uri="{BB962C8B-B14F-4D97-AF65-F5344CB8AC3E}">
        <p14:creationId xmlns:p14="http://schemas.microsoft.com/office/powerpoint/2010/main" val="62042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with Line (with WIN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defRPr>
            </a:lvl1pPr>
          </a:lstStyle>
          <a:p>
            <a:endParaRPr lang="en-GB" dirty="0"/>
          </a:p>
        </p:txBody>
      </p:sp>
    </p:spTree>
    <p:extLst>
      <p:ext uri="{BB962C8B-B14F-4D97-AF65-F5344CB8AC3E}">
        <p14:creationId xmlns:p14="http://schemas.microsoft.com/office/powerpoint/2010/main" val="28313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with Lin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2"/>
                </a:solidFill>
              </a:defRPr>
            </a:lvl1pPr>
          </a:lstStyle>
          <a:p>
            <a:endParaRPr lang="en-GB" dirty="0"/>
          </a:p>
        </p:txBody>
      </p:sp>
      <p:sp>
        <p:nvSpPr>
          <p:cNvPr id="2" name="Rectangle 1">
            <a:extLst>
              <a:ext uri="{FF2B5EF4-FFF2-40B4-BE49-F238E27FC236}">
                <a16:creationId xmlns:a16="http://schemas.microsoft.com/office/drawing/2014/main" id="{3A30E117-604E-C1D1-6B47-F2422A1EC99C}"/>
              </a:ext>
            </a:extLst>
          </p:cNvPr>
          <p:cNvSpPr/>
          <p:nvPr userDrawn="1"/>
        </p:nvSpPr>
        <p:spPr>
          <a:xfrm>
            <a:off x="622407" y="0"/>
            <a:ext cx="36000" cy="1108800"/>
          </a:xfrm>
          <a:prstGeom prst="rect">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Calibri" panose="020F0502020204030204" pitchFamily="34" charset="0"/>
              <a:ea typeface="Gotham Book" charset="0"/>
              <a:cs typeface="Calibri" panose="020F0502020204030204" pitchFamily="34" charset="0"/>
            </a:endParaRPr>
          </a:p>
        </p:txBody>
      </p:sp>
      <p:grpSp>
        <p:nvGrpSpPr>
          <p:cNvPr id="5" name="Group 4">
            <a:extLst>
              <a:ext uri="{FF2B5EF4-FFF2-40B4-BE49-F238E27FC236}">
                <a16:creationId xmlns:a16="http://schemas.microsoft.com/office/drawing/2014/main" id="{B5473732-5A26-8AA1-1611-3123FC128F97}"/>
              </a:ext>
            </a:extLst>
          </p:cNvPr>
          <p:cNvGrpSpPr>
            <a:grpSpLocks noChangeAspect="1"/>
          </p:cNvGrpSpPr>
          <p:nvPr userDrawn="1"/>
        </p:nvGrpSpPr>
        <p:grpSpPr>
          <a:xfrm>
            <a:off x="10636848" y="5945429"/>
            <a:ext cx="1324800" cy="669726"/>
            <a:chOff x="5982664" y="1463803"/>
            <a:chExt cx="5844352" cy="2954493"/>
          </a:xfrm>
        </p:grpSpPr>
        <p:sp>
          <p:nvSpPr>
            <p:cNvPr id="6" name="Freeform: Shape 5">
              <a:extLst>
                <a:ext uri="{FF2B5EF4-FFF2-40B4-BE49-F238E27FC236}">
                  <a16:creationId xmlns:a16="http://schemas.microsoft.com/office/drawing/2014/main" id="{4DB2287A-85BF-F445-0A47-8BA7D76D3A1E}"/>
                </a:ext>
              </a:extLst>
            </p:cNvPr>
            <p:cNvSpPr/>
            <p:nvPr/>
          </p:nvSpPr>
          <p:spPr>
            <a:xfrm>
              <a:off x="5982664" y="2584795"/>
              <a:ext cx="3379456" cy="1359380"/>
            </a:xfrm>
            <a:custGeom>
              <a:avLst/>
              <a:gdLst>
                <a:gd name="connsiteX0" fmla="*/ 3379457 w 3379456"/>
                <a:gd name="connsiteY0" fmla="*/ 0 h 1359380"/>
                <a:gd name="connsiteX1" fmla="*/ 3151544 w 3379456"/>
                <a:gd name="connsiteY1" fmla="*/ 0 h 1359380"/>
                <a:gd name="connsiteX2" fmla="*/ 3151544 w 3379456"/>
                <a:gd name="connsiteY2" fmla="*/ 1031894 h 1359380"/>
                <a:gd name="connsiteX3" fmla="*/ 3379457 w 3379456"/>
                <a:gd name="connsiteY3" fmla="*/ 1031894 h 1359380"/>
                <a:gd name="connsiteX4" fmla="*/ 3379457 w 3379456"/>
                <a:gd name="connsiteY4" fmla="*/ 0 h 1359380"/>
                <a:gd name="connsiteX5" fmla="*/ 3038983 w 3379456"/>
                <a:gd name="connsiteY5" fmla="*/ 544646 h 1359380"/>
                <a:gd name="connsiteX6" fmla="*/ 2968599 w 3379456"/>
                <a:gd name="connsiteY6" fmla="*/ 428594 h 1359380"/>
                <a:gd name="connsiteX7" fmla="*/ 2860787 w 3379456"/>
                <a:gd name="connsiteY7" fmla="*/ 355556 h 1359380"/>
                <a:gd name="connsiteX8" fmla="*/ 2722949 w 3379456"/>
                <a:gd name="connsiteY8" fmla="*/ 330279 h 1359380"/>
                <a:gd name="connsiteX9" fmla="*/ 2578269 w 3379456"/>
                <a:gd name="connsiteY9" fmla="*/ 356254 h 1359380"/>
                <a:gd name="connsiteX10" fmla="*/ 2462218 w 3379456"/>
                <a:gd name="connsiteY10" fmla="*/ 429293 h 1359380"/>
                <a:gd name="connsiteX11" fmla="*/ 2384431 w 3379456"/>
                <a:gd name="connsiteY11" fmla="*/ 543948 h 1359380"/>
                <a:gd name="connsiteX12" fmla="*/ 2355802 w 3379456"/>
                <a:gd name="connsiteY12" fmla="*/ 694773 h 1359380"/>
                <a:gd name="connsiteX13" fmla="*/ 2385129 w 3379456"/>
                <a:gd name="connsiteY13" fmla="*/ 847553 h 1359380"/>
                <a:gd name="connsiteX14" fmla="*/ 2465709 w 3379456"/>
                <a:gd name="connsiteY14" fmla="*/ 960113 h 1359380"/>
                <a:gd name="connsiteX15" fmla="*/ 2585112 w 3379456"/>
                <a:gd name="connsiteY15" fmla="*/ 1029660 h 1359380"/>
                <a:gd name="connsiteX16" fmla="*/ 2729792 w 3379456"/>
                <a:gd name="connsiteY16" fmla="*/ 1053541 h 1359380"/>
                <a:gd name="connsiteX17" fmla="*/ 2912039 w 3379456"/>
                <a:gd name="connsiteY17" fmla="*/ 1015974 h 1359380"/>
                <a:gd name="connsiteX18" fmla="*/ 3038285 w 3379456"/>
                <a:gd name="connsiteY18" fmla="*/ 908860 h 1359380"/>
                <a:gd name="connsiteX19" fmla="*/ 2882712 w 3379456"/>
                <a:gd name="connsiteY19" fmla="*/ 810545 h 1359380"/>
                <a:gd name="connsiteX20" fmla="*/ 2822661 w 3379456"/>
                <a:gd name="connsiteY20" fmla="*/ 861797 h 1359380"/>
                <a:gd name="connsiteX21" fmla="*/ 2732585 w 3379456"/>
                <a:gd name="connsiteY21" fmla="*/ 881488 h 1359380"/>
                <a:gd name="connsiteX22" fmla="*/ 2674629 w 3379456"/>
                <a:gd name="connsiteY22" fmla="*/ 871992 h 1359380"/>
                <a:gd name="connsiteX23" fmla="*/ 2624075 w 3379456"/>
                <a:gd name="connsiteY23" fmla="*/ 845318 h 1359380"/>
                <a:gd name="connsiteX24" fmla="*/ 2587207 w 3379456"/>
                <a:gd name="connsiteY24" fmla="*/ 805098 h 1359380"/>
                <a:gd name="connsiteX25" fmla="*/ 2570169 w 3379456"/>
                <a:gd name="connsiteY25" fmla="*/ 753287 h 1359380"/>
                <a:gd name="connsiteX26" fmla="*/ 3062864 w 3379456"/>
                <a:gd name="connsiteY26" fmla="*/ 753287 h 1359380"/>
                <a:gd name="connsiteX27" fmla="*/ 3064261 w 3379456"/>
                <a:gd name="connsiteY27" fmla="*/ 727312 h 1359380"/>
                <a:gd name="connsiteX28" fmla="*/ 3064261 w 3379456"/>
                <a:gd name="connsiteY28" fmla="*/ 699940 h 1359380"/>
                <a:gd name="connsiteX29" fmla="*/ 3038983 w 3379456"/>
                <a:gd name="connsiteY29" fmla="*/ 544367 h 1359380"/>
                <a:gd name="connsiteX30" fmla="*/ 2570169 w 3379456"/>
                <a:gd name="connsiteY30" fmla="*/ 614193 h 1359380"/>
                <a:gd name="connsiteX31" fmla="*/ 2583855 w 3379456"/>
                <a:gd name="connsiteY31" fmla="*/ 564337 h 1359380"/>
                <a:gd name="connsiteX32" fmla="*/ 2616673 w 3379456"/>
                <a:gd name="connsiteY32" fmla="*/ 522720 h 1359380"/>
                <a:gd name="connsiteX33" fmla="*/ 2664435 w 3379456"/>
                <a:gd name="connsiteY33" fmla="*/ 494790 h 1359380"/>
                <a:gd name="connsiteX34" fmla="*/ 2724485 w 3379456"/>
                <a:gd name="connsiteY34" fmla="*/ 484595 h 1359380"/>
                <a:gd name="connsiteX35" fmla="*/ 2824756 w 3379456"/>
                <a:gd name="connsiteY35" fmla="*/ 522860 h 1359380"/>
                <a:gd name="connsiteX36" fmla="*/ 2858133 w 3379456"/>
                <a:gd name="connsiteY36" fmla="*/ 614333 h 1359380"/>
                <a:gd name="connsiteX37" fmla="*/ 2570169 w 3379456"/>
                <a:gd name="connsiteY37" fmla="*/ 614333 h 1359380"/>
                <a:gd name="connsiteX38" fmla="*/ 2042561 w 3379456"/>
                <a:gd name="connsiteY38" fmla="*/ 754823 h 1359380"/>
                <a:gd name="connsiteX39" fmla="*/ 2009882 w 3379456"/>
                <a:gd name="connsiteY39" fmla="*/ 809427 h 1359380"/>
                <a:gd name="connsiteX40" fmla="*/ 1957931 w 3379456"/>
                <a:gd name="connsiteY40" fmla="*/ 846994 h 1359380"/>
                <a:gd name="connsiteX41" fmla="*/ 1889083 w 3379456"/>
                <a:gd name="connsiteY41" fmla="*/ 861378 h 1359380"/>
                <a:gd name="connsiteX42" fmla="*/ 1821491 w 3379456"/>
                <a:gd name="connsiteY42" fmla="*/ 846994 h 1359380"/>
                <a:gd name="connsiteX43" fmla="*/ 1771635 w 3379456"/>
                <a:gd name="connsiteY43" fmla="*/ 808729 h 1359380"/>
                <a:gd name="connsiteX44" fmla="*/ 1740213 w 3379456"/>
                <a:gd name="connsiteY44" fmla="*/ 753427 h 1359380"/>
                <a:gd name="connsiteX45" fmla="*/ 1729320 w 3379456"/>
                <a:gd name="connsiteY45" fmla="*/ 687930 h 1359380"/>
                <a:gd name="connsiteX46" fmla="*/ 1740213 w 3379456"/>
                <a:gd name="connsiteY46" fmla="*/ 621036 h 1359380"/>
                <a:gd name="connsiteX47" fmla="*/ 1771635 w 3379456"/>
                <a:gd name="connsiteY47" fmla="*/ 566432 h 1359380"/>
                <a:gd name="connsiteX48" fmla="*/ 1821491 w 3379456"/>
                <a:gd name="connsiteY48" fmla="*/ 529563 h 1359380"/>
                <a:gd name="connsiteX49" fmla="*/ 1889083 w 3379456"/>
                <a:gd name="connsiteY49" fmla="*/ 515877 h 1359380"/>
                <a:gd name="connsiteX50" fmla="*/ 1957373 w 3379456"/>
                <a:gd name="connsiteY50" fmla="*/ 529563 h 1359380"/>
                <a:gd name="connsiteX51" fmla="*/ 2009184 w 3379456"/>
                <a:gd name="connsiteY51" fmla="*/ 567130 h 1359380"/>
                <a:gd name="connsiteX52" fmla="*/ 2042561 w 3379456"/>
                <a:gd name="connsiteY52" fmla="*/ 622432 h 1359380"/>
                <a:gd name="connsiteX53" fmla="*/ 2054152 w 3379456"/>
                <a:gd name="connsiteY53" fmla="*/ 687930 h 1359380"/>
                <a:gd name="connsiteX54" fmla="*/ 2042561 w 3379456"/>
                <a:gd name="connsiteY54" fmla="*/ 754823 h 1359380"/>
                <a:gd name="connsiteX55" fmla="*/ 2267123 w 3379456"/>
                <a:gd name="connsiteY55" fmla="*/ 352204 h 1359380"/>
                <a:gd name="connsiteX56" fmla="*/ 2055549 w 3379456"/>
                <a:gd name="connsiteY56" fmla="*/ 352204 h 1359380"/>
                <a:gd name="connsiteX57" fmla="*/ 2055549 w 3379456"/>
                <a:gd name="connsiteY57" fmla="*/ 439627 h 1359380"/>
                <a:gd name="connsiteX58" fmla="*/ 2052756 w 3379456"/>
                <a:gd name="connsiteY58" fmla="*/ 439627 h 1359380"/>
                <a:gd name="connsiteX59" fmla="*/ 1958630 w 3379456"/>
                <a:gd name="connsiteY59" fmla="*/ 359047 h 1359380"/>
                <a:gd name="connsiteX60" fmla="*/ 1835875 w 3379456"/>
                <a:gd name="connsiteY60" fmla="*/ 333072 h 1359380"/>
                <a:gd name="connsiteX61" fmla="*/ 1699295 w 3379456"/>
                <a:gd name="connsiteY61" fmla="*/ 362399 h 1359380"/>
                <a:gd name="connsiteX62" fmla="*/ 1597627 w 3379456"/>
                <a:gd name="connsiteY62" fmla="*/ 440884 h 1359380"/>
                <a:gd name="connsiteX63" fmla="*/ 1534225 w 3379456"/>
                <a:gd name="connsiteY63" fmla="*/ 554142 h 1359380"/>
                <a:gd name="connsiteX64" fmla="*/ 1512439 w 3379456"/>
                <a:gd name="connsiteY64" fmla="*/ 689326 h 1359380"/>
                <a:gd name="connsiteX65" fmla="*/ 1534225 w 3379456"/>
                <a:gd name="connsiteY65" fmla="*/ 823672 h 1359380"/>
                <a:gd name="connsiteX66" fmla="*/ 1597627 w 3379456"/>
                <a:gd name="connsiteY66" fmla="*/ 934975 h 1359380"/>
                <a:gd name="connsiteX67" fmla="*/ 1699295 w 3379456"/>
                <a:gd name="connsiteY67" fmla="*/ 1010807 h 1359380"/>
                <a:gd name="connsiteX68" fmla="*/ 1837132 w 3379456"/>
                <a:gd name="connsiteY68" fmla="*/ 1038737 h 1359380"/>
                <a:gd name="connsiteX69" fmla="*/ 1958630 w 3379456"/>
                <a:gd name="connsiteY69" fmla="*/ 1014158 h 1359380"/>
                <a:gd name="connsiteX70" fmla="*/ 2043259 w 3379456"/>
                <a:gd name="connsiteY70" fmla="*/ 948661 h 1359380"/>
                <a:gd name="connsiteX71" fmla="*/ 2047309 w 3379456"/>
                <a:gd name="connsiteY71" fmla="*/ 948661 h 1359380"/>
                <a:gd name="connsiteX72" fmla="*/ 2047309 w 3379456"/>
                <a:gd name="connsiteY72" fmla="*/ 989580 h 1359380"/>
                <a:gd name="connsiteX73" fmla="*/ 2000246 w 3379456"/>
                <a:gd name="connsiteY73" fmla="*/ 1127417 h 1359380"/>
                <a:gd name="connsiteX74" fmla="*/ 1854868 w 3379456"/>
                <a:gd name="connsiteY74" fmla="*/ 1179228 h 1359380"/>
                <a:gd name="connsiteX75" fmla="*/ 1738118 w 3379456"/>
                <a:gd name="connsiteY75" fmla="*/ 1158001 h 1359380"/>
                <a:gd name="connsiteX76" fmla="*/ 1629608 w 3379456"/>
                <a:gd name="connsiteY76" fmla="*/ 1093202 h 1359380"/>
                <a:gd name="connsiteX77" fmla="*/ 1517746 w 3379456"/>
                <a:gd name="connsiteY77" fmla="*/ 1252965 h 1359380"/>
                <a:gd name="connsiteX78" fmla="*/ 1682257 w 3379456"/>
                <a:gd name="connsiteY78" fmla="*/ 1332148 h 1359380"/>
                <a:gd name="connsiteX79" fmla="*/ 1867157 w 3379456"/>
                <a:gd name="connsiteY79" fmla="*/ 1359380 h 1359380"/>
                <a:gd name="connsiteX80" fmla="*/ 2031668 w 3379456"/>
                <a:gd name="connsiteY80" fmla="*/ 1335499 h 1359380"/>
                <a:gd name="connsiteX81" fmla="*/ 2157914 w 3379456"/>
                <a:gd name="connsiteY81" fmla="*/ 1263159 h 1359380"/>
                <a:gd name="connsiteX82" fmla="*/ 2238354 w 3379456"/>
                <a:gd name="connsiteY82" fmla="*/ 1140963 h 1359380"/>
                <a:gd name="connsiteX83" fmla="*/ 2266983 w 3379456"/>
                <a:gd name="connsiteY83" fmla="*/ 967654 h 1359380"/>
                <a:gd name="connsiteX84" fmla="*/ 2266983 w 3379456"/>
                <a:gd name="connsiteY84" fmla="*/ 352065 h 1359380"/>
                <a:gd name="connsiteX85" fmla="*/ 1431860 w 3379456"/>
                <a:gd name="connsiteY85" fmla="*/ 1031894 h 1359380"/>
                <a:gd name="connsiteX86" fmla="*/ 1431860 w 3379456"/>
                <a:gd name="connsiteY86" fmla="*/ 611539 h 1359380"/>
                <a:gd name="connsiteX87" fmla="*/ 1418872 w 3379456"/>
                <a:gd name="connsiteY87" fmla="*/ 510571 h 1359380"/>
                <a:gd name="connsiteX88" fmla="*/ 1376557 w 3379456"/>
                <a:gd name="connsiteY88" fmla="*/ 421193 h 1359380"/>
                <a:gd name="connsiteX89" fmla="*/ 1299469 w 3379456"/>
                <a:gd name="connsiteY89" fmla="*/ 357790 h 1359380"/>
                <a:gd name="connsiteX90" fmla="*/ 1183417 w 3379456"/>
                <a:gd name="connsiteY90" fmla="*/ 333212 h 1359380"/>
                <a:gd name="connsiteX91" fmla="*/ 1116524 w 3379456"/>
                <a:gd name="connsiteY91" fmla="*/ 342848 h 1359380"/>
                <a:gd name="connsiteX92" fmla="*/ 1058428 w 3379456"/>
                <a:gd name="connsiteY92" fmla="*/ 367427 h 1359380"/>
                <a:gd name="connsiteX93" fmla="*/ 1012063 w 3379456"/>
                <a:gd name="connsiteY93" fmla="*/ 403597 h 1359380"/>
                <a:gd name="connsiteX94" fmla="*/ 979943 w 3379456"/>
                <a:gd name="connsiteY94" fmla="*/ 446610 h 1359380"/>
                <a:gd name="connsiteX95" fmla="*/ 977150 w 3379456"/>
                <a:gd name="connsiteY95" fmla="*/ 446610 h 1359380"/>
                <a:gd name="connsiteX96" fmla="*/ 977150 w 3379456"/>
                <a:gd name="connsiteY96" fmla="*/ 352484 h 1359380"/>
                <a:gd name="connsiteX97" fmla="*/ 760130 w 3379456"/>
                <a:gd name="connsiteY97" fmla="*/ 352484 h 1359380"/>
                <a:gd name="connsiteX98" fmla="*/ 760130 w 3379456"/>
                <a:gd name="connsiteY98" fmla="*/ 1032174 h 1359380"/>
                <a:gd name="connsiteX99" fmla="*/ 985390 w 3379456"/>
                <a:gd name="connsiteY99" fmla="*/ 1032174 h 1359380"/>
                <a:gd name="connsiteX100" fmla="*/ 985390 w 3379456"/>
                <a:gd name="connsiteY100" fmla="*/ 663630 h 1359380"/>
                <a:gd name="connsiteX101" fmla="*/ 992931 w 3379456"/>
                <a:gd name="connsiteY101" fmla="*/ 608328 h 1359380"/>
                <a:gd name="connsiteX102" fmla="*/ 1015415 w 3379456"/>
                <a:gd name="connsiteY102" fmla="*/ 561265 h 1359380"/>
                <a:gd name="connsiteX103" fmla="*/ 1052982 w 3379456"/>
                <a:gd name="connsiteY103" fmla="*/ 529284 h 1359380"/>
                <a:gd name="connsiteX104" fmla="*/ 1105491 w 3379456"/>
                <a:gd name="connsiteY104" fmla="*/ 517693 h 1359380"/>
                <a:gd name="connsiteX105" fmla="*/ 1155347 w 3379456"/>
                <a:gd name="connsiteY105" fmla="*/ 529284 h 1359380"/>
                <a:gd name="connsiteX106" fmla="*/ 1186071 w 3379456"/>
                <a:gd name="connsiteY106" fmla="*/ 560706 h 1359380"/>
                <a:gd name="connsiteX107" fmla="*/ 1201712 w 3379456"/>
                <a:gd name="connsiteY107" fmla="*/ 606372 h 1359380"/>
                <a:gd name="connsiteX108" fmla="*/ 1206460 w 3379456"/>
                <a:gd name="connsiteY108" fmla="*/ 660977 h 1359380"/>
                <a:gd name="connsiteX109" fmla="*/ 1206460 w 3379456"/>
                <a:gd name="connsiteY109" fmla="*/ 1032174 h 1359380"/>
                <a:gd name="connsiteX110" fmla="*/ 1431580 w 3379456"/>
                <a:gd name="connsiteY110" fmla="*/ 1032174 h 1359380"/>
                <a:gd name="connsiteX111" fmla="*/ 146077 w 3379456"/>
                <a:gd name="connsiteY111" fmla="*/ 566432 h 1359380"/>
                <a:gd name="connsiteX112" fmla="*/ 221908 w 3379456"/>
                <a:gd name="connsiteY112" fmla="*/ 517274 h 1359380"/>
                <a:gd name="connsiteX113" fmla="*/ 314079 w 3379456"/>
                <a:gd name="connsiteY113" fmla="*/ 496745 h 1359380"/>
                <a:gd name="connsiteX114" fmla="*/ 401362 w 3379456"/>
                <a:gd name="connsiteY114" fmla="*/ 520626 h 1359380"/>
                <a:gd name="connsiteX115" fmla="*/ 436834 w 3379456"/>
                <a:gd name="connsiteY115" fmla="*/ 595061 h 1359380"/>
                <a:gd name="connsiteX116" fmla="*/ 436834 w 3379456"/>
                <a:gd name="connsiteY116" fmla="*/ 605953 h 1359380"/>
                <a:gd name="connsiteX117" fmla="*/ 285311 w 3379456"/>
                <a:gd name="connsiteY117" fmla="*/ 614193 h 1359380"/>
                <a:gd name="connsiteX118" fmla="*/ 143982 w 3379456"/>
                <a:gd name="connsiteY118" fmla="*/ 647011 h 1359380"/>
                <a:gd name="connsiteX119" fmla="*/ 40220 w 3379456"/>
                <a:gd name="connsiteY119" fmla="*/ 716558 h 1359380"/>
                <a:gd name="connsiteX120" fmla="*/ 0 w 3379456"/>
                <a:gd name="connsiteY120" fmla="*/ 835263 h 1359380"/>
                <a:gd name="connsiteX121" fmla="*/ 23182 w 3379456"/>
                <a:gd name="connsiteY121" fmla="*/ 936232 h 1359380"/>
                <a:gd name="connsiteX122" fmla="*/ 82535 w 3379456"/>
                <a:gd name="connsiteY122" fmla="*/ 1001729 h 1359380"/>
                <a:gd name="connsiteX123" fmla="*/ 162416 w 3379456"/>
                <a:gd name="connsiteY123" fmla="*/ 1037201 h 1359380"/>
                <a:gd name="connsiteX124" fmla="*/ 247046 w 3379456"/>
                <a:gd name="connsiteY124" fmla="*/ 1048094 h 1359380"/>
                <a:gd name="connsiteX125" fmla="*/ 361002 w 3379456"/>
                <a:gd name="connsiteY125" fmla="*/ 1024912 h 1359380"/>
                <a:gd name="connsiteX126" fmla="*/ 439487 w 3379456"/>
                <a:gd name="connsiteY126" fmla="*/ 959415 h 1359380"/>
                <a:gd name="connsiteX127" fmla="*/ 443537 w 3379456"/>
                <a:gd name="connsiteY127" fmla="*/ 959415 h 1359380"/>
                <a:gd name="connsiteX128" fmla="*/ 443537 w 3379456"/>
                <a:gd name="connsiteY128" fmla="*/ 1031755 h 1359380"/>
                <a:gd name="connsiteX129" fmla="*/ 648268 w 3379456"/>
                <a:gd name="connsiteY129" fmla="*/ 1031755 h 1359380"/>
                <a:gd name="connsiteX130" fmla="*/ 648268 w 3379456"/>
                <a:gd name="connsiteY130" fmla="*/ 689186 h 1359380"/>
                <a:gd name="connsiteX131" fmla="*/ 631230 w 3379456"/>
                <a:gd name="connsiteY131" fmla="*/ 528865 h 1359380"/>
                <a:gd name="connsiteX132" fmla="*/ 577324 w 3379456"/>
                <a:gd name="connsiteY132" fmla="*/ 417003 h 1359380"/>
                <a:gd name="connsiteX133" fmla="*/ 481104 w 3379456"/>
                <a:gd name="connsiteY133" fmla="*/ 351506 h 1359380"/>
                <a:gd name="connsiteX134" fmla="*/ 335725 w 3379456"/>
                <a:gd name="connsiteY134" fmla="*/ 330279 h 1359380"/>
                <a:gd name="connsiteX135" fmla="*/ 172611 w 3379456"/>
                <a:gd name="connsiteY135" fmla="*/ 358908 h 1359380"/>
                <a:gd name="connsiteX136" fmla="*/ 32679 w 3379456"/>
                <a:gd name="connsiteY136" fmla="*/ 444934 h 1359380"/>
                <a:gd name="connsiteX137" fmla="*/ 145937 w 3379456"/>
                <a:gd name="connsiteY137" fmla="*/ 566432 h 1359380"/>
                <a:gd name="connsiteX138" fmla="*/ 443677 w 3379456"/>
                <a:gd name="connsiteY138" fmla="*/ 758873 h 1359380"/>
                <a:gd name="connsiteX139" fmla="*/ 407507 w 3379456"/>
                <a:gd name="connsiteY139" fmla="*/ 860540 h 1359380"/>
                <a:gd name="connsiteX140" fmla="*/ 303046 w 3379456"/>
                <a:gd name="connsiteY140" fmla="*/ 898107 h 1359380"/>
                <a:gd name="connsiteX141" fmla="*/ 268971 w 3379456"/>
                <a:gd name="connsiteY141" fmla="*/ 894755 h 1359380"/>
                <a:gd name="connsiteX142" fmla="*/ 237549 w 3379456"/>
                <a:gd name="connsiteY142" fmla="*/ 883164 h 1359380"/>
                <a:gd name="connsiteX143" fmla="*/ 215065 w 3379456"/>
                <a:gd name="connsiteY143" fmla="*/ 861378 h 1359380"/>
                <a:gd name="connsiteX144" fmla="*/ 206267 w 3379456"/>
                <a:gd name="connsiteY144" fmla="*/ 828560 h 1359380"/>
                <a:gd name="connsiteX145" fmla="*/ 225399 w 3379456"/>
                <a:gd name="connsiteY145" fmla="*/ 780100 h 1359380"/>
                <a:gd name="connsiteX146" fmla="*/ 273859 w 3379456"/>
                <a:gd name="connsiteY146" fmla="*/ 752030 h 1359380"/>
                <a:gd name="connsiteX147" fmla="*/ 340753 w 3379456"/>
                <a:gd name="connsiteY147" fmla="*/ 739043 h 1359380"/>
                <a:gd name="connsiteX148" fmla="*/ 415188 w 3379456"/>
                <a:gd name="connsiteY148" fmla="*/ 735691 h 1359380"/>
                <a:gd name="connsiteX149" fmla="*/ 443816 w 3379456"/>
                <a:gd name="connsiteY149" fmla="*/ 735691 h 1359380"/>
                <a:gd name="connsiteX150" fmla="*/ 443816 w 3379456"/>
                <a:gd name="connsiteY150" fmla="*/ 758873 h 13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79456" h="1359380">
                  <a:moveTo>
                    <a:pt x="3379457" y="0"/>
                  </a:moveTo>
                  <a:lnTo>
                    <a:pt x="3151544" y="0"/>
                  </a:lnTo>
                  <a:lnTo>
                    <a:pt x="3151544" y="1031894"/>
                  </a:lnTo>
                  <a:lnTo>
                    <a:pt x="3379457" y="1031894"/>
                  </a:lnTo>
                  <a:lnTo>
                    <a:pt x="3379457" y="0"/>
                  </a:lnTo>
                  <a:close/>
                  <a:moveTo>
                    <a:pt x="3038983" y="544646"/>
                  </a:moveTo>
                  <a:cubicBezTo>
                    <a:pt x="3022085" y="499119"/>
                    <a:pt x="2998763" y="460435"/>
                    <a:pt x="2968599" y="428594"/>
                  </a:cubicBezTo>
                  <a:cubicBezTo>
                    <a:pt x="2938573" y="396754"/>
                    <a:pt x="2902682" y="372454"/>
                    <a:pt x="2860787" y="355556"/>
                  </a:cubicBezTo>
                  <a:cubicBezTo>
                    <a:pt x="2818891" y="338798"/>
                    <a:pt x="2772945" y="330279"/>
                    <a:pt x="2722949" y="330279"/>
                  </a:cubicBezTo>
                  <a:cubicBezTo>
                    <a:pt x="2672954" y="330279"/>
                    <a:pt x="2622818" y="338937"/>
                    <a:pt x="2578269" y="356254"/>
                  </a:cubicBezTo>
                  <a:cubicBezTo>
                    <a:pt x="2533720" y="373571"/>
                    <a:pt x="2495036" y="397871"/>
                    <a:pt x="2462218" y="429293"/>
                  </a:cubicBezTo>
                  <a:cubicBezTo>
                    <a:pt x="2429539" y="460714"/>
                    <a:pt x="2403563" y="498840"/>
                    <a:pt x="2384431" y="543948"/>
                  </a:cubicBezTo>
                  <a:cubicBezTo>
                    <a:pt x="2365299" y="588916"/>
                    <a:pt x="2355802" y="639191"/>
                    <a:pt x="2355802" y="694773"/>
                  </a:cubicBezTo>
                  <a:cubicBezTo>
                    <a:pt x="2355802" y="750354"/>
                    <a:pt x="2365578" y="803004"/>
                    <a:pt x="2385129" y="847553"/>
                  </a:cubicBezTo>
                  <a:cubicBezTo>
                    <a:pt x="2404681" y="892102"/>
                    <a:pt x="2431494" y="929668"/>
                    <a:pt x="2465709" y="960113"/>
                  </a:cubicBezTo>
                  <a:cubicBezTo>
                    <a:pt x="2499784" y="990697"/>
                    <a:pt x="2539585" y="1013739"/>
                    <a:pt x="2585112" y="1029660"/>
                  </a:cubicBezTo>
                  <a:cubicBezTo>
                    <a:pt x="2630639" y="1045580"/>
                    <a:pt x="2678819" y="1053541"/>
                    <a:pt x="2729792" y="1053541"/>
                  </a:cubicBezTo>
                  <a:cubicBezTo>
                    <a:pt x="2798920" y="1053541"/>
                    <a:pt x="2859669" y="1041112"/>
                    <a:pt x="2912039" y="1015974"/>
                  </a:cubicBezTo>
                  <a:cubicBezTo>
                    <a:pt x="2964409" y="990976"/>
                    <a:pt x="3006444" y="955225"/>
                    <a:pt x="3038285" y="908860"/>
                  </a:cubicBezTo>
                  <a:lnTo>
                    <a:pt x="2882712" y="810545"/>
                  </a:lnTo>
                  <a:cubicBezTo>
                    <a:pt x="2867211" y="831493"/>
                    <a:pt x="2847240" y="848530"/>
                    <a:pt x="2822661" y="861797"/>
                  </a:cubicBezTo>
                  <a:cubicBezTo>
                    <a:pt x="2798082" y="875064"/>
                    <a:pt x="2768057" y="881488"/>
                    <a:pt x="2732585" y="881488"/>
                  </a:cubicBezTo>
                  <a:cubicBezTo>
                    <a:pt x="2712615" y="881488"/>
                    <a:pt x="2693203" y="878276"/>
                    <a:pt x="2674629" y="871992"/>
                  </a:cubicBezTo>
                  <a:cubicBezTo>
                    <a:pt x="2655916" y="865568"/>
                    <a:pt x="2639158" y="856770"/>
                    <a:pt x="2624075" y="845318"/>
                  </a:cubicBezTo>
                  <a:cubicBezTo>
                    <a:pt x="2609132" y="834006"/>
                    <a:pt x="2596703" y="820600"/>
                    <a:pt x="2587207" y="805098"/>
                  </a:cubicBezTo>
                  <a:cubicBezTo>
                    <a:pt x="2577710" y="789597"/>
                    <a:pt x="2571985" y="772280"/>
                    <a:pt x="2570169" y="753287"/>
                  </a:cubicBezTo>
                  <a:lnTo>
                    <a:pt x="3062864" y="753287"/>
                  </a:lnTo>
                  <a:cubicBezTo>
                    <a:pt x="3063702" y="745047"/>
                    <a:pt x="3064261" y="736529"/>
                    <a:pt x="3064261" y="727312"/>
                  </a:cubicBezTo>
                  <a:lnTo>
                    <a:pt x="3064261" y="699940"/>
                  </a:lnTo>
                  <a:cubicBezTo>
                    <a:pt x="3064261" y="641705"/>
                    <a:pt x="3055882" y="589893"/>
                    <a:pt x="3038983" y="544367"/>
                  </a:cubicBezTo>
                  <a:moveTo>
                    <a:pt x="2570169" y="614193"/>
                  </a:moveTo>
                  <a:cubicBezTo>
                    <a:pt x="2571007" y="596876"/>
                    <a:pt x="2575616" y="580257"/>
                    <a:pt x="2583855" y="564337"/>
                  </a:cubicBezTo>
                  <a:cubicBezTo>
                    <a:pt x="2592095" y="548416"/>
                    <a:pt x="2602988" y="534591"/>
                    <a:pt x="2616673" y="522720"/>
                  </a:cubicBezTo>
                  <a:cubicBezTo>
                    <a:pt x="2630360" y="510850"/>
                    <a:pt x="2646280" y="501493"/>
                    <a:pt x="2664435" y="494790"/>
                  </a:cubicBezTo>
                  <a:cubicBezTo>
                    <a:pt x="2682590" y="487947"/>
                    <a:pt x="2702700" y="484595"/>
                    <a:pt x="2724485" y="484595"/>
                  </a:cubicBezTo>
                  <a:cubicBezTo>
                    <a:pt x="2769035" y="484595"/>
                    <a:pt x="2802551" y="497304"/>
                    <a:pt x="2824756" y="522860"/>
                  </a:cubicBezTo>
                  <a:cubicBezTo>
                    <a:pt x="2847101" y="548277"/>
                    <a:pt x="2858133" y="578861"/>
                    <a:pt x="2858133" y="614333"/>
                  </a:cubicBezTo>
                  <a:lnTo>
                    <a:pt x="2570169" y="614333"/>
                  </a:lnTo>
                  <a:close/>
                  <a:moveTo>
                    <a:pt x="2042561" y="754823"/>
                  </a:moveTo>
                  <a:cubicBezTo>
                    <a:pt x="2034880" y="775771"/>
                    <a:pt x="2023848" y="793926"/>
                    <a:pt x="2009882" y="809427"/>
                  </a:cubicBezTo>
                  <a:cubicBezTo>
                    <a:pt x="1995777" y="824929"/>
                    <a:pt x="1978460" y="837358"/>
                    <a:pt x="1957931" y="846994"/>
                  </a:cubicBezTo>
                  <a:cubicBezTo>
                    <a:pt x="1937542" y="856491"/>
                    <a:pt x="1914499" y="861378"/>
                    <a:pt x="1889083" y="861378"/>
                  </a:cubicBezTo>
                  <a:cubicBezTo>
                    <a:pt x="1863666" y="861378"/>
                    <a:pt x="1841042" y="856630"/>
                    <a:pt x="1821491" y="846994"/>
                  </a:cubicBezTo>
                  <a:cubicBezTo>
                    <a:pt x="1801939" y="837358"/>
                    <a:pt x="1785321" y="824650"/>
                    <a:pt x="1771635" y="808729"/>
                  </a:cubicBezTo>
                  <a:cubicBezTo>
                    <a:pt x="1757949" y="792809"/>
                    <a:pt x="1747475" y="774375"/>
                    <a:pt x="1740213" y="753427"/>
                  </a:cubicBezTo>
                  <a:cubicBezTo>
                    <a:pt x="1732951" y="732479"/>
                    <a:pt x="1729320" y="710693"/>
                    <a:pt x="1729320" y="687930"/>
                  </a:cubicBezTo>
                  <a:cubicBezTo>
                    <a:pt x="1729320" y="665166"/>
                    <a:pt x="1732951" y="641984"/>
                    <a:pt x="1740213" y="621036"/>
                  </a:cubicBezTo>
                  <a:cubicBezTo>
                    <a:pt x="1747475" y="600088"/>
                    <a:pt x="1757949" y="581933"/>
                    <a:pt x="1771635" y="566432"/>
                  </a:cubicBezTo>
                  <a:cubicBezTo>
                    <a:pt x="1785321" y="550930"/>
                    <a:pt x="1801939" y="538641"/>
                    <a:pt x="1821491" y="529563"/>
                  </a:cubicBezTo>
                  <a:cubicBezTo>
                    <a:pt x="1841042" y="520486"/>
                    <a:pt x="1863526" y="515877"/>
                    <a:pt x="1889083" y="515877"/>
                  </a:cubicBezTo>
                  <a:cubicBezTo>
                    <a:pt x="1914639" y="515877"/>
                    <a:pt x="1937263" y="520486"/>
                    <a:pt x="1957373" y="529563"/>
                  </a:cubicBezTo>
                  <a:cubicBezTo>
                    <a:pt x="1977343" y="538641"/>
                    <a:pt x="1994660" y="551210"/>
                    <a:pt x="2009184" y="567130"/>
                  </a:cubicBezTo>
                  <a:cubicBezTo>
                    <a:pt x="2023708" y="583050"/>
                    <a:pt x="2034880" y="601484"/>
                    <a:pt x="2042561" y="622432"/>
                  </a:cubicBezTo>
                  <a:cubicBezTo>
                    <a:pt x="2050242" y="643380"/>
                    <a:pt x="2054152" y="665166"/>
                    <a:pt x="2054152" y="687930"/>
                  </a:cubicBezTo>
                  <a:cubicBezTo>
                    <a:pt x="2054152" y="710693"/>
                    <a:pt x="2050242" y="733875"/>
                    <a:pt x="2042561" y="754823"/>
                  </a:cubicBezTo>
                  <a:moveTo>
                    <a:pt x="2267123" y="352204"/>
                  </a:moveTo>
                  <a:lnTo>
                    <a:pt x="2055549" y="352204"/>
                  </a:lnTo>
                  <a:lnTo>
                    <a:pt x="2055549" y="439627"/>
                  </a:lnTo>
                  <a:lnTo>
                    <a:pt x="2052756" y="439627"/>
                  </a:lnTo>
                  <a:cubicBezTo>
                    <a:pt x="2029154" y="403317"/>
                    <a:pt x="1997733" y="376364"/>
                    <a:pt x="1958630" y="359047"/>
                  </a:cubicBezTo>
                  <a:cubicBezTo>
                    <a:pt x="1919527" y="341730"/>
                    <a:pt x="1878609" y="333072"/>
                    <a:pt x="1835875" y="333072"/>
                  </a:cubicBezTo>
                  <a:cubicBezTo>
                    <a:pt x="1784902" y="333072"/>
                    <a:pt x="1739375" y="342848"/>
                    <a:pt x="1699295" y="362399"/>
                  </a:cubicBezTo>
                  <a:cubicBezTo>
                    <a:pt x="1659214" y="381950"/>
                    <a:pt x="1625418" y="408205"/>
                    <a:pt x="1597627" y="440884"/>
                  </a:cubicBezTo>
                  <a:cubicBezTo>
                    <a:pt x="1569837" y="473702"/>
                    <a:pt x="1548749" y="511408"/>
                    <a:pt x="1534225" y="554142"/>
                  </a:cubicBezTo>
                  <a:cubicBezTo>
                    <a:pt x="1519701" y="596876"/>
                    <a:pt x="1512439" y="641984"/>
                    <a:pt x="1512439" y="689326"/>
                  </a:cubicBezTo>
                  <a:cubicBezTo>
                    <a:pt x="1512439" y="736668"/>
                    <a:pt x="1519701" y="781497"/>
                    <a:pt x="1534225" y="823672"/>
                  </a:cubicBezTo>
                  <a:cubicBezTo>
                    <a:pt x="1548749" y="865987"/>
                    <a:pt x="1569976" y="902995"/>
                    <a:pt x="1597627" y="934975"/>
                  </a:cubicBezTo>
                  <a:cubicBezTo>
                    <a:pt x="1625418" y="966816"/>
                    <a:pt x="1659214" y="992093"/>
                    <a:pt x="1699295" y="1010807"/>
                  </a:cubicBezTo>
                  <a:cubicBezTo>
                    <a:pt x="1739375" y="1029520"/>
                    <a:pt x="1785321" y="1038737"/>
                    <a:pt x="1837132" y="1038737"/>
                  </a:cubicBezTo>
                  <a:cubicBezTo>
                    <a:pt x="1882659" y="1038737"/>
                    <a:pt x="1923158" y="1030638"/>
                    <a:pt x="1958630" y="1014158"/>
                  </a:cubicBezTo>
                  <a:cubicBezTo>
                    <a:pt x="1994102" y="997819"/>
                    <a:pt x="2022311" y="975893"/>
                    <a:pt x="2043259" y="948661"/>
                  </a:cubicBezTo>
                  <a:lnTo>
                    <a:pt x="2047309" y="948661"/>
                  </a:lnTo>
                  <a:lnTo>
                    <a:pt x="2047309" y="989580"/>
                  </a:lnTo>
                  <a:cubicBezTo>
                    <a:pt x="2047309" y="1046837"/>
                    <a:pt x="2031668" y="1092783"/>
                    <a:pt x="2000246" y="1127417"/>
                  </a:cubicBezTo>
                  <a:cubicBezTo>
                    <a:pt x="1968824" y="1161911"/>
                    <a:pt x="1920365" y="1179228"/>
                    <a:pt x="1854868" y="1179228"/>
                  </a:cubicBezTo>
                  <a:cubicBezTo>
                    <a:pt x="1816743" y="1179228"/>
                    <a:pt x="1777779" y="1172106"/>
                    <a:pt x="1738118" y="1158001"/>
                  </a:cubicBezTo>
                  <a:cubicBezTo>
                    <a:pt x="1698596" y="1143896"/>
                    <a:pt x="1662426" y="1122250"/>
                    <a:pt x="1629608" y="1093202"/>
                  </a:cubicBezTo>
                  <a:lnTo>
                    <a:pt x="1517746" y="1252965"/>
                  </a:lnTo>
                  <a:cubicBezTo>
                    <a:pt x="1564111" y="1287459"/>
                    <a:pt x="1618994" y="1313853"/>
                    <a:pt x="1682257" y="1332148"/>
                  </a:cubicBezTo>
                  <a:cubicBezTo>
                    <a:pt x="1745520" y="1350303"/>
                    <a:pt x="1807106" y="1359380"/>
                    <a:pt x="1867157" y="1359380"/>
                  </a:cubicBezTo>
                  <a:cubicBezTo>
                    <a:pt x="1927208" y="1359380"/>
                    <a:pt x="1981952" y="1351420"/>
                    <a:pt x="2031668" y="1335499"/>
                  </a:cubicBezTo>
                  <a:cubicBezTo>
                    <a:pt x="2081245" y="1319579"/>
                    <a:pt x="2123281" y="1295419"/>
                    <a:pt x="2157914" y="1263159"/>
                  </a:cubicBezTo>
                  <a:cubicBezTo>
                    <a:pt x="2192409" y="1230900"/>
                    <a:pt x="2219222" y="1190121"/>
                    <a:pt x="2238354" y="1140963"/>
                  </a:cubicBezTo>
                  <a:cubicBezTo>
                    <a:pt x="2257487" y="1091805"/>
                    <a:pt x="2266983" y="1033989"/>
                    <a:pt x="2266983" y="967654"/>
                  </a:cubicBezTo>
                  <a:lnTo>
                    <a:pt x="2266983" y="352065"/>
                  </a:lnTo>
                  <a:close/>
                  <a:moveTo>
                    <a:pt x="1431860" y="1031894"/>
                  </a:moveTo>
                  <a:lnTo>
                    <a:pt x="1431860" y="611539"/>
                  </a:lnTo>
                  <a:cubicBezTo>
                    <a:pt x="1431860" y="577883"/>
                    <a:pt x="1427530" y="544227"/>
                    <a:pt x="1418872" y="510571"/>
                  </a:cubicBezTo>
                  <a:cubicBezTo>
                    <a:pt x="1410213" y="476914"/>
                    <a:pt x="1396109" y="447168"/>
                    <a:pt x="1376557" y="421193"/>
                  </a:cubicBezTo>
                  <a:cubicBezTo>
                    <a:pt x="1357006" y="395217"/>
                    <a:pt x="1331310" y="374130"/>
                    <a:pt x="1299469" y="357790"/>
                  </a:cubicBezTo>
                  <a:cubicBezTo>
                    <a:pt x="1267628" y="341451"/>
                    <a:pt x="1228944" y="333212"/>
                    <a:pt x="1183417" y="333212"/>
                  </a:cubicBezTo>
                  <a:cubicBezTo>
                    <a:pt x="1159676" y="333212"/>
                    <a:pt x="1137472" y="336424"/>
                    <a:pt x="1116524" y="342848"/>
                  </a:cubicBezTo>
                  <a:cubicBezTo>
                    <a:pt x="1095576" y="349132"/>
                    <a:pt x="1076304" y="357371"/>
                    <a:pt x="1058428" y="367427"/>
                  </a:cubicBezTo>
                  <a:cubicBezTo>
                    <a:pt x="1040692" y="377482"/>
                    <a:pt x="1025191" y="389492"/>
                    <a:pt x="1012063" y="403597"/>
                  </a:cubicBezTo>
                  <a:cubicBezTo>
                    <a:pt x="998796" y="417701"/>
                    <a:pt x="988183" y="432086"/>
                    <a:pt x="979943" y="446610"/>
                  </a:cubicBezTo>
                  <a:lnTo>
                    <a:pt x="977150" y="446610"/>
                  </a:lnTo>
                  <a:lnTo>
                    <a:pt x="977150" y="352484"/>
                  </a:lnTo>
                  <a:lnTo>
                    <a:pt x="760130" y="352484"/>
                  </a:lnTo>
                  <a:lnTo>
                    <a:pt x="760130" y="1032174"/>
                  </a:lnTo>
                  <a:lnTo>
                    <a:pt x="985390" y="1032174"/>
                  </a:lnTo>
                  <a:lnTo>
                    <a:pt x="985390" y="663630"/>
                  </a:lnTo>
                  <a:cubicBezTo>
                    <a:pt x="985390" y="644498"/>
                    <a:pt x="987903" y="626063"/>
                    <a:pt x="992931" y="608328"/>
                  </a:cubicBezTo>
                  <a:cubicBezTo>
                    <a:pt x="997958" y="590592"/>
                    <a:pt x="1005500" y="574951"/>
                    <a:pt x="1015415" y="561265"/>
                  </a:cubicBezTo>
                  <a:cubicBezTo>
                    <a:pt x="1025330" y="547579"/>
                    <a:pt x="1037899" y="536965"/>
                    <a:pt x="1052982" y="529284"/>
                  </a:cubicBezTo>
                  <a:cubicBezTo>
                    <a:pt x="1068064" y="521603"/>
                    <a:pt x="1085521" y="517693"/>
                    <a:pt x="1105491" y="517693"/>
                  </a:cubicBezTo>
                  <a:cubicBezTo>
                    <a:pt x="1125462" y="517693"/>
                    <a:pt x="1142080" y="521603"/>
                    <a:pt x="1155347" y="529284"/>
                  </a:cubicBezTo>
                  <a:cubicBezTo>
                    <a:pt x="1168475" y="536965"/>
                    <a:pt x="1178809" y="547439"/>
                    <a:pt x="1186071" y="560706"/>
                  </a:cubicBezTo>
                  <a:cubicBezTo>
                    <a:pt x="1193333" y="573833"/>
                    <a:pt x="1198500" y="589195"/>
                    <a:pt x="1201712" y="606372"/>
                  </a:cubicBezTo>
                  <a:cubicBezTo>
                    <a:pt x="1204924" y="623689"/>
                    <a:pt x="1206460" y="641844"/>
                    <a:pt x="1206460" y="660977"/>
                  </a:cubicBezTo>
                  <a:lnTo>
                    <a:pt x="1206460" y="1032174"/>
                  </a:lnTo>
                  <a:lnTo>
                    <a:pt x="1431580" y="1032174"/>
                  </a:lnTo>
                  <a:close/>
                  <a:moveTo>
                    <a:pt x="146077" y="566432"/>
                  </a:moveTo>
                  <a:cubicBezTo>
                    <a:pt x="167025" y="547299"/>
                    <a:pt x="192302" y="530960"/>
                    <a:pt x="221908" y="517274"/>
                  </a:cubicBezTo>
                  <a:cubicBezTo>
                    <a:pt x="251515" y="503588"/>
                    <a:pt x="282238" y="496745"/>
                    <a:pt x="314079" y="496745"/>
                  </a:cubicBezTo>
                  <a:cubicBezTo>
                    <a:pt x="348573" y="496745"/>
                    <a:pt x="377761" y="504705"/>
                    <a:pt x="401362" y="520626"/>
                  </a:cubicBezTo>
                  <a:cubicBezTo>
                    <a:pt x="424963" y="536546"/>
                    <a:pt x="436834" y="561404"/>
                    <a:pt x="436834" y="595061"/>
                  </a:cubicBezTo>
                  <a:lnTo>
                    <a:pt x="436834" y="605953"/>
                  </a:lnTo>
                  <a:cubicBezTo>
                    <a:pt x="387676" y="605953"/>
                    <a:pt x="337261" y="608746"/>
                    <a:pt x="285311" y="614193"/>
                  </a:cubicBezTo>
                  <a:cubicBezTo>
                    <a:pt x="233499" y="619639"/>
                    <a:pt x="186297" y="630532"/>
                    <a:pt x="143982" y="647011"/>
                  </a:cubicBezTo>
                  <a:cubicBezTo>
                    <a:pt x="101667" y="663351"/>
                    <a:pt x="67033" y="686673"/>
                    <a:pt x="40220" y="716558"/>
                  </a:cubicBezTo>
                  <a:cubicBezTo>
                    <a:pt x="13407" y="746584"/>
                    <a:pt x="0" y="786245"/>
                    <a:pt x="0" y="835263"/>
                  </a:cubicBezTo>
                  <a:cubicBezTo>
                    <a:pt x="0" y="875344"/>
                    <a:pt x="7681" y="909000"/>
                    <a:pt x="23182" y="936232"/>
                  </a:cubicBezTo>
                  <a:cubicBezTo>
                    <a:pt x="38684" y="963604"/>
                    <a:pt x="58375" y="985390"/>
                    <a:pt x="82535" y="1001729"/>
                  </a:cubicBezTo>
                  <a:cubicBezTo>
                    <a:pt x="106555" y="1018069"/>
                    <a:pt x="133229" y="1029939"/>
                    <a:pt x="162416" y="1037201"/>
                  </a:cubicBezTo>
                  <a:cubicBezTo>
                    <a:pt x="191464" y="1044463"/>
                    <a:pt x="219813" y="1048094"/>
                    <a:pt x="247046" y="1048094"/>
                  </a:cubicBezTo>
                  <a:cubicBezTo>
                    <a:pt x="287964" y="1048094"/>
                    <a:pt x="325949" y="1040273"/>
                    <a:pt x="361002" y="1024912"/>
                  </a:cubicBezTo>
                  <a:cubicBezTo>
                    <a:pt x="396055" y="1009410"/>
                    <a:pt x="422170" y="987624"/>
                    <a:pt x="439487" y="959415"/>
                  </a:cubicBezTo>
                  <a:lnTo>
                    <a:pt x="443537" y="959415"/>
                  </a:lnTo>
                  <a:lnTo>
                    <a:pt x="443537" y="1031755"/>
                  </a:lnTo>
                  <a:lnTo>
                    <a:pt x="648268" y="1031755"/>
                  </a:lnTo>
                  <a:lnTo>
                    <a:pt x="648268" y="689186"/>
                  </a:lnTo>
                  <a:cubicBezTo>
                    <a:pt x="648268" y="627320"/>
                    <a:pt x="642542" y="573833"/>
                    <a:pt x="631230" y="528865"/>
                  </a:cubicBezTo>
                  <a:cubicBezTo>
                    <a:pt x="619779" y="483757"/>
                    <a:pt x="601903" y="446470"/>
                    <a:pt x="577324" y="417003"/>
                  </a:cubicBezTo>
                  <a:cubicBezTo>
                    <a:pt x="552746" y="387397"/>
                    <a:pt x="520625" y="365611"/>
                    <a:pt x="481104" y="351506"/>
                  </a:cubicBezTo>
                  <a:cubicBezTo>
                    <a:pt x="441442" y="337401"/>
                    <a:pt x="393122" y="330279"/>
                    <a:pt x="335725" y="330279"/>
                  </a:cubicBezTo>
                  <a:cubicBezTo>
                    <a:pt x="278328" y="330279"/>
                    <a:pt x="225818" y="339775"/>
                    <a:pt x="172611" y="358908"/>
                  </a:cubicBezTo>
                  <a:cubicBezTo>
                    <a:pt x="119403" y="378040"/>
                    <a:pt x="72759" y="406669"/>
                    <a:pt x="32679" y="444934"/>
                  </a:cubicBezTo>
                  <a:lnTo>
                    <a:pt x="145937" y="566432"/>
                  </a:lnTo>
                  <a:close/>
                  <a:moveTo>
                    <a:pt x="443677" y="758873"/>
                  </a:moveTo>
                  <a:cubicBezTo>
                    <a:pt x="443677" y="801607"/>
                    <a:pt x="431667" y="835543"/>
                    <a:pt x="407507" y="860540"/>
                  </a:cubicBezTo>
                  <a:cubicBezTo>
                    <a:pt x="383347" y="885538"/>
                    <a:pt x="348573" y="898107"/>
                    <a:pt x="303046" y="898107"/>
                  </a:cubicBezTo>
                  <a:cubicBezTo>
                    <a:pt x="292154" y="898107"/>
                    <a:pt x="280702" y="896990"/>
                    <a:pt x="268971" y="894755"/>
                  </a:cubicBezTo>
                  <a:cubicBezTo>
                    <a:pt x="257101" y="892521"/>
                    <a:pt x="246627" y="888611"/>
                    <a:pt x="237549" y="883164"/>
                  </a:cubicBezTo>
                  <a:cubicBezTo>
                    <a:pt x="228472" y="877718"/>
                    <a:pt x="220931" y="870456"/>
                    <a:pt x="215065" y="861378"/>
                  </a:cubicBezTo>
                  <a:cubicBezTo>
                    <a:pt x="209200" y="852301"/>
                    <a:pt x="206267" y="841408"/>
                    <a:pt x="206267" y="828560"/>
                  </a:cubicBezTo>
                  <a:cubicBezTo>
                    <a:pt x="206267" y="808590"/>
                    <a:pt x="212691" y="792390"/>
                    <a:pt x="225399" y="780100"/>
                  </a:cubicBezTo>
                  <a:cubicBezTo>
                    <a:pt x="238108" y="767811"/>
                    <a:pt x="254308" y="758454"/>
                    <a:pt x="273859" y="752030"/>
                  </a:cubicBezTo>
                  <a:cubicBezTo>
                    <a:pt x="293410" y="745606"/>
                    <a:pt x="315755" y="741277"/>
                    <a:pt x="340753" y="739043"/>
                  </a:cubicBezTo>
                  <a:cubicBezTo>
                    <a:pt x="365751" y="736808"/>
                    <a:pt x="390609" y="735691"/>
                    <a:pt x="415188" y="735691"/>
                  </a:cubicBezTo>
                  <a:lnTo>
                    <a:pt x="443816" y="735691"/>
                  </a:lnTo>
                  <a:lnTo>
                    <a:pt x="443816" y="758873"/>
                  </a:lnTo>
                  <a:close/>
                </a:path>
              </a:pathLst>
            </a:custGeom>
            <a:solidFill>
              <a:srgbClr val="75C044"/>
            </a:solidFill>
            <a:ln w="0"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AD7182D0-B6AB-183A-ED13-B3CB6E54C9B5}"/>
                </a:ext>
              </a:extLst>
            </p:cNvPr>
            <p:cNvSpPr/>
            <p:nvPr/>
          </p:nvSpPr>
          <p:spPr>
            <a:xfrm>
              <a:off x="9411138" y="2915214"/>
              <a:ext cx="595339" cy="723541"/>
            </a:xfrm>
            <a:custGeom>
              <a:avLst/>
              <a:gdLst>
                <a:gd name="connsiteX0" fmla="*/ 140 w 595339"/>
                <a:gd name="connsiteY0" fmla="*/ 95522 h 723541"/>
                <a:gd name="connsiteX1" fmla="*/ 123733 w 595339"/>
                <a:gd name="connsiteY1" fmla="*/ 23881 h 723541"/>
                <a:gd name="connsiteX2" fmla="*/ 273161 w 595339"/>
                <a:gd name="connsiteY2" fmla="*/ 0 h 723541"/>
                <a:gd name="connsiteX3" fmla="*/ 372174 w 595339"/>
                <a:gd name="connsiteY3" fmla="*/ 12988 h 723541"/>
                <a:gd name="connsiteX4" fmla="*/ 462949 w 595339"/>
                <a:gd name="connsiteY4" fmla="*/ 53208 h 723541"/>
                <a:gd name="connsiteX5" fmla="*/ 529843 w 595339"/>
                <a:gd name="connsiteY5" fmla="*/ 123453 h 723541"/>
                <a:gd name="connsiteX6" fmla="*/ 555818 w 595339"/>
                <a:gd name="connsiteY6" fmla="*/ 227774 h 723541"/>
                <a:gd name="connsiteX7" fmla="*/ 538082 w 595339"/>
                <a:gd name="connsiteY7" fmla="*/ 309750 h 723541"/>
                <a:gd name="connsiteX8" fmla="*/ 492276 w 595339"/>
                <a:gd name="connsiteY8" fmla="*/ 367147 h 723541"/>
                <a:gd name="connsiteX9" fmla="*/ 428734 w 595339"/>
                <a:gd name="connsiteY9" fmla="*/ 404015 h 723541"/>
                <a:gd name="connsiteX10" fmla="*/ 357790 w 595339"/>
                <a:gd name="connsiteY10" fmla="*/ 425801 h 723541"/>
                <a:gd name="connsiteX11" fmla="*/ 255425 w 595339"/>
                <a:gd name="connsiteY11" fmla="*/ 457223 h 723541"/>
                <a:gd name="connsiteX12" fmla="*/ 222607 w 595339"/>
                <a:gd name="connsiteY12" fmla="*/ 503588 h 723541"/>
                <a:gd name="connsiteX13" fmla="*/ 249280 w 595339"/>
                <a:gd name="connsiteY13" fmla="*/ 549394 h 723541"/>
                <a:gd name="connsiteX14" fmla="*/ 303186 w 595339"/>
                <a:gd name="connsiteY14" fmla="*/ 562382 h 723541"/>
                <a:gd name="connsiteX15" fmla="*/ 396055 w 595339"/>
                <a:gd name="connsiteY15" fmla="*/ 540596 h 723541"/>
                <a:gd name="connsiteX16" fmla="*/ 469792 w 595339"/>
                <a:gd name="connsiteY16" fmla="*/ 485992 h 723541"/>
                <a:gd name="connsiteX17" fmla="*/ 595340 w 595339"/>
                <a:gd name="connsiteY17" fmla="*/ 618383 h 723541"/>
                <a:gd name="connsiteX18" fmla="*/ 462251 w 595339"/>
                <a:gd name="connsiteY18" fmla="*/ 696867 h 723541"/>
                <a:gd name="connsiteX19" fmla="*/ 299136 w 595339"/>
                <a:gd name="connsiteY19" fmla="*/ 723541 h 723541"/>
                <a:gd name="connsiteX20" fmla="*/ 195374 w 595339"/>
                <a:gd name="connsiteY20" fmla="*/ 711252 h 723541"/>
                <a:gd name="connsiteX21" fmla="*/ 101807 w 595339"/>
                <a:gd name="connsiteY21" fmla="*/ 671730 h 723541"/>
                <a:gd name="connsiteX22" fmla="*/ 34215 w 595339"/>
                <a:gd name="connsiteY22" fmla="*/ 600088 h 723541"/>
                <a:gd name="connsiteX23" fmla="*/ 8239 w 595339"/>
                <a:gd name="connsiteY23" fmla="*/ 491578 h 723541"/>
                <a:gd name="connsiteX24" fmla="*/ 27372 w 595339"/>
                <a:gd name="connsiteY24" fmla="*/ 406948 h 723541"/>
                <a:gd name="connsiteX25" fmla="*/ 77926 w 595339"/>
                <a:gd name="connsiteY25" fmla="*/ 346898 h 723541"/>
                <a:gd name="connsiteX26" fmla="*/ 148172 w 595339"/>
                <a:gd name="connsiteY26" fmla="*/ 307376 h 723541"/>
                <a:gd name="connsiteX27" fmla="*/ 225260 w 595339"/>
                <a:gd name="connsiteY27" fmla="*/ 284193 h 723541"/>
                <a:gd name="connsiteX28" fmla="*/ 320084 w 595339"/>
                <a:gd name="connsiteY28" fmla="*/ 256961 h 723541"/>
                <a:gd name="connsiteX29" fmla="*/ 349411 w 595339"/>
                <a:gd name="connsiteY29" fmla="*/ 216043 h 723541"/>
                <a:gd name="connsiteX30" fmla="*/ 322738 w 595339"/>
                <a:gd name="connsiteY30" fmla="*/ 173728 h 723541"/>
                <a:gd name="connsiteX31" fmla="*/ 264781 w 595339"/>
                <a:gd name="connsiteY31" fmla="*/ 161439 h 723541"/>
                <a:gd name="connsiteX32" fmla="*/ 186995 w 595339"/>
                <a:gd name="connsiteY32" fmla="*/ 179174 h 723541"/>
                <a:gd name="connsiteX33" fmla="*/ 122894 w 595339"/>
                <a:gd name="connsiteY33" fmla="*/ 222886 h 723541"/>
                <a:gd name="connsiteX34" fmla="*/ 0 w 595339"/>
                <a:gd name="connsiteY34" fmla="*/ 95941 h 72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5339" h="723541">
                  <a:moveTo>
                    <a:pt x="140" y="95522"/>
                  </a:moveTo>
                  <a:cubicBezTo>
                    <a:pt x="33796" y="63682"/>
                    <a:pt x="74993" y="39801"/>
                    <a:pt x="123733" y="23881"/>
                  </a:cubicBezTo>
                  <a:cubicBezTo>
                    <a:pt x="172471" y="7960"/>
                    <a:pt x="222188" y="0"/>
                    <a:pt x="273161" y="0"/>
                  </a:cubicBezTo>
                  <a:cubicBezTo>
                    <a:pt x="305839" y="0"/>
                    <a:pt x="338937" y="4329"/>
                    <a:pt x="372174" y="12988"/>
                  </a:cubicBezTo>
                  <a:cubicBezTo>
                    <a:pt x="405412" y="21646"/>
                    <a:pt x="435577" y="35053"/>
                    <a:pt x="462949" y="53208"/>
                  </a:cubicBezTo>
                  <a:cubicBezTo>
                    <a:pt x="490181" y="71363"/>
                    <a:pt x="512526" y="94824"/>
                    <a:pt x="529843" y="123453"/>
                  </a:cubicBezTo>
                  <a:cubicBezTo>
                    <a:pt x="547159" y="152082"/>
                    <a:pt x="555818" y="186855"/>
                    <a:pt x="555818" y="227774"/>
                  </a:cubicBezTo>
                  <a:cubicBezTo>
                    <a:pt x="555818" y="259615"/>
                    <a:pt x="549953" y="286986"/>
                    <a:pt x="538082" y="309750"/>
                  </a:cubicBezTo>
                  <a:cubicBezTo>
                    <a:pt x="526211" y="332513"/>
                    <a:pt x="510989" y="351646"/>
                    <a:pt x="492276" y="367147"/>
                  </a:cubicBezTo>
                  <a:cubicBezTo>
                    <a:pt x="473563" y="382649"/>
                    <a:pt x="452475" y="394938"/>
                    <a:pt x="428734" y="404015"/>
                  </a:cubicBezTo>
                  <a:cubicBezTo>
                    <a:pt x="405133" y="413093"/>
                    <a:pt x="381531" y="420355"/>
                    <a:pt x="357790" y="425801"/>
                  </a:cubicBezTo>
                  <a:cubicBezTo>
                    <a:pt x="311425" y="436694"/>
                    <a:pt x="277211" y="447168"/>
                    <a:pt x="255425" y="457223"/>
                  </a:cubicBezTo>
                  <a:cubicBezTo>
                    <a:pt x="233639" y="467278"/>
                    <a:pt x="222607" y="482640"/>
                    <a:pt x="222607" y="503588"/>
                  </a:cubicBezTo>
                  <a:cubicBezTo>
                    <a:pt x="222607" y="524536"/>
                    <a:pt x="231544" y="540735"/>
                    <a:pt x="249280" y="549394"/>
                  </a:cubicBezTo>
                  <a:cubicBezTo>
                    <a:pt x="267016" y="558052"/>
                    <a:pt x="285031" y="562382"/>
                    <a:pt x="303186" y="562382"/>
                  </a:cubicBezTo>
                  <a:cubicBezTo>
                    <a:pt x="336004" y="562382"/>
                    <a:pt x="366868" y="555120"/>
                    <a:pt x="396055" y="540596"/>
                  </a:cubicBezTo>
                  <a:cubicBezTo>
                    <a:pt x="425243" y="526072"/>
                    <a:pt x="449821" y="507777"/>
                    <a:pt x="469792" y="485992"/>
                  </a:cubicBezTo>
                  <a:lnTo>
                    <a:pt x="595340" y="618383"/>
                  </a:lnTo>
                  <a:cubicBezTo>
                    <a:pt x="559868" y="653016"/>
                    <a:pt x="515458" y="679131"/>
                    <a:pt x="462251" y="696867"/>
                  </a:cubicBezTo>
                  <a:cubicBezTo>
                    <a:pt x="409043" y="714603"/>
                    <a:pt x="354718" y="723541"/>
                    <a:pt x="299136" y="723541"/>
                  </a:cubicBezTo>
                  <a:cubicBezTo>
                    <a:pt x="264502" y="723541"/>
                    <a:pt x="230008" y="719491"/>
                    <a:pt x="195374" y="711252"/>
                  </a:cubicBezTo>
                  <a:cubicBezTo>
                    <a:pt x="160740" y="703152"/>
                    <a:pt x="129598" y="689885"/>
                    <a:pt x="101807" y="671730"/>
                  </a:cubicBezTo>
                  <a:cubicBezTo>
                    <a:pt x="74016" y="653575"/>
                    <a:pt x="51532" y="629694"/>
                    <a:pt x="34215" y="600088"/>
                  </a:cubicBezTo>
                  <a:cubicBezTo>
                    <a:pt x="16898" y="570482"/>
                    <a:pt x="8239" y="534312"/>
                    <a:pt x="8239" y="491578"/>
                  </a:cubicBezTo>
                  <a:cubicBezTo>
                    <a:pt x="8239" y="458759"/>
                    <a:pt x="14524" y="430549"/>
                    <a:pt x="27372" y="406948"/>
                  </a:cubicBezTo>
                  <a:cubicBezTo>
                    <a:pt x="40080" y="383207"/>
                    <a:pt x="56978" y="363237"/>
                    <a:pt x="77926" y="346898"/>
                  </a:cubicBezTo>
                  <a:cubicBezTo>
                    <a:pt x="98874" y="330558"/>
                    <a:pt x="122336" y="317431"/>
                    <a:pt x="148172" y="307376"/>
                  </a:cubicBezTo>
                  <a:cubicBezTo>
                    <a:pt x="174147" y="297460"/>
                    <a:pt x="199843" y="289640"/>
                    <a:pt x="225260" y="284193"/>
                  </a:cubicBezTo>
                  <a:cubicBezTo>
                    <a:pt x="268971" y="274278"/>
                    <a:pt x="300533" y="265061"/>
                    <a:pt x="320084" y="256961"/>
                  </a:cubicBezTo>
                  <a:cubicBezTo>
                    <a:pt x="339636" y="248722"/>
                    <a:pt x="349411" y="235175"/>
                    <a:pt x="349411" y="216043"/>
                  </a:cubicBezTo>
                  <a:cubicBezTo>
                    <a:pt x="349411" y="196910"/>
                    <a:pt x="340613" y="181968"/>
                    <a:pt x="322738" y="173728"/>
                  </a:cubicBezTo>
                  <a:cubicBezTo>
                    <a:pt x="305002" y="165489"/>
                    <a:pt x="285729" y="161439"/>
                    <a:pt x="264781" y="161439"/>
                  </a:cubicBezTo>
                  <a:cubicBezTo>
                    <a:pt x="237410" y="161439"/>
                    <a:pt x="211574" y="167304"/>
                    <a:pt x="186995" y="179174"/>
                  </a:cubicBezTo>
                  <a:cubicBezTo>
                    <a:pt x="162416" y="191045"/>
                    <a:pt x="141049" y="205569"/>
                    <a:pt x="122894" y="222886"/>
                  </a:cubicBezTo>
                  <a:lnTo>
                    <a:pt x="0" y="95941"/>
                  </a:lnTo>
                  <a:close/>
                </a:path>
              </a:pathLst>
            </a:custGeom>
            <a:solidFill>
              <a:srgbClr val="ED1C29"/>
            </a:solidFill>
            <a:ln w="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A4D734D-A552-7FAA-BC9E-131D63795FEF}"/>
                </a:ext>
              </a:extLst>
            </p:cNvPr>
            <p:cNvSpPr/>
            <p:nvPr/>
          </p:nvSpPr>
          <p:spPr>
            <a:xfrm>
              <a:off x="9728290" y="1463803"/>
              <a:ext cx="2098726" cy="2483734"/>
            </a:xfrm>
            <a:custGeom>
              <a:avLst/>
              <a:gdLst>
                <a:gd name="connsiteX0" fmla="*/ 1618855 w 2098726"/>
                <a:gd name="connsiteY0" fmla="*/ 2185566 h 2483734"/>
                <a:gd name="connsiteX1" fmla="*/ 1345415 w 2098726"/>
                <a:gd name="connsiteY1" fmla="*/ 2457190 h 2483734"/>
                <a:gd name="connsiteX2" fmla="*/ 971564 w 2098726"/>
                <a:gd name="connsiteY2" fmla="*/ 2363344 h 2483734"/>
                <a:gd name="connsiteX3" fmla="*/ 751332 w 2098726"/>
                <a:gd name="connsiteY3" fmla="*/ 1981394 h 2483734"/>
                <a:gd name="connsiteX4" fmla="*/ 777866 w 2098726"/>
                <a:gd name="connsiteY4" fmla="*/ 1257294 h 2483734"/>
                <a:gd name="connsiteX5" fmla="*/ 1421107 w 2098726"/>
                <a:gd name="connsiteY5" fmla="*/ 632627 h 2483734"/>
                <a:gd name="connsiteX6" fmla="*/ 1926510 w 2098726"/>
                <a:gd name="connsiteY6" fmla="*/ 0 h 2483734"/>
                <a:gd name="connsiteX7" fmla="*/ 1986141 w 2098726"/>
                <a:gd name="connsiteY7" fmla="*/ 95522 h 2483734"/>
                <a:gd name="connsiteX8" fmla="*/ 1972037 w 2098726"/>
                <a:gd name="connsiteY8" fmla="*/ 646313 h 2483734"/>
                <a:gd name="connsiteX9" fmla="*/ 1459651 w 2098726"/>
                <a:gd name="connsiteY9" fmla="*/ 848810 h 2483734"/>
                <a:gd name="connsiteX10" fmla="*/ 1470264 w 2098726"/>
                <a:gd name="connsiteY10" fmla="*/ 854815 h 2483734"/>
                <a:gd name="connsiteX11" fmla="*/ 1891317 w 2098726"/>
                <a:gd name="connsiteY11" fmla="*/ 850765 h 2483734"/>
                <a:gd name="connsiteX12" fmla="*/ 2082921 w 2098726"/>
                <a:gd name="connsiteY12" fmla="*/ 611400 h 2483734"/>
                <a:gd name="connsiteX13" fmla="*/ 2089624 w 2098726"/>
                <a:gd name="connsiteY13" fmla="*/ 643241 h 2483734"/>
                <a:gd name="connsiteX14" fmla="*/ 1852075 w 2098726"/>
                <a:gd name="connsiteY14" fmla="*/ 1121831 h 2483734"/>
                <a:gd name="connsiteX15" fmla="*/ 1303798 w 2098726"/>
                <a:gd name="connsiteY15" fmla="*/ 1003405 h 2483734"/>
                <a:gd name="connsiteX16" fmla="*/ 1614107 w 2098726"/>
                <a:gd name="connsiteY16" fmla="*/ 1299190 h 2483734"/>
                <a:gd name="connsiteX17" fmla="*/ 2037813 w 2098726"/>
                <a:gd name="connsiteY17" fmla="*/ 1147946 h 2483734"/>
                <a:gd name="connsiteX18" fmla="*/ 2037813 w 2098726"/>
                <a:gd name="connsiteY18" fmla="*/ 1193752 h 2483734"/>
                <a:gd name="connsiteX19" fmla="*/ 1807107 w 2098726"/>
                <a:gd name="connsiteY19" fmla="*/ 1589667 h 2483734"/>
                <a:gd name="connsiteX20" fmla="*/ 1375440 w 2098726"/>
                <a:gd name="connsiteY20" fmla="*/ 1543303 h 2483734"/>
                <a:gd name="connsiteX21" fmla="*/ 1142639 w 2098726"/>
                <a:gd name="connsiteY21" fmla="*/ 1199757 h 2483734"/>
                <a:gd name="connsiteX22" fmla="*/ 1140684 w 2098726"/>
                <a:gd name="connsiteY22" fmla="*/ 1241513 h 2483734"/>
                <a:gd name="connsiteX23" fmla="*/ 1387310 w 2098726"/>
                <a:gd name="connsiteY23" fmla="*/ 1696362 h 2483734"/>
                <a:gd name="connsiteX24" fmla="*/ 1916455 w 2098726"/>
                <a:gd name="connsiteY24" fmla="*/ 1777919 h 2483734"/>
                <a:gd name="connsiteX25" fmla="*/ 1896624 w 2098726"/>
                <a:gd name="connsiteY25" fmla="*/ 1809760 h 2483734"/>
                <a:gd name="connsiteX26" fmla="*/ 1323629 w 2098726"/>
                <a:gd name="connsiteY26" fmla="*/ 2008626 h 2483734"/>
                <a:gd name="connsiteX27" fmla="*/ 958856 w 2098726"/>
                <a:gd name="connsiteY27" fmla="*/ 1499312 h 2483734"/>
                <a:gd name="connsiteX28" fmla="*/ 1064294 w 2098726"/>
                <a:gd name="connsiteY28" fmla="*/ 1989354 h 2483734"/>
                <a:gd name="connsiteX29" fmla="*/ 1618715 w 2098726"/>
                <a:gd name="connsiteY29" fmla="*/ 2185705 h 2483734"/>
                <a:gd name="connsiteX30" fmla="*/ 969470 w 2098726"/>
                <a:gd name="connsiteY30" fmla="*/ 2480512 h 2483734"/>
                <a:gd name="connsiteX31" fmla="*/ 659021 w 2098726"/>
                <a:gd name="connsiteY31" fmla="*/ 1595114 h 2483734"/>
                <a:gd name="connsiteX32" fmla="*/ 0 w 2098726"/>
                <a:gd name="connsiteY32" fmla="*/ 2480512 h 2483734"/>
                <a:gd name="connsiteX33" fmla="*/ 612796 w 2098726"/>
                <a:gd name="connsiteY33" fmla="*/ 2162383 h 2483734"/>
                <a:gd name="connsiteX34" fmla="*/ 969470 w 2098726"/>
                <a:gd name="connsiteY34" fmla="*/ 2480512 h 248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8726" h="2483734">
                  <a:moveTo>
                    <a:pt x="1618855" y="2185566"/>
                  </a:moveTo>
                  <a:cubicBezTo>
                    <a:pt x="1581707" y="2317398"/>
                    <a:pt x="1477526" y="2420881"/>
                    <a:pt x="1345415" y="2457190"/>
                  </a:cubicBezTo>
                  <a:cubicBezTo>
                    <a:pt x="1213303" y="2493500"/>
                    <a:pt x="1070858" y="2457749"/>
                    <a:pt x="971564" y="2363344"/>
                  </a:cubicBezTo>
                  <a:cubicBezTo>
                    <a:pt x="862914" y="2260140"/>
                    <a:pt x="786245" y="2127191"/>
                    <a:pt x="751332" y="1981394"/>
                  </a:cubicBezTo>
                  <a:cubicBezTo>
                    <a:pt x="694074" y="1742448"/>
                    <a:pt x="703291" y="1491352"/>
                    <a:pt x="777866" y="1257294"/>
                  </a:cubicBezTo>
                  <a:cubicBezTo>
                    <a:pt x="873947" y="955365"/>
                    <a:pt x="1116524" y="719910"/>
                    <a:pt x="1421107" y="632627"/>
                  </a:cubicBezTo>
                  <a:cubicBezTo>
                    <a:pt x="1706417" y="550930"/>
                    <a:pt x="1909751" y="296204"/>
                    <a:pt x="1926510" y="0"/>
                  </a:cubicBezTo>
                  <a:lnTo>
                    <a:pt x="1986141" y="95522"/>
                  </a:lnTo>
                  <a:cubicBezTo>
                    <a:pt x="2091998" y="264921"/>
                    <a:pt x="2086412" y="482500"/>
                    <a:pt x="1972037" y="646313"/>
                  </a:cubicBezTo>
                  <a:cubicBezTo>
                    <a:pt x="1857521" y="810126"/>
                    <a:pt x="1655165" y="890007"/>
                    <a:pt x="1459651" y="848810"/>
                  </a:cubicBezTo>
                  <a:lnTo>
                    <a:pt x="1470264" y="854815"/>
                  </a:lnTo>
                  <a:cubicBezTo>
                    <a:pt x="1600979" y="928272"/>
                    <a:pt x="1761999" y="926875"/>
                    <a:pt x="1891317" y="850765"/>
                  </a:cubicBezTo>
                  <a:cubicBezTo>
                    <a:pt x="1982231" y="797417"/>
                    <a:pt x="2050801" y="711810"/>
                    <a:pt x="2082921" y="611400"/>
                  </a:cubicBezTo>
                  <a:lnTo>
                    <a:pt x="2089624" y="643241"/>
                  </a:lnTo>
                  <a:cubicBezTo>
                    <a:pt x="2130263" y="838056"/>
                    <a:pt x="2031947" y="1036363"/>
                    <a:pt x="1852075" y="1121831"/>
                  </a:cubicBezTo>
                  <a:cubicBezTo>
                    <a:pt x="1672342" y="1207298"/>
                    <a:pt x="1395969" y="1140684"/>
                    <a:pt x="1303798" y="1003405"/>
                  </a:cubicBezTo>
                  <a:cubicBezTo>
                    <a:pt x="1303798" y="1003405"/>
                    <a:pt x="1371530" y="1244725"/>
                    <a:pt x="1614107" y="1299190"/>
                  </a:cubicBezTo>
                  <a:cubicBezTo>
                    <a:pt x="1758647" y="1331589"/>
                    <a:pt x="1960306" y="1287319"/>
                    <a:pt x="2037813" y="1147946"/>
                  </a:cubicBezTo>
                  <a:lnTo>
                    <a:pt x="2037813" y="1193752"/>
                  </a:lnTo>
                  <a:cubicBezTo>
                    <a:pt x="2031808" y="1382702"/>
                    <a:pt x="1934609" y="1537158"/>
                    <a:pt x="1807107" y="1589667"/>
                  </a:cubicBezTo>
                  <a:cubicBezTo>
                    <a:pt x="1679604" y="1642177"/>
                    <a:pt x="1490514" y="1618994"/>
                    <a:pt x="1375440" y="1543303"/>
                  </a:cubicBezTo>
                  <a:cubicBezTo>
                    <a:pt x="1228246" y="1446523"/>
                    <a:pt x="1158001" y="1324467"/>
                    <a:pt x="1142639" y="1199757"/>
                  </a:cubicBezTo>
                  <a:lnTo>
                    <a:pt x="1140684" y="1241513"/>
                  </a:lnTo>
                  <a:cubicBezTo>
                    <a:pt x="1132025" y="1422503"/>
                    <a:pt x="1236206" y="1588969"/>
                    <a:pt x="1387310" y="1696362"/>
                  </a:cubicBezTo>
                  <a:cubicBezTo>
                    <a:pt x="1535063" y="1801381"/>
                    <a:pt x="1742867" y="1830010"/>
                    <a:pt x="1916455" y="1777919"/>
                  </a:cubicBezTo>
                  <a:lnTo>
                    <a:pt x="1896624" y="1809760"/>
                  </a:lnTo>
                  <a:cubicBezTo>
                    <a:pt x="1781271" y="1994381"/>
                    <a:pt x="1530873" y="2075240"/>
                    <a:pt x="1323629" y="2008626"/>
                  </a:cubicBezTo>
                  <a:cubicBezTo>
                    <a:pt x="1116384" y="1942151"/>
                    <a:pt x="937629" y="1748732"/>
                    <a:pt x="958856" y="1499312"/>
                  </a:cubicBezTo>
                  <a:cubicBezTo>
                    <a:pt x="945868" y="1651115"/>
                    <a:pt x="966816" y="1838808"/>
                    <a:pt x="1064294" y="1989354"/>
                  </a:cubicBezTo>
                  <a:cubicBezTo>
                    <a:pt x="1185093" y="2175930"/>
                    <a:pt x="1411051" y="2264749"/>
                    <a:pt x="1618715" y="2185705"/>
                  </a:cubicBezTo>
                  <a:moveTo>
                    <a:pt x="969470" y="2480512"/>
                  </a:moveTo>
                  <a:cubicBezTo>
                    <a:pt x="720887" y="2259163"/>
                    <a:pt x="603021" y="1923158"/>
                    <a:pt x="659021" y="1595114"/>
                  </a:cubicBezTo>
                  <a:cubicBezTo>
                    <a:pt x="593664" y="1978181"/>
                    <a:pt x="455408" y="2341418"/>
                    <a:pt x="0" y="2480512"/>
                  </a:cubicBezTo>
                  <a:cubicBezTo>
                    <a:pt x="350808" y="2498528"/>
                    <a:pt x="557075" y="2447415"/>
                    <a:pt x="612796" y="2162383"/>
                  </a:cubicBezTo>
                  <a:cubicBezTo>
                    <a:pt x="608746" y="2366556"/>
                    <a:pt x="736110" y="2501879"/>
                    <a:pt x="969470" y="2480512"/>
                  </a:cubicBezTo>
                </a:path>
              </a:pathLst>
            </a:custGeom>
            <a:solidFill>
              <a:srgbClr val="E2E3E4"/>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DAFB88-F6A1-1741-E2A3-207F835EE6F6}"/>
                </a:ext>
              </a:extLst>
            </p:cNvPr>
            <p:cNvSpPr/>
            <p:nvPr/>
          </p:nvSpPr>
          <p:spPr>
            <a:xfrm>
              <a:off x="6111144"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2"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30173D3-A0DE-D02D-77E3-0578F16C42A2}"/>
                </a:ext>
              </a:extLst>
            </p:cNvPr>
            <p:cNvSpPr/>
            <p:nvPr/>
          </p:nvSpPr>
          <p:spPr>
            <a:xfrm>
              <a:off x="6275096"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1"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F38FD3F-91FA-EF6E-7E6B-432350FD9214}"/>
                </a:ext>
              </a:extLst>
            </p:cNvPr>
            <p:cNvSpPr/>
            <p:nvPr/>
          </p:nvSpPr>
          <p:spPr>
            <a:xfrm>
              <a:off x="6511668" y="4217196"/>
              <a:ext cx="149568" cy="168979"/>
            </a:xfrm>
            <a:custGeom>
              <a:avLst/>
              <a:gdLst>
                <a:gd name="connsiteX0" fmla="*/ 107672 w 149568"/>
                <a:gd name="connsiteY0" fmla="*/ 168980 h 168979"/>
                <a:gd name="connsiteX1" fmla="*/ 75133 w 149568"/>
                <a:gd name="connsiteY1" fmla="*/ 121917 h 168979"/>
                <a:gd name="connsiteX2" fmla="*/ 39103 w 149568"/>
                <a:gd name="connsiteY2" fmla="*/ 121917 h 168979"/>
                <a:gd name="connsiteX3" fmla="*/ 39103 w 149568"/>
                <a:gd name="connsiteY3" fmla="*/ 168980 h 168979"/>
                <a:gd name="connsiteX4" fmla="*/ 0 w 149568"/>
                <a:gd name="connsiteY4" fmla="*/ 168980 h 168979"/>
                <a:gd name="connsiteX5" fmla="*/ 0 w 149568"/>
                <a:gd name="connsiteY5" fmla="*/ 0 h 168979"/>
                <a:gd name="connsiteX6" fmla="*/ 73178 w 149568"/>
                <a:gd name="connsiteY6" fmla="*/ 0 h 168979"/>
                <a:gd name="connsiteX7" fmla="*/ 146496 w 149568"/>
                <a:gd name="connsiteY7" fmla="*/ 61308 h 168979"/>
                <a:gd name="connsiteX8" fmla="*/ 111722 w 149568"/>
                <a:gd name="connsiteY8" fmla="*/ 114655 h 168979"/>
                <a:gd name="connsiteX9" fmla="*/ 149568 w 149568"/>
                <a:gd name="connsiteY9" fmla="*/ 168980 h 168979"/>
                <a:gd name="connsiteX10" fmla="*/ 107533 w 149568"/>
                <a:gd name="connsiteY10" fmla="*/ 168980 h 168979"/>
                <a:gd name="connsiteX11" fmla="*/ 70944 w 149568"/>
                <a:gd name="connsiteY11" fmla="*/ 31980 h 168979"/>
                <a:gd name="connsiteX12" fmla="*/ 39103 w 149568"/>
                <a:gd name="connsiteY12" fmla="*/ 31980 h 168979"/>
                <a:gd name="connsiteX13" fmla="*/ 39103 w 149568"/>
                <a:gd name="connsiteY13" fmla="*/ 90914 h 168979"/>
                <a:gd name="connsiteX14" fmla="*/ 70944 w 149568"/>
                <a:gd name="connsiteY14" fmla="*/ 90914 h 168979"/>
                <a:gd name="connsiteX15" fmla="*/ 106834 w 149568"/>
                <a:gd name="connsiteY15" fmla="*/ 61447 h 168979"/>
                <a:gd name="connsiteX16" fmla="*/ 70944 w 149568"/>
                <a:gd name="connsiteY16" fmla="*/ 31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568" h="168979">
                  <a:moveTo>
                    <a:pt x="107672" y="168980"/>
                  </a:moveTo>
                  <a:lnTo>
                    <a:pt x="75133" y="121917"/>
                  </a:lnTo>
                  <a:lnTo>
                    <a:pt x="39103" y="121917"/>
                  </a:lnTo>
                  <a:lnTo>
                    <a:pt x="39103" y="168980"/>
                  </a:lnTo>
                  <a:lnTo>
                    <a:pt x="0" y="168980"/>
                  </a:lnTo>
                  <a:lnTo>
                    <a:pt x="0" y="0"/>
                  </a:lnTo>
                  <a:lnTo>
                    <a:pt x="73178" y="0"/>
                  </a:lnTo>
                  <a:cubicBezTo>
                    <a:pt x="118286" y="0"/>
                    <a:pt x="146496" y="23462"/>
                    <a:pt x="146496" y="61308"/>
                  </a:cubicBezTo>
                  <a:cubicBezTo>
                    <a:pt x="146496" y="86585"/>
                    <a:pt x="133648" y="105159"/>
                    <a:pt x="111722" y="114655"/>
                  </a:cubicBezTo>
                  <a:lnTo>
                    <a:pt x="149568" y="168980"/>
                  </a:lnTo>
                  <a:lnTo>
                    <a:pt x="107533" y="168980"/>
                  </a:lnTo>
                  <a:close/>
                  <a:moveTo>
                    <a:pt x="70944" y="31980"/>
                  </a:moveTo>
                  <a:lnTo>
                    <a:pt x="39103" y="31980"/>
                  </a:lnTo>
                  <a:lnTo>
                    <a:pt x="39103" y="90914"/>
                  </a:lnTo>
                  <a:lnTo>
                    <a:pt x="70944" y="90914"/>
                  </a:lnTo>
                  <a:cubicBezTo>
                    <a:pt x="94824" y="90914"/>
                    <a:pt x="106834" y="79881"/>
                    <a:pt x="106834" y="61447"/>
                  </a:cubicBezTo>
                  <a:cubicBezTo>
                    <a:pt x="106834" y="43013"/>
                    <a:pt x="94824" y="31980"/>
                    <a:pt x="70944" y="31980"/>
                  </a:cubicBezTo>
                  <a:close/>
                </a:path>
              </a:pathLst>
            </a:custGeom>
            <a:solidFill>
              <a:srgbClr val="58595B"/>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CA29E5C-D98C-832F-8C24-0D0C6A9D72E6}"/>
                </a:ext>
              </a:extLst>
            </p:cNvPr>
            <p:cNvSpPr/>
            <p:nvPr/>
          </p:nvSpPr>
          <p:spPr>
            <a:xfrm>
              <a:off x="6689027" y="4217196"/>
              <a:ext cx="130854" cy="168979"/>
            </a:xfrm>
            <a:custGeom>
              <a:avLst/>
              <a:gdLst>
                <a:gd name="connsiteX0" fmla="*/ 130855 w 130854"/>
                <a:gd name="connsiteY0" fmla="*/ 137558 h 168979"/>
                <a:gd name="connsiteX1" fmla="*/ 130855 w 130854"/>
                <a:gd name="connsiteY1" fmla="*/ 168980 h 168979"/>
                <a:gd name="connsiteX2" fmla="*/ 0 w 130854"/>
                <a:gd name="connsiteY2" fmla="*/ 168980 h 168979"/>
                <a:gd name="connsiteX3" fmla="*/ 0 w 130854"/>
                <a:gd name="connsiteY3" fmla="*/ 0 h 168979"/>
                <a:gd name="connsiteX4" fmla="*/ 127643 w 130854"/>
                <a:gd name="connsiteY4" fmla="*/ 0 h 168979"/>
                <a:gd name="connsiteX5" fmla="*/ 127643 w 130854"/>
                <a:gd name="connsiteY5" fmla="*/ 31422 h 168979"/>
                <a:gd name="connsiteX6" fmla="*/ 38823 w 130854"/>
                <a:gd name="connsiteY6" fmla="*/ 31422 h 168979"/>
                <a:gd name="connsiteX7" fmla="*/ 38823 w 130854"/>
                <a:gd name="connsiteY7" fmla="*/ 68150 h 168979"/>
                <a:gd name="connsiteX8" fmla="*/ 117308 w 130854"/>
                <a:gd name="connsiteY8" fmla="*/ 68150 h 168979"/>
                <a:gd name="connsiteX9" fmla="*/ 117308 w 130854"/>
                <a:gd name="connsiteY9" fmla="*/ 98595 h 168979"/>
                <a:gd name="connsiteX10" fmla="*/ 38823 w 130854"/>
                <a:gd name="connsiteY10" fmla="*/ 98595 h 168979"/>
                <a:gd name="connsiteX11" fmla="*/ 38823 w 130854"/>
                <a:gd name="connsiteY11" fmla="*/ 137698 h 168979"/>
                <a:gd name="connsiteX12" fmla="*/ 130715 w 130854"/>
                <a:gd name="connsiteY12" fmla="*/ 1376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54" h="168979">
                  <a:moveTo>
                    <a:pt x="130855" y="137558"/>
                  </a:moveTo>
                  <a:lnTo>
                    <a:pt x="130855" y="168980"/>
                  </a:lnTo>
                  <a:lnTo>
                    <a:pt x="0" y="168980"/>
                  </a:lnTo>
                  <a:lnTo>
                    <a:pt x="0" y="0"/>
                  </a:lnTo>
                  <a:lnTo>
                    <a:pt x="127643" y="0"/>
                  </a:lnTo>
                  <a:lnTo>
                    <a:pt x="127643" y="31422"/>
                  </a:lnTo>
                  <a:lnTo>
                    <a:pt x="38823" y="31422"/>
                  </a:lnTo>
                  <a:lnTo>
                    <a:pt x="38823" y="68150"/>
                  </a:lnTo>
                  <a:lnTo>
                    <a:pt x="117308" y="68150"/>
                  </a:lnTo>
                  <a:lnTo>
                    <a:pt x="117308" y="98595"/>
                  </a:lnTo>
                  <a:lnTo>
                    <a:pt x="38823" y="98595"/>
                  </a:lnTo>
                  <a:lnTo>
                    <a:pt x="38823" y="137698"/>
                  </a:lnTo>
                  <a:lnTo>
                    <a:pt x="130715" y="137698"/>
                  </a:lnTo>
                  <a:close/>
                </a:path>
              </a:pathLst>
            </a:custGeom>
            <a:solidFill>
              <a:srgbClr val="58595B"/>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940CB1F-0B96-81A4-5E71-D0EB59F07544}"/>
                </a:ext>
              </a:extLst>
            </p:cNvPr>
            <p:cNvSpPr/>
            <p:nvPr/>
          </p:nvSpPr>
          <p:spPr>
            <a:xfrm>
              <a:off x="6840131" y="4214264"/>
              <a:ext cx="163533" cy="174845"/>
            </a:xfrm>
            <a:custGeom>
              <a:avLst/>
              <a:gdLst>
                <a:gd name="connsiteX0" fmla="*/ 124710 w 163533"/>
                <a:gd name="connsiteY0" fmla="*/ 84769 h 174845"/>
                <a:gd name="connsiteX1" fmla="*/ 160461 w 163533"/>
                <a:gd name="connsiteY1" fmla="*/ 84769 h 174845"/>
                <a:gd name="connsiteX2" fmla="*/ 160461 w 163533"/>
                <a:gd name="connsiteY2" fmla="*/ 153339 h 174845"/>
                <a:gd name="connsiteX3" fmla="*/ 92171 w 163533"/>
                <a:gd name="connsiteY3" fmla="*/ 174845 h 174845"/>
                <a:gd name="connsiteX4" fmla="*/ 0 w 163533"/>
                <a:gd name="connsiteY4" fmla="*/ 87423 h 174845"/>
                <a:gd name="connsiteX5" fmla="*/ 92869 w 163533"/>
                <a:gd name="connsiteY5" fmla="*/ 0 h 174845"/>
                <a:gd name="connsiteX6" fmla="*/ 163533 w 163533"/>
                <a:gd name="connsiteY6" fmla="*/ 29187 h 174845"/>
                <a:gd name="connsiteX7" fmla="*/ 138396 w 163533"/>
                <a:gd name="connsiteY7" fmla="*/ 52370 h 174845"/>
                <a:gd name="connsiteX8" fmla="*/ 94685 w 163533"/>
                <a:gd name="connsiteY8" fmla="*/ 33377 h 174845"/>
                <a:gd name="connsiteX9" fmla="*/ 39382 w 163533"/>
                <a:gd name="connsiteY9" fmla="*/ 87423 h 174845"/>
                <a:gd name="connsiteX10" fmla="*/ 94126 w 163533"/>
                <a:gd name="connsiteY10" fmla="*/ 141468 h 174845"/>
                <a:gd name="connsiteX11" fmla="*/ 124570 w 163533"/>
                <a:gd name="connsiteY11" fmla="*/ 134206 h 174845"/>
                <a:gd name="connsiteX12" fmla="*/ 124570 w 163533"/>
                <a:gd name="connsiteY12" fmla="*/ 84769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533" h="174845">
                  <a:moveTo>
                    <a:pt x="124710" y="84769"/>
                  </a:moveTo>
                  <a:lnTo>
                    <a:pt x="160461" y="84769"/>
                  </a:lnTo>
                  <a:lnTo>
                    <a:pt x="160461" y="153339"/>
                  </a:lnTo>
                  <a:cubicBezTo>
                    <a:pt x="141887" y="167304"/>
                    <a:pt x="116331" y="174845"/>
                    <a:pt x="92171" y="174845"/>
                  </a:cubicBezTo>
                  <a:cubicBezTo>
                    <a:pt x="39103" y="174845"/>
                    <a:pt x="0" y="138396"/>
                    <a:pt x="0" y="87423"/>
                  </a:cubicBezTo>
                  <a:cubicBezTo>
                    <a:pt x="0" y="36449"/>
                    <a:pt x="39103" y="0"/>
                    <a:pt x="92869" y="0"/>
                  </a:cubicBezTo>
                  <a:cubicBezTo>
                    <a:pt x="122475" y="0"/>
                    <a:pt x="147194" y="10195"/>
                    <a:pt x="163533" y="29187"/>
                  </a:cubicBezTo>
                  <a:lnTo>
                    <a:pt x="138396" y="52370"/>
                  </a:lnTo>
                  <a:cubicBezTo>
                    <a:pt x="126106" y="39382"/>
                    <a:pt x="111862" y="33377"/>
                    <a:pt x="94685" y="33377"/>
                  </a:cubicBezTo>
                  <a:cubicBezTo>
                    <a:pt x="61866" y="33377"/>
                    <a:pt x="39382" y="55303"/>
                    <a:pt x="39382" y="87423"/>
                  </a:cubicBezTo>
                  <a:cubicBezTo>
                    <a:pt x="39382" y="119543"/>
                    <a:pt x="61866" y="141468"/>
                    <a:pt x="94126" y="141468"/>
                  </a:cubicBezTo>
                  <a:cubicBezTo>
                    <a:pt x="104740" y="141468"/>
                    <a:pt x="114655" y="139513"/>
                    <a:pt x="124570" y="134206"/>
                  </a:cubicBezTo>
                  <a:lnTo>
                    <a:pt x="124570" y="84769"/>
                  </a:lnTo>
                  <a:close/>
                </a:path>
              </a:pathLst>
            </a:custGeom>
            <a:solidFill>
              <a:srgbClr val="58595B"/>
            </a:solidFill>
            <a:ln w="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424BE5A-4B60-7551-73CC-3726B2711782}"/>
                </a:ext>
              </a:extLst>
            </p:cNvPr>
            <p:cNvSpPr/>
            <p:nvPr/>
          </p:nvSpPr>
          <p:spPr>
            <a:xfrm>
              <a:off x="7036762" y="4217336"/>
              <a:ext cx="39102" cy="168979"/>
            </a:xfrm>
            <a:custGeom>
              <a:avLst/>
              <a:gdLst>
                <a:gd name="connsiteX0" fmla="*/ 0 w 39102"/>
                <a:gd name="connsiteY0" fmla="*/ 0 h 168979"/>
                <a:gd name="connsiteX1" fmla="*/ 39103 w 39102"/>
                <a:gd name="connsiteY1" fmla="*/ 0 h 168979"/>
                <a:gd name="connsiteX2" fmla="*/ 39103 w 39102"/>
                <a:gd name="connsiteY2" fmla="*/ 168980 h 168979"/>
                <a:gd name="connsiteX3" fmla="*/ 0 w 39102"/>
                <a:gd name="connsiteY3" fmla="*/ 168980 h 168979"/>
                <a:gd name="connsiteX4" fmla="*/ 0 w 39102"/>
                <a:gd name="connsiteY4" fmla="*/ 0 h 16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2" h="168979">
                  <a:moveTo>
                    <a:pt x="0" y="0"/>
                  </a:moveTo>
                  <a:lnTo>
                    <a:pt x="39103" y="0"/>
                  </a:lnTo>
                  <a:lnTo>
                    <a:pt x="39103" y="168980"/>
                  </a:lnTo>
                  <a:lnTo>
                    <a:pt x="0" y="168980"/>
                  </a:lnTo>
                  <a:lnTo>
                    <a:pt x="0" y="0"/>
                  </a:lnTo>
                  <a:close/>
                </a:path>
              </a:pathLst>
            </a:custGeom>
            <a:solidFill>
              <a:srgbClr val="58595B"/>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0D1563F-9C8A-7145-6353-C2AFF42C4D10}"/>
                </a:ext>
              </a:extLst>
            </p:cNvPr>
            <p:cNvSpPr/>
            <p:nvPr/>
          </p:nvSpPr>
          <p:spPr>
            <a:xfrm>
              <a:off x="7105332" y="4214264"/>
              <a:ext cx="184900" cy="174845"/>
            </a:xfrm>
            <a:custGeom>
              <a:avLst/>
              <a:gdLst>
                <a:gd name="connsiteX0" fmla="*/ 0 w 184900"/>
                <a:gd name="connsiteY0" fmla="*/ 87423 h 174845"/>
                <a:gd name="connsiteX1" fmla="*/ 92450 w 184900"/>
                <a:gd name="connsiteY1" fmla="*/ 0 h 174845"/>
                <a:gd name="connsiteX2" fmla="*/ 184900 w 184900"/>
                <a:gd name="connsiteY2" fmla="*/ 87423 h 174845"/>
                <a:gd name="connsiteX3" fmla="*/ 92450 w 184900"/>
                <a:gd name="connsiteY3" fmla="*/ 174845 h 174845"/>
                <a:gd name="connsiteX4" fmla="*/ 0 w 184900"/>
                <a:gd name="connsiteY4" fmla="*/ 87423 h 174845"/>
                <a:gd name="connsiteX5" fmla="*/ 145239 w 184900"/>
                <a:gd name="connsiteY5" fmla="*/ 87423 h 174845"/>
                <a:gd name="connsiteX6" fmla="*/ 92450 w 184900"/>
                <a:gd name="connsiteY6" fmla="*/ 33377 h 174845"/>
                <a:gd name="connsiteX7" fmla="*/ 39661 w 184900"/>
                <a:gd name="connsiteY7" fmla="*/ 87423 h 174845"/>
                <a:gd name="connsiteX8" fmla="*/ 92450 w 184900"/>
                <a:gd name="connsiteY8" fmla="*/ 141468 h 174845"/>
                <a:gd name="connsiteX9" fmla="*/ 145239 w 18490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00" h="174845">
                  <a:moveTo>
                    <a:pt x="0" y="87423"/>
                  </a:moveTo>
                  <a:cubicBezTo>
                    <a:pt x="0" y="37287"/>
                    <a:pt x="39103" y="0"/>
                    <a:pt x="92450" y="0"/>
                  </a:cubicBezTo>
                  <a:cubicBezTo>
                    <a:pt x="145798" y="0"/>
                    <a:pt x="184900" y="36868"/>
                    <a:pt x="184900" y="87423"/>
                  </a:cubicBezTo>
                  <a:cubicBezTo>
                    <a:pt x="184900" y="137977"/>
                    <a:pt x="145518" y="174845"/>
                    <a:pt x="92450" y="174845"/>
                  </a:cubicBezTo>
                  <a:cubicBezTo>
                    <a:pt x="39382" y="174845"/>
                    <a:pt x="0" y="137698"/>
                    <a:pt x="0" y="87423"/>
                  </a:cubicBezTo>
                  <a:close/>
                  <a:moveTo>
                    <a:pt x="145239" y="87423"/>
                  </a:moveTo>
                  <a:cubicBezTo>
                    <a:pt x="145239" y="55303"/>
                    <a:pt x="122615" y="33377"/>
                    <a:pt x="92450" y="33377"/>
                  </a:cubicBezTo>
                  <a:cubicBezTo>
                    <a:pt x="62285" y="33377"/>
                    <a:pt x="39661" y="55303"/>
                    <a:pt x="39661" y="87423"/>
                  </a:cubicBezTo>
                  <a:cubicBezTo>
                    <a:pt x="39661" y="119543"/>
                    <a:pt x="62285" y="141468"/>
                    <a:pt x="92450" y="141468"/>
                  </a:cubicBezTo>
                  <a:cubicBezTo>
                    <a:pt x="122615" y="141468"/>
                    <a:pt x="145239" y="119543"/>
                    <a:pt x="145239" y="87423"/>
                  </a:cubicBezTo>
                  <a:close/>
                </a:path>
              </a:pathLst>
            </a:custGeom>
            <a:solidFill>
              <a:srgbClr val="58595B"/>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ED51817D-412C-E63D-5889-A276E5319847}"/>
                </a:ext>
              </a:extLst>
            </p:cNvPr>
            <p:cNvSpPr/>
            <p:nvPr/>
          </p:nvSpPr>
          <p:spPr>
            <a:xfrm>
              <a:off x="7319699" y="4217336"/>
              <a:ext cx="155014" cy="168979"/>
            </a:xfrm>
            <a:custGeom>
              <a:avLst/>
              <a:gdLst>
                <a:gd name="connsiteX0" fmla="*/ 154875 w 155014"/>
                <a:gd name="connsiteY0" fmla="*/ 0 h 168979"/>
                <a:gd name="connsiteX1" fmla="*/ 154875 w 155014"/>
                <a:gd name="connsiteY1" fmla="*/ 168980 h 168979"/>
                <a:gd name="connsiteX2" fmla="*/ 122755 w 155014"/>
                <a:gd name="connsiteY2" fmla="*/ 168980 h 168979"/>
                <a:gd name="connsiteX3" fmla="*/ 38544 w 155014"/>
                <a:gd name="connsiteY3" fmla="*/ 66475 h 168979"/>
                <a:gd name="connsiteX4" fmla="*/ 38544 w 155014"/>
                <a:gd name="connsiteY4" fmla="*/ 168980 h 168979"/>
                <a:gd name="connsiteX5" fmla="*/ 0 w 155014"/>
                <a:gd name="connsiteY5" fmla="*/ 168980 h 168979"/>
                <a:gd name="connsiteX6" fmla="*/ 0 w 155014"/>
                <a:gd name="connsiteY6" fmla="*/ 0 h 168979"/>
                <a:gd name="connsiteX7" fmla="*/ 32399 w 155014"/>
                <a:gd name="connsiteY7" fmla="*/ 0 h 168979"/>
                <a:gd name="connsiteX8" fmla="*/ 116331 w 155014"/>
                <a:gd name="connsiteY8" fmla="*/ 102505 h 168979"/>
                <a:gd name="connsiteX9" fmla="*/ 116331 w 155014"/>
                <a:gd name="connsiteY9" fmla="*/ 0 h 168979"/>
                <a:gd name="connsiteX10" fmla="*/ 155015 w 155014"/>
                <a:gd name="connsiteY10"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14" h="168979">
                  <a:moveTo>
                    <a:pt x="154875" y="0"/>
                  </a:moveTo>
                  <a:lnTo>
                    <a:pt x="154875" y="168980"/>
                  </a:lnTo>
                  <a:lnTo>
                    <a:pt x="122755" y="168980"/>
                  </a:lnTo>
                  <a:lnTo>
                    <a:pt x="38544" y="66475"/>
                  </a:lnTo>
                  <a:lnTo>
                    <a:pt x="38544" y="168980"/>
                  </a:lnTo>
                  <a:lnTo>
                    <a:pt x="0" y="168980"/>
                  </a:lnTo>
                  <a:lnTo>
                    <a:pt x="0" y="0"/>
                  </a:lnTo>
                  <a:lnTo>
                    <a:pt x="32399" y="0"/>
                  </a:lnTo>
                  <a:lnTo>
                    <a:pt x="116331" y="102505"/>
                  </a:lnTo>
                  <a:lnTo>
                    <a:pt x="116331" y="0"/>
                  </a:lnTo>
                  <a:lnTo>
                    <a:pt x="155015" y="0"/>
                  </a:lnTo>
                  <a:close/>
                </a:path>
              </a:pathLst>
            </a:custGeom>
            <a:solidFill>
              <a:srgbClr val="58595B"/>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AD7AE71B-2E2D-B74B-6106-9E2C7B8E0293}"/>
                </a:ext>
              </a:extLst>
            </p:cNvPr>
            <p:cNvSpPr/>
            <p:nvPr/>
          </p:nvSpPr>
          <p:spPr>
            <a:xfrm>
              <a:off x="7501387" y="4214264"/>
              <a:ext cx="140490" cy="174705"/>
            </a:xfrm>
            <a:custGeom>
              <a:avLst/>
              <a:gdLst>
                <a:gd name="connsiteX0" fmla="*/ 0 w 140490"/>
                <a:gd name="connsiteY0" fmla="*/ 155294 h 174705"/>
                <a:gd name="connsiteX1" fmla="*/ 13267 w 140490"/>
                <a:gd name="connsiteY1" fmla="*/ 125827 h 174705"/>
                <a:gd name="connsiteX2" fmla="*/ 68988 w 140490"/>
                <a:gd name="connsiteY2" fmla="*/ 143423 h 174705"/>
                <a:gd name="connsiteX3" fmla="*/ 101528 w 140490"/>
                <a:gd name="connsiteY3" fmla="*/ 125269 h 174705"/>
                <a:gd name="connsiteX4" fmla="*/ 3352 w 140490"/>
                <a:gd name="connsiteY4" fmla="*/ 52649 h 174705"/>
                <a:gd name="connsiteX5" fmla="*/ 74575 w 140490"/>
                <a:gd name="connsiteY5" fmla="*/ 0 h 174705"/>
                <a:gd name="connsiteX6" fmla="*/ 133229 w 140490"/>
                <a:gd name="connsiteY6" fmla="*/ 14943 h 174705"/>
                <a:gd name="connsiteX7" fmla="*/ 121219 w 140490"/>
                <a:gd name="connsiteY7" fmla="*/ 44689 h 174705"/>
                <a:gd name="connsiteX8" fmla="*/ 74435 w 140490"/>
                <a:gd name="connsiteY8" fmla="*/ 31422 h 174705"/>
                <a:gd name="connsiteX9" fmla="*/ 42315 w 140490"/>
                <a:gd name="connsiteY9" fmla="*/ 50694 h 174705"/>
                <a:gd name="connsiteX10" fmla="*/ 140491 w 140490"/>
                <a:gd name="connsiteY10" fmla="*/ 122336 h 174705"/>
                <a:gd name="connsiteX11" fmla="*/ 68849 w 140490"/>
                <a:gd name="connsiteY11" fmla="*/ 174706 h 174705"/>
                <a:gd name="connsiteX12" fmla="*/ 0 w 140490"/>
                <a:gd name="connsiteY12" fmla="*/ 155154 h 17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0" h="174705">
                  <a:moveTo>
                    <a:pt x="0" y="155294"/>
                  </a:moveTo>
                  <a:lnTo>
                    <a:pt x="13267" y="125827"/>
                  </a:lnTo>
                  <a:cubicBezTo>
                    <a:pt x="27512" y="136161"/>
                    <a:pt x="48739" y="143423"/>
                    <a:pt x="68988" y="143423"/>
                  </a:cubicBezTo>
                  <a:cubicBezTo>
                    <a:pt x="92171" y="143423"/>
                    <a:pt x="101528" y="135743"/>
                    <a:pt x="101528" y="125269"/>
                  </a:cubicBezTo>
                  <a:cubicBezTo>
                    <a:pt x="101528" y="93707"/>
                    <a:pt x="3352" y="115353"/>
                    <a:pt x="3352" y="52649"/>
                  </a:cubicBezTo>
                  <a:cubicBezTo>
                    <a:pt x="3352" y="23881"/>
                    <a:pt x="26534" y="0"/>
                    <a:pt x="74575" y="0"/>
                  </a:cubicBezTo>
                  <a:cubicBezTo>
                    <a:pt x="95802" y="0"/>
                    <a:pt x="117588" y="5028"/>
                    <a:pt x="133229" y="14943"/>
                  </a:cubicBezTo>
                  <a:lnTo>
                    <a:pt x="121219" y="44689"/>
                  </a:lnTo>
                  <a:cubicBezTo>
                    <a:pt x="105577" y="35751"/>
                    <a:pt x="89378" y="31422"/>
                    <a:pt x="74435" y="31422"/>
                  </a:cubicBezTo>
                  <a:cubicBezTo>
                    <a:pt x="51253" y="31422"/>
                    <a:pt x="42315" y="40080"/>
                    <a:pt x="42315" y="50694"/>
                  </a:cubicBezTo>
                  <a:cubicBezTo>
                    <a:pt x="42315" y="81837"/>
                    <a:pt x="140491" y="60330"/>
                    <a:pt x="140491" y="122336"/>
                  </a:cubicBezTo>
                  <a:cubicBezTo>
                    <a:pt x="140491" y="150546"/>
                    <a:pt x="117029" y="174706"/>
                    <a:pt x="68849" y="174706"/>
                  </a:cubicBezTo>
                  <a:cubicBezTo>
                    <a:pt x="42035" y="174706"/>
                    <a:pt x="15083" y="166745"/>
                    <a:pt x="0" y="155154"/>
                  </a:cubicBezTo>
                  <a:close/>
                </a:path>
              </a:pathLst>
            </a:custGeom>
            <a:solidFill>
              <a:srgbClr val="58595B"/>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95F1EFC-296B-06FE-AEF9-AA36BEAC3448}"/>
                </a:ext>
              </a:extLst>
            </p:cNvPr>
            <p:cNvSpPr/>
            <p:nvPr/>
          </p:nvSpPr>
          <p:spPr>
            <a:xfrm>
              <a:off x="7768682" y="4192478"/>
              <a:ext cx="15920" cy="225818"/>
            </a:xfrm>
            <a:custGeom>
              <a:avLst/>
              <a:gdLst>
                <a:gd name="connsiteX0" fmla="*/ 0 w 15920"/>
                <a:gd name="connsiteY0" fmla="*/ 0 h 225818"/>
                <a:gd name="connsiteX1" fmla="*/ 15920 w 15920"/>
                <a:gd name="connsiteY1" fmla="*/ 0 h 225818"/>
                <a:gd name="connsiteX2" fmla="*/ 15920 w 15920"/>
                <a:gd name="connsiteY2" fmla="*/ 225818 h 225818"/>
                <a:gd name="connsiteX3" fmla="*/ 0 w 15920"/>
                <a:gd name="connsiteY3" fmla="*/ 225818 h 225818"/>
                <a:gd name="connsiteX4" fmla="*/ 0 w 15920"/>
                <a:gd name="connsiteY4" fmla="*/ 0 h 22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0" h="225818">
                  <a:moveTo>
                    <a:pt x="0" y="0"/>
                  </a:moveTo>
                  <a:lnTo>
                    <a:pt x="15920" y="0"/>
                  </a:lnTo>
                  <a:lnTo>
                    <a:pt x="15920" y="225818"/>
                  </a:lnTo>
                  <a:lnTo>
                    <a:pt x="0" y="225818"/>
                  </a:lnTo>
                  <a:lnTo>
                    <a:pt x="0" y="0"/>
                  </a:lnTo>
                  <a:close/>
                </a:path>
              </a:pathLst>
            </a:custGeom>
            <a:solidFill>
              <a:srgbClr val="8A8C8E"/>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D69CF0A-DFC7-5DD3-EE10-B430695C20B2}"/>
                </a:ext>
              </a:extLst>
            </p:cNvPr>
            <p:cNvSpPr/>
            <p:nvPr/>
          </p:nvSpPr>
          <p:spPr>
            <a:xfrm>
              <a:off x="7903168" y="4217336"/>
              <a:ext cx="162415" cy="168979"/>
            </a:xfrm>
            <a:custGeom>
              <a:avLst/>
              <a:gdLst>
                <a:gd name="connsiteX0" fmla="*/ 0 w 162415"/>
                <a:gd name="connsiteY0" fmla="*/ 0 h 168979"/>
                <a:gd name="connsiteX1" fmla="*/ 71223 w 162415"/>
                <a:gd name="connsiteY1" fmla="*/ 0 h 168979"/>
                <a:gd name="connsiteX2" fmla="*/ 162416 w 162415"/>
                <a:gd name="connsiteY2" fmla="*/ 84490 h 168979"/>
                <a:gd name="connsiteX3" fmla="*/ 71223 w 162415"/>
                <a:gd name="connsiteY3" fmla="*/ 168980 h 168979"/>
                <a:gd name="connsiteX4" fmla="*/ 0 w 162415"/>
                <a:gd name="connsiteY4" fmla="*/ 168980 h 168979"/>
                <a:gd name="connsiteX5" fmla="*/ 0 w 162415"/>
                <a:gd name="connsiteY5" fmla="*/ 0 h 168979"/>
                <a:gd name="connsiteX6" fmla="*/ 69687 w 162415"/>
                <a:gd name="connsiteY6" fmla="*/ 147892 h 168979"/>
                <a:gd name="connsiteX7" fmla="*/ 138256 w 162415"/>
                <a:gd name="connsiteY7" fmla="*/ 84350 h 168979"/>
                <a:gd name="connsiteX8" fmla="*/ 69687 w 162415"/>
                <a:gd name="connsiteY8" fmla="*/ 20948 h 168979"/>
                <a:gd name="connsiteX9" fmla="*/ 24020 w 162415"/>
                <a:gd name="connsiteY9" fmla="*/ 20948 h 168979"/>
                <a:gd name="connsiteX10" fmla="*/ 24020 w 162415"/>
                <a:gd name="connsiteY10" fmla="*/ 147892 h 168979"/>
                <a:gd name="connsiteX11" fmla="*/ 69687 w 162415"/>
                <a:gd name="connsiteY11" fmla="*/ 14789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415" h="168979">
                  <a:moveTo>
                    <a:pt x="0" y="0"/>
                  </a:moveTo>
                  <a:lnTo>
                    <a:pt x="71223" y="0"/>
                  </a:lnTo>
                  <a:cubicBezTo>
                    <a:pt x="125548" y="0"/>
                    <a:pt x="162416" y="34215"/>
                    <a:pt x="162416" y="84490"/>
                  </a:cubicBezTo>
                  <a:cubicBezTo>
                    <a:pt x="162416" y="134765"/>
                    <a:pt x="125548" y="168980"/>
                    <a:pt x="71223" y="168980"/>
                  </a:cubicBezTo>
                  <a:lnTo>
                    <a:pt x="0" y="168980"/>
                  </a:lnTo>
                  <a:lnTo>
                    <a:pt x="0" y="0"/>
                  </a:lnTo>
                  <a:close/>
                  <a:moveTo>
                    <a:pt x="69687" y="147892"/>
                  </a:moveTo>
                  <a:cubicBezTo>
                    <a:pt x="111443" y="147892"/>
                    <a:pt x="138256" y="122336"/>
                    <a:pt x="138256" y="84350"/>
                  </a:cubicBezTo>
                  <a:cubicBezTo>
                    <a:pt x="138256" y="46365"/>
                    <a:pt x="111443" y="20948"/>
                    <a:pt x="69687" y="20948"/>
                  </a:cubicBezTo>
                  <a:lnTo>
                    <a:pt x="24020" y="20948"/>
                  </a:lnTo>
                  <a:lnTo>
                    <a:pt x="24020" y="147892"/>
                  </a:lnTo>
                  <a:lnTo>
                    <a:pt x="69687" y="147892"/>
                  </a:lnTo>
                  <a:close/>
                </a:path>
              </a:pathLst>
            </a:custGeom>
            <a:solidFill>
              <a:srgbClr val="8A8C8E"/>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BD4C7981-7917-47D9-38B7-887EEC290704}"/>
                </a:ext>
              </a:extLst>
            </p:cNvPr>
            <p:cNvSpPr/>
            <p:nvPr/>
          </p:nvSpPr>
          <p:spPr>
            <a:xfrm>
              <a:off x="8102732"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4 w 122615"/>
                <a:gd name="connsiteY4" fmla="*/ 0 h 168979"/>
                <a:gd name="connsiteX5" fmla="*/ 119264 w 122615"/>
                <a:gd name="connsiteY5" fmla="*/ 20948 h 168979"/>
                <a:gd name="connsiteX6" fmla="*/ 24160 w 122615"/>
                <a:gd name="connsiteY6" fmla="*/ 20948 h 168979"/>
                <a:gd name="connsiteX7" fmla="*/ 24160 w 122615"/>
                <a:gd name="connsiteY7" fmla="*/ 72899 h 168979"/>
                <a:gd name="connsiteX8" fmla="*/ 108790 w 122615"/>
                <a:gd name="connsiteY8" fmla="*/ 72899 h 168979"/>
                <a:gd name="connsiteX9" fmla="*/ 108790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4" y="0"/>
                  </a:lnTo>
                  <a:lnTo>
                    <a:pt x="119264" y="20948"/>
                  </a:lnTo>
                  <a:lnTo>
                    <a:pt x="24160" y="20948"/>
                  </a:lnTo>
                  <a:lnTo>
                    <a:pt x="24160" y="72899"/>
                  </a:lnTo>
                  <a:lnTo>
                    <a:pt x="108790" y="72899"/>
                  </a:lnTo>
                  <a:lnTo>
                    <a:pt x="108790"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2A1D4AA-64B3-086B-6AA2-2B52C4427990}"/>
                </a:ext>
              </a:extLst>
            </p:cNvPr>
            <p:cNvSpPr/>
            <p:nvPr/>
          </p:nvSpPr>
          <p:spPr>
            <a:xfrm>
              <a:off x="8250345" y="4215241"/>
              <a:ext cx="153757" cy="172889"/>
            </a:xfrm>
            <a:custGeom>
              <a:avLst/>
              <a:gdLst>
                <a:gd name="connsiteX0" fmla="*/ 0 w 153757"/>
                <a:gd name="connsiteY0" fmla="*/ 86445 h 172889"/>
                <a:gd name="connsiteX1" fmla="*/ 89517 w 153757"/>
                <a:gd name="connsiteY1" fmla="*/ 0 h 172889"/>
                <a:gd name="connsiteX2" fmla="*/ 153758 w 153757"/>
                <a:gd name="connsiteY2" fmla="*/ 26255 h 172889"/>
                <a:gd name="connsiteX3" fmla="*/ 138117 w 153757"/>
                <a:gd name="connsiteY3" fmla="*/ 41477 h 172889"/>
                <a:gd name="connsiteX4" fmla="*/ 90634 w 153757"/>
                <a:gd name="connsiteY4" fmla="*/ 21506 h 172889"/>
                <a:gd name="connsiteX5" fmla="*/ 24299 w 153757"/>
                <a:gd name="connsiteY5" fmla="*/ 86445 h 172889"/>
                <a:gd name="connsiteX6" fmla="*/ 90634 w 153757"/>
                <a:gd name="connsiteY6" fmla="*/ 151384 h 172889"/>
                <a:gd name="connsiteX7" fmla="*/ 138117 w 153757"/>
                <a:gd name="connsiteY7" fmla="*/ 131134 h 172889"/>
                <a:gd name="connsiteX8" fmla="*/ 153758 w 153757"/>
                <a:gd name="connsiteY8" fmla="*/ 146356 h 172889"/>
                <a:gd name="connsiteX9" fmla="*/ 89378 w 153757"/>
                <a:gd name="connsiteY9" fmla="*/ 172890 h 172889"/>
                <a:gd name="connsiteX10" fmla="*/ 140 w 153757"/>
                <a:gd name="connsiteY10"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757" h="172889">
                  <a:moveTo>
                    <a:pt x="0" y="86445"/>
                  </a:moveTo>
                  <a:cubicBezTo>
                    <a:pt x="0" y="36449"/>
                    <a:pt x="38125" y="0"/>
                    <a:pt x="89517" y="0"/>
                  </a:cubicBezTo>
                  <a:cubicBezTo>
                    <a:pt x="115632" y="0"/>
                    <a:pt x="138256" y="8938"/>
                    <a:pt x="153758" y="26255"/>
                  </a:cubicBezTo>
                  <a:lnTo>
                    <a:pt x="138117" y="41477"/>
                  </a:lnTo>
                  <a:cubicBezTo>
                    <a:pt x="125129" y="27651"/>
                    <a:pt x="109208" y="21506"/>
                    <a:pt x="90634" y="21506"/>
                  </a:cubicBezTo>
                  <a:cubicBezTo>
                    <a:pt x="52509" y="21506"/>
                    <a:pt x="24299" y="49018"/>
                    <a:pt x="24299" y="86445"/>
                  </a:cubicBezTo>
                  <a:cubicBezTo>
                    <a:pt x="24299" y="123872"/>
                    <a:pt x="52509" y="151384"/>
                    <a:pt x="90634" y="151384"/>
                  </a:cubicBezTo>
                  <a:cubicBezTo>
                    <a:pt x="109208" y="151384"/>
                    <a:pt x="125129" y="144820"/>
                    <a:pt x="138117" y="131134"/>
                  </a:cubicBezTo>
                  <a:lnTo>
                    <a:pt x="153758" y="146356"/>
                  </a:lnTo>
                  <a:cubicBezTo>
                    <a:pt x="138256" y="163673"/>
                    <a:pt x="115632" y="172890"/>
                    <a:pt x="89378" y="172890"/>
                  </a:cubicBezTo>
                  <a:cubicBezTo>
                    <a:pt x="38265" y="172890"/>
                    <a:pt x="140" y="136441"/>
                    <a:pt x="140" y="86445"/>
                  </a:cubicBezTo>
                  <a:close/>
                </a:path>
              </a:pathLst>
            </a:custGeom>
            <a:solidFill>
              <a:srgbClr val="8A8C8E"/>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19AD8829-158A-D968-BE0A-42CFE0C6EBCC}"/>
                </a:ext>
              </a:extLst>
            </p:cNvPr>
            <p:cNvSpPr/>
            <p:nvPr/>
          </p:nvSpPr>
          <p:spPr>
            <a:xfrm>
              <a:off x="8438876"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9A9DD63E-F417-3B2E-C250-FF5A0F3B2135}"/>
                </a:ext>
              </a:extLst>
            </p:cNvPr>
            <p:cNvSpPr/>
            <p:nvPr/>
          </p:nvSpPr>
          <p:spPr>
            <a:xfrm>
              <a:off x="8600873" y="4217196"/>
              <a:ext cx="180012" cy="168979"/>
            </a:xfrm>
            <a:custGeom>
              <a:avLst/>
              <a:gdLst>
                <a:gd name="connsiteX0" fmla="*/ 156551 w 180012"/>
                <a:gd name="connsiteY0" fmla="*/ 168980 h 168979"/>
                <a:gd name="connsiteX1" fmla="*/ 156271 w 180012"/>
                <a:gd name="connsiteY1" fmla="*/ 45946 h 168979"/>
                <a:gd name="connsiteX2" fmla="*/ 95243 w 180012"/>
                <a:gd name="connsiteY2" fmla="*/ 148451 h 168979"/>
                <a:gd name="connsiteX3" fmla="*/ 84211 w 180012"/>
                <a:gd name="connsiteY3" fmla="*/ 148451 h 168979"/>
                <a:gd name="connsiteX4" fmla="*/ 23182 w 180012"/>
                <a:gd name="connsiteY4" fmla="*/ 46644 h 168979"/>
                <a:gd name="connsiteX5" fmla="*/ 23182 w 180012"/>
                <a:gd name="connsiteY5" fmla="*/ 168980 h 168979"/>
                <a:gd name="connsiteX6" fmla="*/ 0 w 180012"/>
                <a:gd name="connsiteY6" fmla="*/ 168980 h 168979"/>
                <a:gd name="connsiteX7" fmla="*/ 0 w 180012"/>
                <a:gd name="connsiteY7" fmla="*/ 0 h 168979"/>
                <a:gd name="connsiteX8" fmla="*/ 19831 w 180012"/>
                <a:gd name="connsiteY8" fmla="*/ 0 h 168979"/>
                <a:gd name="connsiteX9" fmla="*/ 90355 w 180012"/>
                <a:gd name="connsiteY9" fmla="*/ 118705 h 168979"/>
                <a:gd name="connsiteX10" fmla="*/ 159903 w 180012"/>
                <a:gd name="connsiteY10" fmla="*/ 0 h 168979"/>
                <a:gd name="connsiteX11" fmla="*/ 179733 w 180012"/>
                <a:gd name="connsiteY11" fmla="*/ 0 h 168979"/>
                <a:gd name="connsiteX12" fmla="*/ 180012 w 180012"/>
                <a:gd name="connsiteY12" fmla="*/ 168980 h 168979"/>
                <a:gd name="connsiteX13" fmla="*/ 156830 w 180012"/>
                <a:gd name="connsiteY13" fmla="*/ 168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12" h="168979">
                  <a:moveTo>
                    <a:pt x="156551" y="168980"/>
                  </a:moveTo>
                  <a:lnTo>
                    <a:pt x="156271" y="45946"/>
                  </a:lnTo>
                  <a:lnTo>
                    <a:pt x="95243" y="148451"/>
                  </a:lnTo>
                  <a:lnTo>
                    <a:pt x="84211" y="148451"/>
                  </a:lnTo>
                  <a:lnTo>
                    <a:pt x="23182" y="46644"/>
                  </a:lnTo>
                  <a:lnTo>
                    <a:pt x="23182" y="168980"/>
                  </a:lnTo>
                  <a:lnTo>
                    <a:pt x="0" y="168980"/>
                  </a:lnTo>
                  <a:lnTo>
                    <a:pt x="0" y="0"/>
                  </a:lnTo>
                  <a:lnTo>
                    <a:pt x="19831" y="0"/>
                  </a:lnTo>
                  <a:lnTo>
                    <a:pt x="90355" y="118705"/>
                  </a:lnTo>
                  <a:lnTo>
                    <a:pt x="159903" y="0"/>
                  </a:lnTo>
                  <a:lnTo>
                    <a:pt x="179733" y="0"/>
                  </a:lnTo>
                  <a:lnTo>
                    <a:pt x="180012" y="168980"/>
                  </a:lnTo>
                  <a:lnTo>
                    <a:pt x="156830" y="168980"/>
                  </a:lnTo>
                  <a:close/>
                </a:path>
              </a:pathLst>
            </a:custGeom>
            <a:solidFill>
              <a:srgbClr val="8A8C8E"/>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8676C61B-6A8B-89B6-FACC-DB3DFE855F42}"/>
                </a:ext>
              </a:extLst>
            </p:cNvPr>
            <p:cNvSpPr/>
            <p:nvPr/>
          </p:nvSpPr>
          <p:spPr>
            <a:xfrm>
              <a:off x="8831579" y="4217336"/>
              <a:ext cx="145378" cy="168979"/>
            </a:xfrm>
            <a:custGeom>
              <a:avLst/>
              <a:gdLst>
                <a:gd name="connsiteX0" fmla="*/ 145239 w 145378"/>
                <a:gd name="connsiteY0" fmla="*/ 123313 h 168979"/>
                <a:gd name="connsiteX1" fmla="*/ 80580 w 145378"/>
                <a:gd name="connsiteY1" fmla="*/ 168980 h 168979"/>
                <a:gd name="connsiteX2" fmla="*/ 0 w 145378"/>
                <a:gd name="connsiteY2" fmla="*/ 168980 h 168979"/>
                <a:gd name="connsiteX3" fmla="*/ 0 w 145378"/>
                <a:gd name="connsiteY3" fmla="*/ 0 h 168979"/>
                <a:gd name="connsiteX4" fmla="*/ 75832 w 145378"/>
                <a:gd name="connsiteY4" fmla="*/ 0 h 168979"/>
                <a:gd name="connsiteX5" fmla="*/ 136441 w 145378"/>
                <a:gd name="connsiteY5" fmla="*/ 43711 h 168979"/>
                <a:gd name="connsiteX6" fmla="*/ 113817 w 145378"/>
                <a:gd name="connsiteY6" fmla="*/ 81418 h 168979"/>
                <a:gd name="connsiteX7" fmla="*/ 145379 w 145378"/>
                <a:gd name="connsiteY7" fmla="*/ 123453 h 168979"/>
                <a:gd name="connsiteX8" fmla="*/ 24160 w 145378"/>
                <a:gd name="connsiteY8" fmla="*/ 19552 h 168979"/>
                <a:gd name="connsiteX9" fmla="*/ 24160 w 145378"/>
                <a:gd name="connsiteY9" fmla="*/ 73597 h 168979"/>
                <a:gd name="connsiteX10" fmla="*/ 73597 w 145378"/>
                <a:gd name="connsiteY10" fmla="*/ 73597 h 168979"/>
                <a:gd name="connsiteX11" fmla="*/ 112281 w 145378"/>
                <a:gd name="connsiteY11" fmla="*/ 46504 h 168979"/>
                <a:gd name="connsiteX12" fmla="*/ 73597 w 145378"/>
                <a:gd name="connsiteY12" fmla="*/ 19552 h 168979"/>
                <a:gd name="connsiteX13" fmla="*/ 24160 w 145378"/>
                <a:gd name="connsiteY13" fmla="*/ 19552 h 168979"/>
                <a:gd name="connsiteX14" fmla="*/ 120939 w 145378"/>
                <a:gd name="connsiteY14" fmla="*/ 121358 h 168979"/>
                <a:gd name="connsiteX15" fmla="*/ 79602 w 145378"/>
                <a:gd name="connsiteY15" fmla="*/ 93148 h 168979"/>
                <a:gd name="connsiteX16" fmla="*/ 24160 w 145378"/>
                <a:gd name="connsiteY16" fmla="*/ 93148 h 168979"/>
                <a:gd name="connsiteX17" fmla="*/ 24160 w 145378"/>
                <a:gd name="connsiteY17" fmla="*/ 149428 h 168979"/>
                <a:gd name="connsiteX18" fmla="*/ 79602 w 145378"/>
                <a:gd name="connsiteY18" fmla="*/ 149428 h 168979"/>
                <a:gd name="connsiteX19" fmla="*/ 120939 w 145378"/>
                <a:gd name="connsiteY19" fmla="*/ 1214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378" h="168979">
                  <a:moveTo>
                    <a:pt x="145239" y="123313"/>
                  </a:moveTo>
                  <a:cubicBezTo>
                    <a:pt x="145239" y="152222"/>
                    <a:pt x="123313" y="168980"/>
                    <a:pt x="80580" y="168980"/>
                  </a:cubicBezTo>
                  <a:lnTo>
                    <a:pt x="0" y="168980"/>
                  </a:lnTo>
                  <a:lnTo>
                    <a:pt x="0" y="0"/>
                  </a:lnTo>
                  <a:lnTo>
                    <a:pt x="75832" y="0"/>
                  </a:lnTo>
                  <a:cubicBezTo>
                    <a:pt x="114655" y="0"/>
                    <a:pt x="136441" y="16339"/>
                    <a:pt x="136441" y="43711"/>
                  </a:cubicBezTo>
                  <a:cubicBezTo>
                    <a:pt x="136441" y="62006"/>
                    <a:pt x="127084" y="74854"/>
                    <a:pt x="113817" y="81418"/>
                  </a:cubicBezTo>
                  <a:cubicBezTo>
                    <a:pt x="132810" y="86724"/>
                    <a:pt x="145379" y="100969"/>
                    <a:pt x="145379" y="123453"/>
                  </a:cubicBezTo>
                  <a:close/>
                  <a:moveTo>
                    <a:pt x="24160" y="19552"/>
                  </a:moveTo>
                  <a:lnTo>
                    <a:pt x="24160" y="73597"/>
                  </a:lnTo>
                  <a:lnTo>
                    <a:pt x="73597" y="73597"/>
                  </a:lnTo>
                  <a:cubicBezTo>
                    <a:pt x="98176" y="73597"/>
                    <a:pt x="112281" y="64380"/>
                    <a:pt x="112281" y="46504"/>
                  </a:cubicBezTo>
                  <a:cubicBezTo>
                    <a:pt x="112281" y="28629"/>
                    <a:pt x="98316" y="19552"/>
                    <a:pt x="73597" y="19552"/>
                  </a:cubicBezTo>
                  <a:lnTo>
                    <a:pt x="24160" y="19552"/>
                  </a:lnTo>
                  <a:close/>
                  <a:moveTo>
                    <a:pt x="120939" y="121358"/>
                  </a:moveTo>
                  <a:cubicBezTo>
                    <a:pt x="120939" y="101807"/>
                    <a:pt x="106415" y="93148"/>
                    <a:pt x="79602" y="93148"/>
                  </a:cubicBezTo>
                  <a:lnTo>
                    <a:pt x="24160" y="93148"/>
                  </a:lnTo>
                  <a:lnTo>
                    <a:pt x="24160" y="149428"/>
                  </a:lnTo>
                  <a:lnTo>
                    <a:pt x="79602" y="149428"/>
                  </a:lnTo>
                  <a:cubicBezTo>
                    <a:pt x="106415" y="149428"/>
                    <a:pt x="120939" y="141049"/>
                    <a:pt x="120939" y="121498"/>
                  </a:cubicBezTo>
                  <a:close/>
                </a:path>
              </a:pathLst>
            </a:custGeom>
            <a:solidFill>
              <a:srgbClr val="8A8C8E"/>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587189E7-0320-536B-1FEC-CAAB270A918A}"/>
                </a:ext>
              </a:extLst>
            </p:cNvPr>
            <p:cNvSpPr/>
            <p:nvPr/>
          </p:nvSpPr>
          <p:spPr>
            <a:xfrm>
              <a:off x="9014525"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7822C84-D661-4069-ADF8-1E5583A79B9A}"/>
                </a:ext>
              </a:extLst>
            </p:cNvPr>
            <p:cNvSpPr/>
            <p:nvPr/>
          </p:nvSpPr>
          <p:spPr>
            <a:xfrm>
              <a:off x="9176522" y="4217196"/>
              <a:ext cx="139373" cy="168979"/>
            </a:xfrm>
            <a:custGeom>
              <a:avLst/>
              <a:gdLst>
                <a:gd name="connsiteX0" fmla="*/ 112979 w 139373"/>
                <a:gd name="connsiteY0" fmla="*/ 168980 h 168979"/>
                <a:gd name="connsiteX1" fmla="*/ 76530 w 139373"/>
                <a:gd name="connsiteY1" fmla="*/ 117169 h 168979"/>
                <a:gd name="connsiteX2" fmla="*/ 65916 w 139373"/>
                <a:gd name="connsiteY2" fmla="*/ 117588 h 168979"/>
                <a:gd name="connsiteX3" fmla="*/ 24160 w 139373"/>
                <a:gd name="connsiteY3" fmla="*/ 117588 h 168979"/>
                <a:gd name="connsiteX4" fmla="*/ 24160 w 139373"/>
                <a:gd name="connsiteY4" fmla="*/ 168980 h 168979"/>
                <a:gd name="connsiteX5" fmla="*/ 0 w 139373"/>
                <a:gd name="connsiteY5" fmla="*/ 168980 h 168979"/>
                <a:gd name="connsiteX6" fmla="*/ 0 w 139373"/>
                <a:gd name="connsiteY6" fmla="*/ 0 h 168979"/>
                <a:gd name="connsiteX7" fmla="*/ 65916 w 139373"/>
                <a:gd name="connsiteY7" fmla="*/ 0 h 168979"/>
                <a:gd name="connsiteX8" fmla="*/ 136441 w 139373"/>
                <a:gd name="connsiteY8" fmla="*/ 58933 h 168979"/>
                <a:gd name="connsiteX9" fmla="*/ 99293 w 139373"/>
                <a:gd name="connsiteY9" fmla="*/ 112281 h 168979"/>
                <a:gd name="connsiteX10" fmla="*/ 139373 w 139373"/>
                <a:gd name="connsiteY10" fmla="*/ 168980 h 168979"/>
                <a:gd name="connsiteX11" fmla="*/ 113119 w 139373"/>
                <a:gd name="connsiteY11" fmla="*/ 168980 h 168979"/>
                <a:gd name="connsiteX12" fmla="*/ 112281 w 139373"/>
                <a:gd name="connsiteY12" fmla="*/ 58933 h 168979"/>
                <a:gd name="connsiteX13" fmla="*/ 65218 w 139373"/>
                <a:gd name="connsiteY13" fmla="*/ 21087 h 168979"/>
                <a:gd name="connsiteX14" fmla="*/ 24160 w 139373"/>
                <a:gd name="connsiteY14" fmla="*/ 21087 h 168979"/>
                <a:gd name="connsiteX15" fmla="*/ 24160 w 139373"/>
                <a:gd name="connsiteY15" fmla="*/ 97059 h 168979"/>
                <a:gd name="connsiteX16" fmla="*/ 65218 w 139373"/>
                <a:gd name="connsiteY16" fmla="*/ 97059 h 168979"/>
                <a:gd name="connsiteX17" fmla="*/ 112281 w 139373"/>
                <a:gd name="connsiteY17" fmla="*/ 58933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73" h="168979">
                  <a:moveTo>
                    <a:pt x="112979" y="168980"/>
                  </a:moveTo>
                  <a:lnTo>
                    <a:pt x="76530" y="117169"/>
                  </a:lnTo>
                  <a:cubicBezTo>
                    <a:pt x="73178" y="117448"/>
                    <a:pt x="69547" y="117588"/>
                    <a:pt x="65916" y="117588"/>
                  </a:cubicBezTo>
                  <a:lnTo>
                    <a:pt x="24160" y="117588"/>
                  </a:lnTo>
                  <a:lnTo>
                    <a:pt x="24160" y="168980"/>
                  </a:lnTo>
                  <a:lnTo>
                    <a:pt x="0" y="168980"/>
                  </a:lnTo>
                  <a:lnTo>
                    <a:pt x="0" y="0"/>
                  </a:lnTo>
                  <a:lnTo>
                    <a:pt x="65916" y="0"/>
                  </a:lnTo>
                  <a:cubicBezTo>
                    <a:pt x="109767" y="0"/>
                    <a:pt x="136441" y="22205"/>
                    <a:pt x="136441" y="58933"/>
                  </a:cubicBezTo>
                  <a:cubicBezTo>
                    <a:pt x="136441" y="85048"/>
                    <a:pt x="122894" y="103762"/>
                    <a:pt x="99293" y="112281"/>
                  </a:cubicBezTo>
                  <a:lnTo>
                    <a:pt x="139373" y="168980"/>
                  </a:lnTo>
                  <a:lnTo>
                    <a:pt x="113119" y="168980"/>
                  </a:lnTo>
                  <a:close/>
                  <a:moveTo>
                    <a:pt x="112281" y="58933"/>
                  </a:moveTo>
                  <a:cubicBezTo>
                    <a:pt x="112281" y="34773"/>
                    <a:pt x="96081" y="21087"/>
                    <a:pt x="65218" y="21087"/>
                  </a:cubicBezTo>
                  <a:lnTo>
                    <a:pt x="24160" y="21087"/>
                  </a:lnTo>
                  <a:lnTo>
                    <a:pt x="24160" y="97059"/>
                  </a:lnTo>
                  <a:lnTo>
                    <a:pt x="65218" y="97059"/>
                  </a:lnTo>
                  <a:cubicBezTo>
                    <a:pt x="96081" y="97059"/>
                    <a:pt x="112281" y="83093"/>
                    <a:pt x="112281" y="58933"/>
                  </a:cubicBezTo>
                  <a:close/>
                </a:path>
              </a:pathLst>
            </a:custGeom>
            <a:solidFill>
              <a:srgbClr val="8A8C8E"/>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BA98A6A-F58E-633F-C13E-6927DCE3DF78}"/>
                </a:ext>
              </a:extLst>
            </p:cNvPr>
            <p:cNvSpPr/>
            <p:nvPr/>
          </p:nvSpPr>
          <p:spPr>
            <a:xfrm>
              <a:off x="9395497"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3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2" y="0"/>
                    <a:pt x="61726" y="0"/>
                  </a:cubicBezTo>
                  <a:cubicBezTo>
                    <a:pt x="96919" y="0"/>
                    <a:pt x="119683" y="18155"/>
                    <a:pt x="119683" y="47063"/>
                  </a:cubicBezTo>
                  <a:cubicBezTo>
                    <a:pt x="119683"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EC15E91-A273-D4DC-547D-0EEFE9E27B7F}"/>
                </a:ext>
              </a:extLst>
            </p:cNvPr>
            <p:cNvSpPr/>
            <p:nvPr/>
          </p:nvSpPr>
          <p:spPr>
            <a:xfrm>
              <a:off x="9541854" y="4215241"/>
              <a:ext cx="137837" cy="172889"/>
            </a:xfrm>
            <a:custGeom>
              <a:avLst/>
              <a:gdLst>
                <a:gd name="connsiteX0" fmla="*/ 0 w 137837"/>
                <a:gd name="connsiteY0" fmla="*/ 86445 h 172889"/>
                <a:gd name="connsiteX1" fmla="*/ 68988 w 137837"/>
                <a:gd name="connsiteY1" fmla="*/ 0 h 172889"/>
                <a:gd name="connsiteX2" fmla="*/ 137837 w 137837"/>
                <a:gd name="connsiteY2" fmla="*/ 86445 h 172889"/>
                <a:gd name="connsiteX3" fmla="*/ 68988 w 137837"/>
                <a:gd name="connsiteY3" fmla="*/ 172890 h 172889"/>
                <a:gd name="connsiteX4" fmla="*/ 0 w 137837"/>
                <a:gd name="connsiteY4" fmla="*/ 86445 h 172889"/>
                <a:gd name="connsiteX5" fmla="*/ 113537 w 137837"/>
                <a:gd name="connsiteY5" fmla="*/ 86445 h 172889"/>
                <a:gd name="connsiteX6" fmla="*/ 68849 w 137837"/>
                <a:gd name="connsiteY6" fmla="*/ 21506 h 172889"/>
                <a:gd name="connsiteX7" fmla="*/ 24020 w 137837"/>
                <a:gd name="connsiteY7" fmla="*/ 86445 h 172889"/>
                <a:gd name="connsiteX8" fmla="*/ 68849 w 137837"/>
                <a:gd name="connsiteY8" fmla="*/ 151384 h 172889"/>
                <a:gd name="connsiteX9" fmla="*/ 113537 w 137837"/>
                <a:gd name="connsiteY9"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37" h="172889">
                  <a:moveTo>
                    <a:pt x="0" y="86445"/>
                  </a:moveTo>
                  <a:cubicBezTo>
                    <a:pt x="0" y="31422"/>
                    <a:pt x="29467" y="0"/>
                    <a:pt x="68988" y="0"/>
                  </a:cubicBezTo>
                  <a:cubicBezTo>
                    <a:pt x="108510" y="0"/>
                    <a:pt x="137837" y="31422"/>
                    <a:pt x="137837" y="86445"/>
                  </a:cubicBezTo>
                  <a:cubicBezTo>
                    <a:pt x="137837" y="141468"/>
                    <a:pt x="108370" y="172890"/>
                    <a:pt x="68988" y="172890"/>
                  </a:cubicBezTo>
                  <a:cubicBezTo>
                    <a:pt x="29606" y="172890"/>
                    <a:pt x="0" y="141468"/>
                    <a:pt x="0" y="86445"/>
                  </a:cubicBezTo>
                  <a:close/>
                  <a:moveTo>
                    <a:pt x="113537" y="86445"/>
                  </a:moveTo>
                  <a:cubicBezTo>
                    <a:pt x="113537" y="43292"/>
                    <a:pt x="95243" y="21506"/>
                    <a:pt x="68849" y="21506"/>
                  </a:cubicBezTo>
                  <a:cubicBezTo>
                    <a:pt x="42454" y="21506"/>
                    <a:pt x="24020" y="43292"/>
                    <a:pt x="24020" y="86445"/>
                  </a:cubicBezTo>
                  <a:cubicBezTo>
                    <a:pt x="24020" y="129598"/>
                    <a:pt x="42315" y="151384"/>
                    <a:pt x="68849" y="151384"/>
                  </a:cubicBezTo>
                  <a:cubicBezTo>
                    <a:pt x="95383" y="151384"/>
                    <a:pt x="113537" y="129598"/>
                    <a:pt x="113537" y="86445"/>
                  </a:cubicBezTo>
                  <a:close/>
                </a:path>
              </a:pathLst>
            </a:custGeom>
            <a:solidFill>
              <a:srgbClr val="8A8C8E"/>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1BCCDCE-6884-FA4D-F274-5A9FFDEB533A}"/>
                </a:ext>
              </a:extLst>
            </p:cNvPr>
            <p:cNvSpPr/>
            <p:nvPr/>
          </p:nvSpPr>
          <p:spPr>
            <a:xfrm>
              <a:off x="9694075"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2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1" y="0"/>
                    <a:pt x="61726" y="0"/>
                  </a:cubicBezTo>
                  <a:cubicBezTo>
                    <a:pt x="96919" y="0"/>
                    <a:pt x="119682" y="18155"/>
                    <a:pt x="119682" y="47063"/>
                  </a:cubicBezTo>
                  <a:cubicBezTo>
                    <a:pt x="119682"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18CE02-72B8-EFDA-76A1-4330ECC7B377}"/>
                </a:ext>
              </a:extLst>
            </p:cNvPr>
            <p:cNvSpPr/>
            <p:nvPr/>
          </p:nvSpPr>
          <p:spPr>
            <a:xfrm>
              <a:off x="9836102" y="4217336"/>
              <a:ext cx="127363" cy="168840"/>
            </a:xfrm>
            <a:custGeom>
              <a:avLst/>
              <a:gdLst>
                <a:gd name="connsiteX0" fmla="*/ 127363 w 127363"/>
                <a:gd name="connsiteY0" fmla="*/ 0 h 168840"/>
                <a:gd name="connsiteX1" fmla="*/ 127363 w 127363"/>
                <a:gd name="connsiteY1" fmla="*/ 16339 h 168840"/>
                <a:gd name="connsiteX2" fmla="*/ 59073 w 127363"/>
                <a:gd name="connsiteY2" fmla="*/ 168840 h 168840"/>
                <a:gd name="connsiteX3" fmla="*/ 33517 w 127363"/>
                <a:gd name="connsiteY3" fmla="*/ 168840 h 168840"/>
                <a:gd name="connsiteX4" fmla="*/ 100410 w 127363"/>
                <a:gd name="connsiteY4" fmla="*/ 20948 h 168840"/>
                <a:gd name="connsiteX5" fmla="*/ 23182 w 127363"/>
                <a:gd name="connsiteY5" fmla="*/ 20948 h 168840"/>
                <a:gd name="connsiteX6" fmla="*/ 23182 w 127363"/>
                <a:gd name="connsiteY6" fmla="*/ 51113 h 168840"/>
                <a:gd name="connsiteX7" fmla="*/ 0 w 127363"/>
                <a:gd name="connsiteY7" fmla="*/ 51113 h 168840"/>
                <a:gd name="connsiteX8" fmla="*/ 0 w 127363"/>
                <a:gd name="connsiteY8" fmla="*/ 0 h 168840"/>
                <a:gd name="connsiteX9" fmla="*/ 127363 w 127363"/>
                <a:gd name="connsiteY9" fmla="*/ 0 h 16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63" h="168840">
                  <a:moveTo>
                    <a:pt x="127363" y="0"/>
                  </a:moveTo>
                  <a:lnTo>
                    <a:pt x="127363" y="16339"/>
                  </a:lnTo>
                  <a:lnTo>
                    <a:pt x="59073" y="168840"/>
                  </a:lnTo>
                  <a:lnTo>
                    <a:pt x="33517" y="168840"/>
                  </a:lnTo>
                  <a:lnTo>
                    <a:pt x="100410" y="20948"/>
                  </a:lnTo>
                  <a:lnTo>
                    <a:pt x="23182" y="20948"/>
                  </a:lnTo>
                  <a:lnTo>
                    <a:pt x="23182" y="51113"/>
                  </a:lnTo>
                  <a:lnTo>
                    <a:pt x="0" y="51113"/>
                  </a:lnTo>
                  <a:lnTo>
                    <a:pt x="0" y="0"/>
                  </a:lnTo>
                  <a:lnTo>
                    <a:pt x="127363" y="0"/>
                  </a:lnTo>
                  <a:close/>
                </a:path>
              </a:pathLst>
            </a:custGeom>
            <a:solidFill>
              <a:srgbClr val="8A8C8E"/>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B96F7EF-C334-7C86-53EF-E303921A05CB}"/>
                </a:ext>
              </a:extLst>
            </p:cNvPr>
            <p:cNvSpPr/>
            <p:nvPr/>
          </p:nvSpPr>
          <p:spPr>
            <a:xfrm>
              <a:off x="6016460" y="4217196"/>
              <a:ext cx="72898" cy="168979"/>
            </a:xfrm>
            <a:custGeom>
              <a:avLst/>
              <a:gdLst>
                <a:gd name="connsiteX0" fmla="*/ 72899 w 72898"/>
                <a:gd name="connsiteY0" fmla="*/ 0 h 168979"/>
                <a:gd name="connsiteX1" fmla="*/ 72899 w 72898"/>
                <a:gd name="connsiteY1" fmla="*/ 168980 h 168979"/>
                <a:gd name="connsiteX2" fmla="*/ 33796 w 72898"/>
                <a:gd name="connsiteY2" fmla="*/ 168980 h 168979"/>
                <a:gd name="connsiteX3" fmla="*/ 33796 w 72898"/>
                <a:gd name="connsiteY3" fmla="*/ 31422 h 168979"/>
                <a:gd name="connsiteX4" fmla="*/ 0 w 72898"/>
                <a:gd name="connsiteY4" fmla="*/ 31422 h 168979"/>
                <a:gd name="connsiteX5" fmla="*/ 0 w 72898"/>
                <a:gd name="connsiteY5" fmla="*/ 0 h 168979"/>
                <a:gd name="connsiteX6" fmla="*/ 72899 w 72898"/>
                <a:gd name="connsiteY6"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8" h="168979">
                  <a:moveTo>
                    <a:pt x="72899" y="0"/>
                  </a:moveTo>
                  <a:lnTo>
                    <a:pt x="72899" y="168980"/>
                  </a:lnTo>
                  <a:lnTo>
                    <a:pt x="33796" y="168980"/>
                  </a:lnTo>
                  <a:lnTo>
                    <a:pt x="33796" y="31422"/>
                  </a:lnTo>
                  <a:lnTo>
                    <a:pt x="0" y="31422"/>
                  </a:lnTo>
                  <a:lnTo>
                    <a:pt x="0" y="0"/>
                  </a:lnTo>
                  <a:lnTo>
                    <a:pt x="72899" y="0"/>
                  </a:lnTo>
                  <a:close/>
                </a:path>
              </a:pathLst>
            </a:custGeom>
            <a:solidFill>
              <a:srgbClr val="58595B"/>
            </a:soli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03486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Hol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928688" y="-1"/>
            <a:ext cx="757238" cy="75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latin typeface="Calibri" panose="020F0502020204030204" pitchFamily="34" charset="0"/>
                <a:ea typeface="Gotham Book" charset="0"/>
                <a:cs typeface="Calibri" panose="020F0502020204030204" pitchFamily="34" charset="0"/>
              </a:rPr>
              <a:t>117</a:t>
            </a:r>
          </a:p>
          <a:p>
            <a:pPr algn="ctr"/>
            <a:r>
              <a:rPr lang="en-GB" sz="1400">
                <a:latin typeface="Calibri" panose="020F0502020204030204" pitchFamily="34" charset="0"/>
                <a:ea typeface="Gotham Book" charset="0"/>
                <a:cs typeface="Calibri" panose="020F0502020204030204" pitchFamily="34" charset="0"/>
              </a:rPr>
              <a:t>192</a:t>
            </a:r>
          </a:p>
          <a:p>
            <a:pPr algn="ctr"/>
            <a:r>
              <a:rPr lang="en-GB" sz="1400">
                <a:latin typeface="Calibri" panose="020F0502020204030204" pitchFamily="34" charset="0"/>
                <a:ea typeface="Gotham Book" charset="0"/>
                <a:cs typeface="Calibri" panose="020F0502020204030204" pitchFamily="34" charset="0"/>
              </a:rPr>
              <a:t>67</a:t>
            </a:r>
            <a:endParaRPr lang="en-GB" sz="1400" dirty="0">
              <a:latin typeface="Calibri" panose="020F0502020204030204" pitchFamily="34" charset="0"/>
              <a:ea typeface="Gotham Book" charset="0"/>
              <a:cs typeface="Calibri" panose="020F0502020204030204" pitchFamily="34" charset="0"/>
            </a:endParaRPr>
          </a:p>
        </p:txBody>
      </p:sp>
      <p:sp>
        <p:nvSpPr>
          <p:cNvPr id="3" name="Rectangle 2"/>
          <p:cNvSpPr/>
          <p:nvPr userDrawn="1"/>
        </p:nvSpPr>
        <p:spPr>
          <a:xfrm>
            <a:off x="-928688" y="869495"/>
            <a:ext cx="757238" cy="75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237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36</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4" name="Rectangle 3"/>
          <p:cNvSpPr/>
          <p:nvPr userDrawn="1"/>
        </p:nvSpPr>
        <p:spPr>
          <a:xfrm>
            <a:off x="-928688" y="1738991"/>
            <a:ext cx="757238" cy="7572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88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89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91</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5" name="Rectangle 4"/>
          <p:cNvSpPr/>
          <p:nvPr userDrawn="1"/>
        </p:nvSpPr>
        <p:spPr>
          <a:xfrm>
            <a:off x="-928688" y="2608487"/>
            <a:ext cx="757238" cy="7572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 137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139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142</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6" name="Rectangle 5"/>
          <p:cNvSpPr/>
          <p:nvPr userDrawn="1"/>
        </p:nvSpPr>
        <p:spPr>
          <a:xfrm>
            <a:off x="-928688" y="3477983"/>
            <a:ext cx="757238" cy="757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7585B"/>
                </a:solidFill>
                <a:effectLst/>
                <a:uLnTx/>
                <a:uFillTx/>
                <a:latin typeface="Calibri" panose="020F0502020204030204" pitchFamily="34" charset="0"/>
                <a:ea typeface="Gotham Book" charset="0"/>
                <a:cs typeface="Calibri" panose="020F0502020204030204" pitchFamily="34" charset="0"/>
              </a:rPr>
              <a:t>226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7585B"/>
                </a:solidFill>
                <a:effectLst/>
                <a:uLnTx/>
                <a:uFillTx/>
                <a:latin typeface="Calibri" panose="020F0502020204030204" pitchFamily="34" charset="0"/>
                <a:ea typeface="Gotham Book" charset="0"/>
                <a:cs typeface="Calibri" panose="020F0502020204030204" pitchFamily="34" charset="0"/>
              </a:rPr>
              <a:t>227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57585B"/>
                </a:solidFill>
                <a:effectLst/>
                <a:uLnTx/>
                <a:uFillTx/>
                <a:latin typeface="Calibri" panose="020F0502020204030204" pitchFamily="34" charset="0"/>
                <a:ea typeface="Gotham Book" charset="0"/>
                <a:cs typeface="Calibri" panose="020F0502020204030204" pitchFamily="34" charset="0"/>
              </a:rPr>
              <a:t>228</a:t>
            </a:r>
            <a:endParaRPr kumimoji="0" lang="en-GB" sz="1400" b="0" i="0" u="none" strike="noStrike" kern="1200" cap="none" spc="0" normalizeH="0" baseline="0" noProof="0" dirty="0">
              <a:ln>
                <a:noFill/>
              </a:ln>
              <a:solidFill>
                <a:srgbClr val="57585B"/>
              </a:solidFill>
              <a:effectLst/>
              <a:uLnTx/>
              <a:uFillTx/>
              <a:latin typeface="Calibri" panose="020F0502020204030204" pitchFamily="34" charset="0"/>
              <a:ea typeface="Gotham Book" charset="0"/>
              <a:cs typeface="Calibri" panose="020F0502020204030204" pitchFamily="34" charset="0"/>
            </a:endParaRPr>
          </a:p>
        </p:txBody>
      </p:sp>
      <p:sp>
        <p:nvSpPr>
          <p:cNvPr id="7" name="Rectangle 6"/>
          <p:cNvSpPr/>
          <p:nvPr userDrawn="1"/>
        </p:nvSpPr>
        <p:spPr>
          <a:xfrm>
            <a:off x="-928688" y="5209834"/>
            <a:ext cx="757238" cy="7572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121</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8" name="Rectangle 7"/>
          <p:cNvSpPr/>
          <p:nvPr userDrawn="1"/>
        </p:nvSpPr>
        <p:spPr>
          <a:xfrm>
            <a:off x="12382500" y="-7142"/>
            <a:ext cx="757238" cy="75723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102</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9" name="Rectangle 8"/>
          <p:cNvSpPr/>
          <p:nvPr userDrawn="1"/>
        </p:nvSpPr>
        <p:spPr>
          <a:xfrm>
            <a:off x="12382500" y="862354"/>
            <a:ext cx="757238" cy="75723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204</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10" name="Rectangle 9"/>
          <p:cNvSpPr/>
          <p:nvPr userDrawn="1"/>
        </p:nvSpPr>
        <p:spPr>
          <a:xfrm>
            <a:off x="12382500" y="1731850"/>
            <a:ext cx="757238" cy="757238"/>
          </a:xfrm>
          <a:prstGeom prst="rect">
            <a:avLst/>
          </a:prstGeom>
          <a:solidFill>
            <a:srgbClr val="00A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174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240</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11" name="Rectangle 10"/>
          <p:cNvSpPr/>
          <p:nvPr userDrawn="1"/>
        </p:nvSpPr>
        <p:spPr>
          <a:xfrm>
            <a:off x="12382500" y="2601346"/>
            <a:ext cx="757238" cy="75723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Calibri" panose="020F0502020204030204" pitchFamily="34" charset="0"/>
                <a:ea typeface="Gotham Book" charset="0"/>
                <a:cs typeface="Calibri" panose="020F0502020204030204" pitchFamily="34" charset="0"/>
              </a:rPr>
              <a:t>255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Calibri" panose="020F0502020204030204" pitchFamily="34" charset="0"/>
                <a:ea typeface="Gotham Book" charset="0"/>
                <a:cs typeface="Calibri" panose="020F0502020204030204" pitchFamily="34" charset="0"/>
              </a:rPr>
              <a:t>204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bg1"/>
                </a:solidFill>
                <a:effectLst/>
                <a:uLnTx/>
                <a:uFillTx/>
                <a:latin typeface="Calibri" panose="020F0502020204030204" pitchFamily="34" charset="0"/>
                <a:ea typeface="Gotham Book" charset="0"/>
                <a:cs typeface="Calibri" panose="020F0502020204030204" pitchFamily="34" charset="0"/>
              </a:rPr>
              <a:t>0</a:t>
            </a:r>
            <a:endParaRPr kumimoji="0" lang="en-GB" sz="1400" b="0" i="0" u="none" strike="noStrike" kern="1200" cap="none" spc="0" normalizeH="0" baseline="0" noProof="0" dirty="0">
              <a:ln>
                <a:noFill/>
              </a:ln>
              <a:solidFill>
                <a:schemeClr val="bg1"/>
              </a:solidFill>
              <a:effectLst/>
              <a:uLnTx/>
              <a:uFillTx/>
              <a:latin typeface="Calibri" panose="020F0502020204030204" pitchFamily="34" charset="0"/>
              <a:ea typeface="Gotham Book" charset="0"/>
              <a:cs typeface="Calibri" panose="020F0502020204030204" pitchFamily="34" charset="0"/>
            </a:endParaRPr>
          </a:p>
        </p:txBody>
      </p:sp>
      <p:sp>
        <p:nvSpPr>
          <p:cNvPr id="12" name="Rectangle 11"/>
          <p:cNvSpPr/>
          <p:nvPr userDrawn="1"/>
        </p:nvSpPr>
        <p:spPr>
          <a:xfrm>
            <a:off x="12382500" y="3470842"/>
            <a:ext cx="757238" cy="75723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255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0</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13" name="Rectangle 12"/>
          <p:cNvSpPr/>
          <p:nvPr userDrawn="1"/>
        </p:nvSpPr>
        <p:spPr>
          <a:xfrm>
            <a:off x="12382500" y="6079330"/>
            <a:ext cx="757238" cy="757238"/>
          </a:xfrm>
          <a:prstGeom prst="rect">
            <a:avLst/>
          </a:prstGeom>
          <a:solidFill>
            <a:srgbClr val="A03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160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58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149</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14" name="Rectangle 13"/>
          <p:cNvSpPr/>
          <p:nvPr userDrawn="1"/>
        </p:nvSpPr>
        <p:spPr>
          <a:xfrm>
            <a:off x="12382500" y="4340338"/>
            <a:ext cx="757238" cy="757238"/>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244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32</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15" name="Rectangle 14"/>
          <p:cNvSpPr/>
          <p:nvPr userDrawn="1"/>
        </p:nvSpPr>
        <p:spPr>
          <a:xfrm>
            <a:off x="12382500" y="5209834"/>
            <a:ext cx="757238" cy="757238"/>
          </a:xfrm>
          <a:prstGeom prst="rect">
            <a:avLst/>
          </a:prstGeom>
          <a:solidFill>
            <a:srgbClr val="543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48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pitchFamily="34" charset="0"/>
                <a:ea typeface="Gotham Book" charset="0"/>
                <a:cs typeface="Calibri" panose="020F0502020204030204" pitchFamily="34" charset="0"/>
              </a:rPr>
              <a:t>148</a:t>
            </a:r>
            <a:endParaRPr kumimoji="0" lang="en-GB" sz="1400" b="0" i="0" u="none" strike="noStrike" kern="1200" cap="none" spc="0" normalizeH="0" baseline="0" noProof="0" dirty="0">
              <a:ln>
                <a:noFill/>
              </a:ln>
              <a:solidFill>
                <a:prstClr val="white"/>
              </a:solidFill>
              <a:effectLst/>
              <a:uLnTx/>
              <a:uFillTx/>
              <a:latin typeface="Calibri" panose="020F0502020204030204" pitchFamily="34" charset="0"/>
              <a:ea typeface="Gotham Book" charset="0"/>
              <a:cs typeface="Calibri" panose="020F0502020204030204" pitchFamily="34" charset="0"/>
            </a:endParaRPr>
          </a:p>
        </p:txBody>
      </p:sp>
      <p:sp>
        <p:nvSpPr>
          <p:cNvPr id="16" name="TextBox 15"/>
          <p:cNvSpPr txBox="1"/>
          <p:nvPr userDrawn="1"/>
        </p:nvSpPr>
        <p:spPr>
          <a:xfrm rot="16200000">
            <a:off x="-3425503" y="1956580"/>
            <a:ext cx="4235225" cy="307777"/>
          </a:xfrm>
          <a:prstGeom prst="rect">
            <a:avLst/>
          </a:prstGeom>
          <a:noFill/>
        </p:spPr>
        <p:txBody>
          <a:bodyPr wrap="square" rtlCol="0">
            <a:spAutoFit/>
          </a:bodyPr>
          <a:lstStyle/>
          <a:p>
            <a:pPr algn="ctr"/>
            <a:r>
              <a:rPr lang="en-GB" sz="1400">
                <a:solidFill>
                  <a:srgbClr val="898B8E"/>
                </a:solidFill>
                <a:latin typeface="Calibri" panose="020F0502020204030204" pitchFamily="34" charset="0"/>
                <a:ea typeface="Gotham Book" charset="0"/>
                <a:cs typeface="Calibri" panose="020F0502020204030204" pitchFamily="34" charset="0"/>
              </a:rPr>
              <a:t>Primary</a:t>
            </a:r>
            <a:endParaRPr lang="en-GB" sz="1400" dirty="0">
              <a:solidFill>
                <a:srgbClr val="898B8E"/>
              </a:solidFill>
              <a:latin typeface="Calibri" panose="020F0502020204030204" pitchFamily="34" charset="0"/>
              <a:ea typeface="Gotham Book" charset="0"/>
              <a:cs typeface="Calibri" panose="020F0502020204030204" pitchFamily="34" charset="0"/>
            </a:endParaRPr>
          </a:p>
        </p:txBody>
      </p:sp>
      <p:sp>
        <p:nvSpPr>
          <p:cNvPr id="17" name="TextBox 16"/>
          <p:cNvSpPr txBox="1"/>
          <p:nvPr userDrawn="1"/>
        </p:nvSpPr>
        <p:spPr>
          <a:xfrm rot="16200000">
            <a:off x="-1780648" y="5434563"/>
            <a:ext cx="945515" cy="307777"/>
          </a:xfrm>
          <a:prstGeom prst="rect">
            <a:avLst/>
          </a:prstGeom>
          <a:noFill/>
        </p:spPr>
        <p:txBody>
          <a:bodyPr wrap="none" rtlCol="0">
            <a:spAutoFit/>
          </a:bodyPr>
          <a:lstStyle/>
          <a:p>
            <a:r>
              <a:rPr lang="en-GB" sz="1400">
                <a:solidFill>
                  <a:srgbClr val="898B8E"/>
                </a:solidFill>
                <a:latin typeface="Calibri" panose="020F0502020204030204" pitchFamily="34" charset="0"/>
                <a:ea typeface="Gotham Book" charset="0"/>
                <a:cs typeface="Calibri" panose="020F0502020204030204" pitchFamily="34" charset="0"/>
              </a:rPr>
              <a:t>Secondary</a:t>
            </a:r>
            <a:endParaRPr lang="en-GB" sz="1400" dirty="0">
              <a:solidFill>
                <a:srgbClr val="898B8E"/>
              </a:solidFill>
              <a:latin typeface="Calibri" panose="020F0502020204030204" pitchFamily="34" charset="0"/>
              <a:ea typeface="Gotham Book" charset="0"/>
              <a:cs typeface="Calibri" panose="020F0502020204030204" pitchFamily="34" charset="0"/>
            </a:endParaRPr>
          </a:p>
        </p:txBody>
      </p:sp>
      <p:sp>
        <p:nvSpPr>
          <p:cNvPr id="18" name="TextBox 17"/>
          <p:cNvSpPr txBox="1"/>
          <p:nvPr userDrawn="1"/>
        </p:nvSpPr>
        <p:spPr>
          <a:xfrm rot="5400000">
            <a:off x="10044169" y="3260823"/>
            <a:ext cx="6843712" cy="307777"/>
          </a:xfrm>
          <a:prstGeom prst="rect">
            <a:avLst/>
          </a:prstGeom>
          <a:noFill/>
        </p:spPr>
        <p:txBody>
          <a:bodyPr wrap="square" rtlCol="0">
            <a:spAutoFit/>
          </a:bodyPr>
          <a:lstStyle/>
          <a:p>
            <a:pPr algn="ctr"/>
            <a:r>
              <a:rPr lang="en-GB" sz="1400">
                <a:solidFill>
                  <a:srgbClr val="898B8E"/>
                </a:solidFill>
                <a:latin typeface="Calibri" panose="020F0502020204030204" pitchFamily="34" charset="0"/>
                <a:ea typeface="Gotham Book" charset="0"/>
                <a:cs typeface="Calibri" panose="020F0502020204030204" pitchFamily="34" charset="0"/>
              </a:rPr>
              <a:t>Tertiary</a:t>
            </a:r>
            <a:endParaRPr lang="en-GB" sz="1400" dirty="0">
              <a:solidFill>
                <a:srgbClr val="898B8E"/>
              </a:solidFill>
              <a:latin typeface="Calibri" panose="020F0502020204030204" pitchFamily="34" charset="0"/>
              <a:ea typeface="Gotham Book" charset="0"/>
              <a:cs typeface="Calibri" panose="020F0502020204030204" pitchFamily="34" charset="0"/>
            </a:endParaRPr>
          </a:p>
        </p:txBody>
      </p:sp>
      <p:cxnSp>
        <p:nvCxnSpPr>
          <p:cNvPr id="19" name="Straight Connector 18"/>
          <p:cNvCxnSpPr/>
          <p:nvPr userDrawn="1"/>
        </p:nvCxnSpPr>
        <p:spPr>
          <a:xfrm>
            <a:off x="-1300162" y="0"/>
            <a:ext cx="0" cy="1626733"/>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300162" y="2601346"/>
            <a:ext cx="0" cy="1626733"/>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13439776" y="0"/>
            <a:ext cx="0" cy="3014663"/>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13439776" y="3843337"/>
            <a:ext cx="0" cy="3014663"/>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15FE9E86-840C-A98B-9F23-816B21C6DE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40838" y="2747990"/>
            <a:ext cx="6465922" cy="3589076"/>
          </a:xfrm>
          <a:prstGeom prst="rect">
            <a:avLst/>
          </a:prstGeom>
        </p:spPr>
      </p:pic>
    </p:spTree>
    <p:extLst>
      <p:ext uri="{BB962C8B-B14F-4D97-AF65-F5344CB8AC3E}">
        <p14:creationId xmlns:p14="http://schemas.microsoft.com/office/powerpoint/2010/main" val="3880302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83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072EBC45-3CFB-FA18-9C21-6E45262B61C7}"/>
              </a:ext>
            </a:extLst>
          </p:cNvPr>
          <p:cNvGrpSpPr>
            <a:grpSpLocks noChangeAspect="1"/>
          </p:cNvGrpSpPr>
          <p:nvPr userDrawn="1"/>
        </p:nvGrpSpPr>
        <p:grpSpPr>
          <a:xfrm>
            <a:off x="10636848" y="5945429"/>
            <a:ext cx="1324800" cy="669726"/>
            <a:chOff x="5982664" y="1463803"/>
            <a:chExt cx="5844352" cy="2954493"/>
          </a:xfrm>
        </p:grpSpPr>
        <p:sp>
          <p:nvSpPr>
            <p:cNvPr id="9" name="Freeform: Shape 8">
              <a:extLst>
                <a:ext uri="{FF2B5EF4-FFF2-40B4-BE49-F238E27FC236}">
                  <a16:creationId xmlns:a16="http://schemas.microsoft.com/office/drawing/2014/main" id="{46B838D4-E6CE-F99D-729F-5995FEC5AE6E}"/>
                </a:ext>
              </a:extLst>
            </p:cNvPr>
            <p:cNvSpPr/>
            <p:nvPr/>
          </p:nvSpPr>
          <p:spPr>
            <a:xfrm>
              <a:off x="5982664" y="2584795"/>
              <a:ext cx="3379456" cy="1359380"/>
            </a:xfrm>
            <a:custGeom>
              <a:avLst/>
              <a:gdLst>
                <a:gd name="connsiteX0" fmla="*/ 3379457 w 3379456"/>
                <a:gd name="connsiteY0" fmla="*/ 0 h 1359380"/>
                <a:gd name="connsiteX1" fmla="*/ 3151544 w 3379456"/>
                <a:gd name="connsiteY1" fmla="*/ 0 h 1359380"/>
                <a:gd name="connsiteX2" fmla="*/ 3151544 w 3379456"/>
                <a:gd name="connsiteY2" fmla="*/ 1031894 h 1359380"/>
                <a:gd name="connsiteX3" fmla="*/ 3379457 w 3379456"/>
                <a:gd name="connsiteY3" fmla="*/ 1031894 h 1359380"/>
                <a:gd name="connsiteX4" fmla="*/ 3379457 w 3379456"/>
                <a:gd name="connsiteY4" fmla="*/ 0 h 1359380"/>
                <a:gd name="connsiteX5" fmla="*/ 3038983 w 3379456"/>
                <a:gd name="connsiteY5" fmla="*/ 544646 h 1359380"/>
                <a:gd name="connsiteX6" fmla="*/ 2968599 w 3379456"/>
                <a:gd name="connsiteY6" fmla="*/ 428594 h 1359380"/>
                <a:gd name="connsiteX7" fmla="*/ 2860787 w 3379456"/>
                <a:gd name="connsiteY7" fmla="*/ 355556 h 1359380"/>
                <a:gd name="connsiteX8" fmla="*/ 2722949 w 3379456"/>
                <a:gd name="connsiteY8" fmla="*/ 330279 h 1359380"/>
                <a:gd name="connsiteX9" fmla="*/ 2578269 w 3379456"/>
                <a:gd name="connsiteY9" fmla="*/ 356254 h 1359380"/>
                <a:gd name="connsiteX10" fmla="*/ 2462218 w 3379456"/>
                <a:gd name="connsiteY10" fmla="*/ 429293 h 1359380"/>
                <a:gd name="connsiteX11" fmla="*/ 2384431 w 3379456"/>
                <a:gd name="connsiteY11" fmla="*/ 543948 h 1359380"/>
                <a:gd name="connsiteX12" fmla="*/ 2355802 w 3379456"/>
                <a:gd name="connsiteY12" fmla="*/ 694773 h 1359380"/>
                <a:gd name="connsiteX13" fmla="*/ 2385129 w 3379456"/>
                <a:gd name="connsiteY13" fmla="*/ 847553 h 1359380"/>
                <a:gd name="connsiteX14" fmla="*/ 2465709 w 3379456"/>
                <a:gd name="connsiteY14" fmla="*/ 960113 h 1359380"/>
                <a:gd name="connsiteX15" fmla="*/ 2585112 w 3379456"/>
                <a:gd name="connsiteY15" fmla="*/ 1029660 h 1359380"/>
                <a:gd name="connsiteX16" fmla="*/ 2729792 w 3379456"/>
                <a:gd name="connsiteY16" fmla="*/ 1053541 h 1359380"/>
                <a:gd name="connsiteX17" fmla="*/ 2912039 w 3379456"/>
                <a:gd name="connsiteY17" fmla="*/ 1015974 h 1359380"/>
                <a:gd name="connsiteX18" fmla="*/ 3038285 w 3379456"/>
                <a:gd name="connsiteY18" fmla="*/ 908860 h 1359380"/>
                <a:gd name="connsiteX19" fmla="*/ 2882712 w 3379456"/>
                <a:gd name="connsiteY19" fmla="*/ 810545 h 1359380"/>
                <a:gd name="connsiteX20" fmla="*/ 2822661 w 3379456"/>
                <a:gd name="connsiteY20" fmla="*/ 861797 h 1359380"/>
                <a:gd name="connsiteX21" fmla="*/ 2732585 w 3379456"/>
                <a:gd name="connsiteY21" fmla="*/ 881488 h 1359380"/>
                <a:gd name="connsiteX22" fmla="*/ 2674629 w 3379456"/>
                <a:gd name="connsiteY22" fmla="*/ 871992 h 1359380"/>
                <a:gd name="connsiteX23" fmla="*/ 2624075 w 3379456"/>
                <a:gd name="connsiteY23" fmla="*/ 845318 h 1359380"/>
                <a:gd name="connsiteX24" fmla="*/ 2587207 w 3379456"/>
                <a:gd name="connsiteY24" fmla="*/ 805098 h 1359380"/>
                <a:gd name="connsiteX25" fmla="*/ 2570169 w 3379456"/>
                <a:gd name="connsiteY25" fmla="*/ 753287 h 1359380"/>
                <a:gd name="connsiteX26" fmla="*/ 3062864 w 3379456"/>
                <a:gd name="connsiteY26" fmla="*/ 753287 h 1359380"/>
                <a:gd name="connsiteX27" fmla="*/ 3064261 w 3379456"/>
                <a:gd name="connsiteY27" fmla="*/ 727312 h 1359380"/>
                <a:gd name="connsiteX28" fmla="*/ 3064261 w 3379456"/>
                <a:gd name="connsiteY28" fmla="*/ 699940 h 1359380"/>
                <a:gd name="connsiteX29" fmla="*/ 3038983 w 3379456"/>
                <a:gd name="connsiteY29" fmla="*/ 544367 h 1359380"/>
                <a:gd name="connsiteX30" fmla="*/ 2570169 w 3379456"/>
                <a:gd name="connsiteY30" fmla="*/ 614193 h 1359380"/>
                <a:gd name="connsiteX31" fmla="*/ 2583855 w 3379456"/>
                <a:gd name="connsiteY31" fmla="*/ 564337 h 1359380"/>
                <a:gd name="connsiteX32" fmla="*/ 2616673 w 3379456"/>
                <a:gd name="connsiteY32" fmla="*/ 522720 h 1359380"/>
                <a:gd name="connsiteX33" fmla="*/ 2664435 w 3379456"/>
                <a:gd name="connsiteY33" fmla="*/ 494790 h 1359380"/>
                <a:gd name="connsiteX34" fmla="*/ 2724485 w 3379456"/>
                <a:gd name="connsiteY34" fmla="*/ 484595 h 1359380"/>
                <a:gd name="connsiteX35" fmla="*/ 2824756 w 3379456"/>
                <a:gd name="connsiteY35" fmla="*/ 522860 h 1359380"/>
                <a:gd name="connsiteX36" fmla="*/ 2858133 w 3379456"/>
                <a:gd name="connsiteY36" fmla="*/ 614333 h 1359380"/>
                <a:gd name="connsiteX37" fmla="*/ 2570169 w 3379456"/>
                <a:gd name="connsiteY37" fmla="*/ 614333 h 1359380"/>
                <a:gd name="connsiteX38" fmla="*/ 2042561 w 3379456"/>
                <a:gd name="connsiteY38" fmla="*/ 754823 h 1359380"/>
                <a:gd name="connsiteX39" fmla="*/ 2009882 w 3379456"/>
                <a:gd name="connsiteY39" fmla="*/ 809427 h 1359380"/>
                <a:gd name="connsiteX40" fmla="*/ 1957931 w 3379456"/>
                <a:gd name="connsiteY40" fmla="*/ 846994 h 1359380"/>
                <a:gd name="connsiteX41" fmla="*/ 1889083 w 3379456"/>
                <a:gd name="connsiteY41" fmla="*/ 861378 h 1359380"/>
                <a:gd name="connsiteX42" fmla="*/ 1821491 w 3379456"/>
                <a:gd name="connsiteY42" fmla="*/ 846994 h 1359380"/>
                <a:gd name="connsiteX43" fmla="*/ 1771635 w 3379456"/>
                <a:gd name="connsiteY43" fmla="*/ 808729 h 1359380"/>
                <a:gd name="connsiteX44" fmla="*/ 1740213 w 3379456"/>
                <a:gd name="connsiteY44" fmla="*/ 753427 h 1359380"/>
                <a:gd name="connsiteX45" fmla="*/ 1729320 w 3379456"/>
                <a:gd name="connsiteY45" fmla="*/ 687930 h 1359380"/>
                <a:gd name="connsiteX46" fmla="*/ 1740213 w 3379456"/>
                <a:gd name="connsiteY46" fmla="*/ 621036 h 1359380"/>
                <a:gd name="connsiteX47" fmla="*/ 1771635 w 3379456"/>
                <a:gd name="connsiteY47" fmla="*/ 566432 h 1359380"/>
                <a:gd name="connsiteX48" fmla="*/ 1821491 w 3379456"/>
                <a:gd name="connsiteY48" fmla="*/ 529563 h 1359380"/>
                <a:gd name="connsiteX49" fmla="*/ 1889083 w 3379456"/>
                <a:gd name="connsiteY49" fmla="*/ 515877 h 1359380"/>
                <a:gd name="connsiteX50" fmla="*/ 1957373 w 3379456"/>
                <a:gd name="connsiteY50" fmla="*/ 529563 h 1359380"/>
                <a:gd name="connsiteX51" fmla="*/ 2009184 w 3379456"/>
                <a:gd name="connsiteY51" fmla="*/ 567130 h 1359380"/>
                <a:gd name="connsiteX52" fmla="*/ 2042561 w 3379456"/>
                <a:gd name="connsiteY52" fmla="*/ 622432 h 1359380"/>
                <a:gd name="connsiteX53" fmla="*/ 2054152 w 3379456"/>
                <a:gd name="connsiteY53" fmla="*/ 687930 h 1359380"/>
                <a:gd name="connsiteX54" fmla="*/ 2042561 w 3379456"/>
                <a:gd name="connsiteY54" fmla="*/ 754823 h 1359380"/>
                <a:gd name="connsiteX55" fmla="*/ 2267123 w 3379456"/>
                <a:gd name="connsiteY55" fmla="*/ 352204 h 1359380"/>
                <a:gd name="connsiteX56" fmla="*/ 2055549 w 3379456"/>
                <a:gd name="connsiteY56" fmla="*/ 352204 h 1359380"/>
                <a:gd name="connsiteX57" fmla="*/ 2055549 w 3379456"/>
                <a:gd name="connsiteY57" fmla="*/ 439627 h 1359380"/>
                <a:gd name="connsiteX58" fmla="*/ 2052756 w 3379456"/>
                <a:gd name="connsiteY58" fmla="*/ 439627 h 1359380"/>
                <a:gd name="connsiteX59" fmla="*/ 1958630 w 3379456"/>
                <a:gd name="connsiteY59" fmla="*/ 359047 h 1359380"/>
                <a:gd name="connsiteX60" fmla="*/ 1835875 w 3379456"/>
                <a:gd name="connsiteY60" fmla="*/ 333072 h 1359380"/>
                <a:gd name="connsiteX61" fmla="*/ 1699295 w 3379456"/>
                <a:gd name="connsiteY61" fmla="*/ 362399 h 1359380"/>
                <a:gd name="connsiteX62" fmla="*/ 1597627 w 3379456"/>
                <a:gd name="connsiteY62" fmla="*/ 440884 h 1359380"/>
                <a:gd name="connsiteX63" fmla="*/ 1534225 w 3379456"/>
                <a:gd name="connsiteY63" fmla="*/ 554142 h 1359380"/>
                <a:gd name="connsiteX64" fmla="*/ 1512439 w 3379456"/>
                <a:gd name="connsiteY64" fmla="*/ 689326 h 1359380"/>
                <a:gd name="connsiteX65" fmla="*/ 1534225 w 3379456"/>
                <a:gd name="connsiteY65" fmla="*/ 823672 h 1359380"/>
                <a:gd name="connsiteX66" fmla="*/ 1597627 w 3379456"/>
                <a:gd name="connsiteY66" fmla="*/ 934975 h 1359380"/>
                <a:gd name="connsiteX67" fmla="*/ 1699295 w 3379456"/>
                <a:gd name="connsiteY67" fmla="*/ 1010807 h 1359380"/>
                <a:gd name="connsiteX68" fmla="*/ 1837132 w 3379456"/>
                <a:gd name="connsiteY68" fmla="*/ 1038737 h 1359380"/>
                <a:gd name="connsiteX69" fmla="*/ 1958630 w 3379456"/>
                <a:gd name="connsiteY69" fmla="*/ 1014158 h 1359380"/>
                <a:gd name="connsiteX70" fmla="*/ 2043259 w 3379456"/>
                <a:gd name="connsiteY70" fmla="*/ 948661 h 1359380"/>
                <a:gd name="connsiteX71" fmla="*/ 2047309 w 3379456"/>
                <a:gd name="connsiteY71" fmla="*/ 948661 h 1359380"/>
                <a:gd name="connsiteX72" fmla="*/ 2047309 w 3379456"/>
                <a:gd name="connsiteY72" fmla="*/ 989580 h 1359380"/>
                <a:gd name="connsiteX73" fmla="*/ 2000246 w 3379456"/>
                <a:gd name="connsiteY73" fmla="*/ 1127417 h 1359380"/>
                <a:gd name="connsiteX74" fmla="*/ 1854868 w 3379456"/>
                <a:gd name="connsiteY74" fmla="*/ 1179228 h 1359380"/>
                <a:gd name="connsiteX75" fmla="*/ 1738118 w 3379456"/>
                <a:gd name="connsiteY75" fmla="*/ 1158001 h 1359380"/>
                <a:gd name="connsiteX76" fmla="*/ 1629608 w 3379456"/>
                <a:gd name="connsiteY76" fmla="*/ 1093202 h 1359380"/>
                <a:gd name="connsiteX77" fmla="*/ 1517746 w 3379456"/>
                <a:gd name="connsiteY77" fmla="*/ 1252965 h 1359380"/>
                <a:gd name="connsiteX78" fmla="*/ 1682257 w 3379456"/>
                <a:gd name="connsiteY78" fmla="*/ 1332148 h 1359380"/>
                <a:gd name="connsiteX79" fmla="*/ 1867157 w 3379456"/>
                <a:gd name="connsiteY79" fmla="*/ 1359380 h 1359380"/>
                <a:gd name="connsiteX80" fmla="*/ 2031668 w 3379456"/>
                <a:gd name="connsiteY80" fmla="*/ 1335499 h 1359380"/>
                <a:gd name="connsiteX81" fmla="*/ 2157914 w 3379456"/>
                <a:gd name="connsiteY81" fmla="*/ 1263159 h 1359380"/>
                <a:gd name="connsiteX82" fmla="*/ 2238354 w 3379456"/>
                <a:gd name="connsiteY82" fmla="*/ 1140963 h 1359380"/>
                <a:gd name="connsiteX83" fmla="*/ 2266983 w 3379456"/>
                <a:gd name="connsiteY83" fmla="*/ 967654 h 1359380"/>
                <a:gd name="connsiteX84" fmla="*/ 2266983 w 3379456"/>
                <a:gd name="connsiteY84" fmla="*/ 352065 h 1359380"/>
                <a:gd name="connsiteX85" fmla="*/ 1431860 w 3379456"/>
                <a:gd name="connsiteY85" fmla="*/ 1031894 h 1359380"/>
                <a:gd name="connsiteX86" fmla="*/ 1431860 w 3379456"/>
                <a:gd name="connsiteY86" fmla="*/ 611539 h 1359380"/>
                <a:gd name="connsiteX87" fmla="*/ 1418872 w 3379456"/>
                <a:gd name="connsiteY87" fmla="*/ 510571 h 1359380"/>
                <a:gd name="connsiteX88" fmla="*/ 1376557 w 3379456"/>
                <a:gd name="connsiteY88" fmla="*/ 421193 h 1359380"/>
                <a:gd name="connsiteX89" fmla="*/ 1299469 w 3379456"/>
                <a:gd name="connsiteY89" fmla="*/ 357790 h 1359380"/>
                <a:gd name="connsiteX90" fmla="*/ 1183417 w 3379456"/>
                <a:gd name="connsiteY90" fmla="*/ 333212 h 1359380"/>
                <a:gd name="connsiteX91" fmla="*/ 1116524 w 3379456"/>
                <a:gd name="connsiteY91" fmla="*/ 342848 h 1359380"/>
                <a:gd name="connsiteX92" fmla="*/ 1058428 w 3379456"/>
                <a:gd name="connsiteY92" fmla="*/ 367427 h 1359380"/>
                <a:gd name="connsiteX93" fmla="*/ 1012063 w 3379456"/>
                <a:gd name="connsiteY93" fmla="*/ 403597 h 1359380"/>
                <a:gd name="connsiteX94" fmla="*/ 979943 w 3379456"/>
                <a:gd name="connsiteY94" fmla="*/ 446610 h 1359380"/>
                <a:gd name="connsiteX95" fmla="*/ 977150 w 3379456"/>
                <a:gd name="connsiteY95" fmla="*/ 446610 h 1359380"/>
                <a:gd name="connsiteX96" fmla="*/ 977150 w 3379456"/>
                <a:gd name="connsiteY96" fmla="*/ 352484 h 1359380"/>
                <a:gd name="connsiteX97" fmla="*/ 760130 w 3379456"/>
                <a:gd name="connsiteY97" fmla="*/ 352484 h 1359380"/>
                <a:gd name="connsiteX98" fmla="*/ 760130 w 3379456"/>
                <a:gd name="connsiteY98" fmla="*/ 1032174 h 1359380"/>
                <a:gd name="connsiteX99" fmla="*/ 985390 w 3379456"/>
                <a:gd name="connsiteY99" fmla="*/ 1032174 h 1359380"/>
                <a:gd name="connsiteX100" fmla="*/ 985390 w 3379456"/>
                <a:gd name="connsiteY100" fmla="*/ 663630 h 1359380"/>
                <a:gd name="connsiteX101" fmla="*/ 992931 w 3379456"/>
                <a:gd name="connsiteY101" fmla="*/ 608328 h 1359380"/>
                <a:gd name="connsiteX102" fmla="*/ 1015415 w 3379456"/>
                <a:gd name="connsiteY102" fmla="*/ 561265 h 1359380"/>
                <a:gd name="connsiteX103" fmla="*/ 1052982 w 3379456"/>
                <a:gd name="connsiteY103" fmla="*/ 529284 h 1359380"/>
                <a:gd name="connsiteX104" fmla="*/ 1105491 w 3379456"/>
                <a:gd name="connsiteY104" fmla="*/ 517693 h 1359380"/>
                <a:gd name="connsiteX105" fmla="*/ 1155347 w 3379456"/>
                <a:gd name="connsiteY105" fmla="*/ 529284 h 1359380"/>
                <a:gd name="connsiteX106" fmla="*/ 1186071 w 3379456"/>
                <a:gd name="connsiteY106" fmla="*/ 560706 h 1359380"/>
                <a:gd name="connsiteX107" fmla="*/ 1201712 w 3379456"/>
                <a:gd name="connsiteY107" fmla="*/ 606372 h 1359380"/>
                <a:gd name="connsiteX108" fmla="*/ 1206460 w 3379456"/>
                <a:gd name="connsiteY108" fmla="*/ 660977 h 1359380"/>
                <a:gd name="connsiteX109" fmla="*/ 1206460 w 3379456"/>
                <a:gd name="connsiteY109" fmla="*/ 1032174 h 1359380"/>
                <a:gd name="connsiteX110" fmla="*/ 1431580 w 3379456"/>
                <a:gd name="connsiteY110" fmla="*/ 1032174 h 1359380"/>
                <a:gd name="connsiteX111" fmla="*/ 146077 w 3379456"/>
                <a:gd name="connsiteY111" fmla="*/ 566432 h 1359380"/>
                <a:gd name="connsiteX112" fmla="*/ 221908 w 3379456"/>
                <a:gd name="connsiteY112" fmla="*/ 517274 h 1359380"/>
                <a:gd name="connsiteX113" fmla="*/ 314079 w 3379456"/>
                <a:gd name="connsiteY113" fmla="*/ 496745 h 1359380"/>
                <a:gd name="connsiteX114" fmla="*/ 401362 w 3379456"/>
                <a:gd name="connsiteY114" fmla="*/ 520626 h 1359380"/>
                <a:gd name="connsiteX115" fmla="*/ 436834 w 3379456"/>
                <a:gd name="connsiteY115" fmla="*/ 595061 h 1359380"/>
                <a:gd name="connsiteX116" fmla="*/ 436834 w 3379456"/>
                <a:gd name="connsiteY116" fmla="*/ 605953 h 1359380"/>
                <a:gd name="connsiteX117" fmla="*/ 285311 w 3379456"/>
                <a:gd name="connsiteY117" fmla="*/ 614193 h 1359380"/>
                <a:gd name="connsiteX118" fmla="*/ 143982 w 3379456"/>
                <a:gd name="connsiteY118" fmla="*/ 647011 h 1359380"/>
                <a:gd name="connsiteX119" fmla="*/ 40220 w 3379456"/>
                <a:gd name="connsiteY119" fmla="*/ 716558 h 1359380"/>
                <a:gd name="connsiteX120" fmla="*/ 0 w 3379456"/>
                <a:gd name="connsiteY120" fmla="*/ 835263 h 1359380"/>
                <a:gd name="connsiteX121" fmla="*/ 23182 w 3379456"/>
                <a:gd name="connsiteY121" fmla="*/ 936232 h 1359380"/>
                <a:gd name="connsiteX122" fmla="*/ 82535 w 3379456"/>
                <a:gd name="connsiteY122" fmla="*/ 1001729 h 1359380"/>
                <a:gd name="connsiteX123" fmla="*/ 162416 w 3379456"/>
                <a:gd name="connsiteY123" fmla="*/ 1037201 h 1359380"/>
                <a:gd name="connsiteX124" fmla="*/ 247046 w 3379456"/>
                <a:gd name="connsiteY124" fmla="*/ 1048094 h 1359380"/>
                <a:gd name="connsiteX125" fmla="*/ 361002 w 3379456"/>
                <a:gd name="connsiteY125" fmla="*/ 1024912 h 1359380"/>
                <a:gd name="connsiteX126" fmla="*/ 439487 w 3379456"/>
                <a:gd name="connsiteY126" fmla="*/ 959415 h 1359380"/>
                <a:gd name="connsiteX127" fmla="*/ 443537 w 3379456"/>
                <a:gd name="connsiteY127" fmla="*/ 959415 h 1359380"/>
                <a:gd name="connsiteX128" fmla="*/ 443537 w 3379456"/>
                <a:gd name="connsiteY128" fmla="*/ 1031755 h 1359380"/>
                <a:gd name="connsiteX129" fmla="*/ 648268 w 3379456"/>
                <a:gd name="connsiteY129" fmla="*/ 1031755 h 1359380"/>
                <a:gd name="connsiteX130" fmla="*/ 648268 w 3379456"/>
                <a:gd name="connsiteY130" fmla="*/ 689186 h 1359380"/>
                <a:gd name="connsiteX131" fmla="*/ 631230 w 3379456"/>
                <a:gd name="connsiteY131" fmla="*/ 528865 h 1359380"/>
                <a:gd name="connsiteX132" fmla="*/ 577324 w 3379456"/>
                <a:gd name="connsiteY132" fmla="*/ 417003 h 1359380"/>
                <a:gd name="connsiteX133" fmla="*/ 481104 w 3379456"/>
                <a:gd name="connsiteY133" fmla="*/ 351506 h 1359380"/>
                <a:gd name="connsiteX134" fmla="*/ 335725 w 3379456"/>
                <a:gd name="connsiteY134" fmla="*/ 330279 h 1359380"/>
                <a:gd name="connsiteX135" fmla="*/ 172611 w 3379456"/>
                <a:gd name="connsiteY135" fmla="*/ 358908 h 1359380"/>
                <a:gd name="connsiteX136" fmla="*/ 32679 w 3379456"/>
                <a:gd name="connsiteY136" fmla="*/ 444934 h 1359380"/>
                <a:gd name="connsiteX137" fmla="*/ 145937 w 3379456"/>
                <a:gd name="connsiteY137" fmla="*/ 566432 h 1359380"/>
                <a:gd name="connsiteX138" fmla="*/ 443677 w 3379456"/>
                <a:gd name="connsiteY138" fmla="*/ 758873 h 1359380"/>
                <a:gd name="connsiteX139" fmla="*/ 407507 w 3379456"/>
                <a:gd name="connsiteY139" fmla="*/ 860540 h 1359380"/>
                <a:gd name="connsiteX140" fmla="*/ 303046 w 3379456"/>
                <a:gd name="connsiteY140" fmla="*/ 898107 h 1359380"/>
                <a:gd name="connsiteX141" fmla="*/ 268971 w 3379456"/>
                <a:gd name="connsiteY141" fmla="*/ 894755 h 1359380"/>
                <a:gd name="connsiteX142" fmla="*/ 237549 w 3379456"/>
                <a:gd name="connsiteY142" fmla="*/ 883164 h 1359380"/>
                <a:gd name="connsiteX143" fmla="*/ 215065 w 3379456"/>
                <a:gd name="connsiteY143" fmla="*/ 861378 h 1359380"/>
                <a:gd name="connsiteX144" fmla="*/ 206267 w 3379456"/>
                <a:gd name="connsiteY144" fmla="*/ 828560 h 1359380"/>
                <a:gd name="connsiteX145" fmla="*/ 225399 w 3379456"/>
                <a:gd name="connsiteY145" fmla="*/ 780100 h 1359380"/>
                <a:gd name="connsiteX146" fmla="*/ 273859 w 3379456"/>
                <a:gd name="connsiteY146" fmla="*/ 752030 h 1359380"/>
                <a:gd name="connsiteX147" fmla="*/ 340753 w 3379456"/>
                <a:gd name="connsiteY147" fmla="*/ 739043 h 1359380"/>
                <a:gd name="connsiteX148" fmla="*/ 415188 w 3379456"/>
                <a:gd name="connsiteY148" fmla="*/ 735691 h 1359380"/>
                <a:gd name="connsiteX149" fmla="*/ 443816 w 3379456"/>
                <a:gd name="connsiteY149" fmla="*/ 735691 h 1359380"/>
                <a:gd name="connsiteX150" fmla="*/ 443816 w 3379456"/>
                <a:gd name="connsiteY150" fmla="*/ 758873 h 13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79456" h="1359380">
                  <a:moveTo>
                    <a:pt x="3379457" y="0"/>
                  </a:moveTo>
                  <a:lnTo>
                    <a:pt x="3151544" y="0"/>
                  </a:lnTo>
                  <a:lnTo>
                    <a:pt x="3151544" y="1031894"/>
                  </a:lnTo>
                  <a:lnTo>
                    <a:pt x="3379457" y="1031894"/>
                  </a:lnTo>
                  <a:lnTo>
                    <a:pt x="3379457" y="0"/>
                  </a:lnTo>
                  <a:close/>
                  <a:moveTo>
                    <a:pt x="3038983" y="544646"/>
                  </a:moveTo>
                  <a:cubicBezTo>
                    <a:pt x="3022085" y="499119"/>
                    <a:pt x="2998763" y="460435"/>
                    <a:pt x="2968599" y="428594"/>
                  </a:cubicBezTo>
                  <a:cubicBezTo>
                    <a:pt x="2938573" y="396754"/>
                    <a:pt x="2902682" y="372454"/>
                    <a:pt x="2860787" y="355556"/>
                  </a:cubicBezTo>
                  <a:cubicBezTo>
                    <a:pt x="2818891" y="338798"/>
                    <a:pt x="2772945" y="330279"/>
                    <a:pt x="2722949" y="330279"/>
                  </a:cubicBezTo>
                  <a:cubicBezTo>
                    <a:pt x="2672954" y="330279"/>
                    <a:pt x="2622818" y="338937"/>
                    <a:pt x="2578269" y="356254"/>
                  </a:cubicBezTo>
                  <a:cubicBezTo>
                    <a:pt x="2533720" y="373571"/>
                    <a:pt x="2495036" y="397871"/>
                    <a:pt x="2462218" y="429293"/>
                  </a:cubicBezTo>
                  <a:cubicBezTo>
                    <a:pt x="2429539" y="460714"/>
                    <a:pt x="2403563" y="498840"/>
                    <a:pt x="2384431" y="543948"/>
                  </a:cubicBezTo>
                  <a:cubicBezTo>
                    <a:pt x="2365299" y="588916"/>
                    <a:pt x="2355802" y="639191"/>
                    <a:pt x="2355802" y="694773"/>
                  </a:cubicBezTo>
                  <a:cubicBezTo>
                    <a:pt x="2355802" y="750354"/>
                    <a:pt x="2365578" y="803004"/>
                    <a:pt x="2385129" y="847553"/>
                  </a:cubicBezTo>
                  <a:cubicBezTo>
                    <a:pt x="2404681" y="892102"/>
                    <a:pt x="2431494" y="929668"/>
                    <a:pt x="2465709" y="960113"/>
                  </a:cubicBezTo>
                  <a:cubicBezTo>
                    <a:pt x="2499784" y="990697"/>
                    <a:pt x="2539585" y="1013739"/>
                    <a:pt x="2585112" y="1029660"/>
                  </a:cubicBezTo>
                  <a:cubicBezTo>
                    <a:pt x="2630639" y="1045580"/>
                    <a:pt x="2678819" y="1053541"/>
                    <a:pt x="2729792" y="1053541"/>
                  </a:cubicBezTo>
                  <a:cubicBezTo>
                    <a:pt x="2798920" y="1053541"/>
                    <a:pt x="2859669" y="1041112"/>
                    <a:pt x="2912039" y="1015974"/>
                  </a:cubicBezTo>
                  <a:cubicBezTo>
                    <a:pt x="2964409" y="990976"/>
                    <a:pt x="3006444" y="955225"/>
                    <a:pt x="3038285" y="908860"/>
                  </a:cubicBezTo>
                  <a:lnTo>
                    <a:pt x="2882712" y="810545"/>
                  </a:lnTo>
                  <a:cubicBezTo>
                    <a:pt x="2867211" y="831493"/>
                    <a:pt x="2847240" y="848530"/>
                    <a:pt x="2822661" y="861797"/>
                  </a:cubicBezTo>
                  <a:cubicBezTo>
                    <a:pt x="2798082" y="875064"/>
                    <a:pt x="2768057" y="881488"/>
                    <a:pt x="2732585" y="881488"/>
                  </a:cubicBezTo>
                  <a:cubicBezTo>
                    <a:pt x="2712615" y="881488"/>
                    <a:pt x="2693203" y="878276"/>
                    <a:pt x="2674629" y="871992"/>
                  </a:cubicBezTo>
                  <a:cubicBezTo>
                    <a:pt x="2655916" y="865568"/>
                    <a:pt x="2639158" y="856770"/>
                    <a:pt x="2624075" y="845318"/>
                  </a:cubicBezTo>
                  <a:cubicBezTo>
                    <a:pt x="2609132" y="834006"/>
                    <a:pt x="2596703" y="820600"/>
                    <a:pt x="2587207" y="805098"/>
                  </a:cubicBezTo>
                  <a:cubicBezTo>
                    <a:pt x="2577710" y="789597"/>
                    <a:pt x="2571985" y="772280"/>
                    <a:pt x="2570169" y="753287"/>
                  </a:cubicBezTo>
                  <a:lnTo>
                    <a:pt x="3062864" y="753287"/>
                  </a:lnTo>
                  <a:cubicBezTo>
                    <a:pt x="3063702" y="745047"/>
                    <a:pt x="3064261" y="736529"/>
                    <a:pt x="3064261" y="727312"/>
                  </a:cubicBezTo>
                  <a:lnTo>
                    <a:pt x="3064261" y="699940"/>
                  </a:lnTo>
                  <a:cubicBezTo>
                    <a:pt x="3064261" y="641705"/>
                    <a:pt x="3055882" y="589893"/>
                    <a:pt x="3038983" y="544367"/>
                  </a:cubicBezTo>
                  <a:moveTo>
                    <a:pt x="2570169" y="614193"/>
                  </a:moveTo>
                  <a:cubicBezTo>
                    <a:pt x="2571007" y="596876"/>
                    <a:pt x="2575616" y="580257"/>
                    <a:pt x="2583855" y="564337"/>
                  </a:cubicBezTo>
                  <a:cubicBezTo>
                    <a:pt x="2592095" y="548416"/>
                    <a:pt x="2602988" y="534591"/>
                    <a:pt x="2616673" y="522720"/>
                  </a:cubicBezTo>
                  <a:cubicBezTo>
                    <a:pt x="2630360" y="510850"/>
                    <a:pt x="2646280" y="501493"/>
                    <a:pt x="2664435" y="494790"/>
                  </a:cubicBezTo>
                  <a:cubicBezTo>
                    <a:pt x="2682590" y="487947"/>
                    <a:pt x="2702700" y="484595"/>
                    <a:pt x="2724485" y="484595"/>
                  </a:cubicBezTo>
                  <a:cubicBezTo>
                    <a:pt x="2769035" y="484595"/>
                    <a:pt x="2802551" y="497304"/>
                    <a:pt x="2824756" y="522860"/>
                  </a:cubicBezTo>
                  <a:cubicBezTo>
                    <a:pt x="2847101" y="548277"/>
                    <a:pt x="2858133" y="578861"/>
                    <a:pt x="2858133" y="614333"/>
                  </a:cubicBezTo>
                  <a:lnTo>
                    <a:pt x="2570169" y="614333"/>
                  </a:lnTo>
                  <a:close/>
                  <a:moveTo>
                    <a:pt x="2042561" y="754823"/>
                  </a:moveTo>
                  <a:cubicBezTo>
                    <a:pt x="2034880" y="775771"/>
                    <a:pt x="2023848" y="793926"/>
                    <a:pt x="2009882" y="809427"/>
                  </a:cubicBezTo>
                  <a:cubicBezTo>
                    <a:pt x="1995777" y="824929"/>
                    <a:pt x="1978460" y="837358"/>
                    <a:pt x="1957931" y="846994"/>
                  </a:cubicBezTo>
                  <a:cubicBezTo>
                    <a:pt x="1937542" y="856491"/>
                    <a:pt x="1914499" y="861378"/>
                    <a:pt x="1889083" y="861378"/>
                  </a:cubicBezTo>
                  <a:cubicBezTo>
                    <a:pt x="1863666" y="861378"/>
                    <a:pt x="1841042" y="856630"/>
                    <a:pt x="1821491" y="846994"/>
                  </a:cubicBezTo>
                  <a:cubicBezTo>
                    <a:pt x="1801939" y="837358"/>
                    <a:pt x="1785321" y="824650"/>
                    <a:pt x="1771635" y="808729"/>
                  </a:cubicBezTo>
                  <a:cubicBezTo>
                    <a:pt x="1757949" y="792809"/>
                    <a:pt x="1747475" y="774375"/>
                    <a:pt x="1740213" y="753427"/>
                  </a:cubicBezTo>
                  <a:cubicBezTo>
                    <a:pt x="1732951" y="732479"/>
                    <a:pt x="1729320" y="710693"/>
                    <a:pt x="1729320" y="687930"/>
                  </a:cubicBezTo>
                  <a:cubicBezTo>
                    <a:pt x="1729320" y="665166"/>
                    <a:pt x="1732951" y="641984"/>
                    <a:pt x="1740213" y="621036"/>
                  </a:cubicBezTo>
                  <a:cubicBezTo>
                    <a:pt x="1747475" y="600088"/>
                    <a:pt x="1757949" y="581933"/>
                    <a:pt x="1771635" y="566432"/>
                  </a:cubicBezTo>
                  <a:cubicBezTo>
                    <a:pt x="1785321" y="550930"/>
                    <a:pt x="1801939" y="538641"/>
                    <a:pt x="1821491" y="529563"/>
                  </a:cubicBezTo>
                  <a:cubicBezTo>
                    <a:pt x="1841042" y="520486"/>
                    <a:pt x="1863526" y="515877"/>
                    <a:pt x="1889083" y="515877"/>
                  </a:cubicBezTo>
                  <a:cubicBezTo>
                    <a:pt x="1914639" y="515877"/>
                    <a:pt x="1937263" y="520486"/>
                    <a:pt x="1957373" y="529563"/>
                  </a:cubicBezTo>
                  <a:cubicBezTo>
                    <a:pt x="1977343" y="538641"/>
                    <a:pt x="1994660" y="551210"/>
                    <a:pt x="2009184" y="567130"/>
                  </a:cubicBezTo>
                  <a:cubicBezTo>
                    <a:pt x="2023708" y="583050"/>
                    <a:pt x="2034880" y="601484"/>
                    <a:pt x="2042561" y="622432"/>
                  </a:cubicBezTo>
                  <a:cubicBezTo>
                    <a:pt x="2050242" y="643380"/>
                    <a:pt x="2054152" y="665166"/>
                    <a:pt x="2054152" y="687930"/>
                  </a:cubicBezTo>
                  <a:cubicBezTo>
                    <a:pt x="2054152" y="710693"/>
                    <a:pt x="2050242" y="733875"/>
                    <a:pt x="2042561" y="754823"/>
                  </a:cubicBezTo>
                  <a:moveTo>
                    <a:pt x="2267123" y="352204"/>
                  </a:moveTo>
                  <a:lnTo>
                    <a:pt x="2055549" y="352204"/>
                  </a:lnTo>
                  <a:lnTo>
                    <a:pt x="2055549" y="439627"/>
                  </a:lnTo>
                  <a:lnTo>
                    <a:pt x="2052756" y="439627"/>
                  </a:lnTo>
                  <a:cubicBezTo>
                    <a:pt x="2029154" y="403317"/>
                    <a:pt x="1997733" y="376364"/>
                    <a:pt x="1958630" y="359047"/>
                  </a:cubicBezTo>
                  <a:cubicBezTo>
                    <a:pt x="1919527" y="341730"/>
                    <a:pt x="1878609" y="333072"/>
                    <a:pt x="1835875" y="333072"/>
                  </a:cubicBezTo>
                  <a:cubicBezTo>
                    <a:pt x="1784902" y="333072"/>
                    <a:pt x="1739375" y="342848"/>
                    <a:pt x="1699295" y="362399"/>
                  </a:cubicBezTo>
                  <a:cubicBezTo>
                    <a:pt x="1659214" y="381950"/>
                    <a:pt x="1625418" y="408205"/>
                    <a:pt x="1597627" y="440884"/>
                  </a:cubicBezTo>
                  <a:cubicBezTo>
                    <a:pt x="1569837" y="473702"/>
                    <a:pt x="1548749" y="511408"/>
                    <a:pt x="1534225" y="554142"/>
                  </a:cubicBezTo>
                  <a:cubicBezTo>
                    <a:pt x="1519701" y="596876"/>
                    <a:pt x="1512439" y="641984"/>
                    <a:pt x="1512439" y="689326"/>
                  </a:cubicBezTo>
                  <a:cubicBezTo>
                    <a:pt x="1512439" y="736668"/>
                    <a:pt x="1519701" y="781497"/>
                    <a:pt x="1534225" y="823672"/>
                  </a:cubicBezTo>
                  <a:cubicBezTo>
                    <a:pt x="1548749" y="865987"/>
                    <a:pt x="1569976" y="902995"/>
                    <a:pt x="1597627" y="934975"/>
                  </a:cubicBezTo>
                  <a:cubicBezTo>
                    <a:pt x="1625418" y="966816"/>
                    <a:pt x="1659214" y="992093"/>
                    <a:pt x="1699295" y="1010807"/>
                  </a:cubicBezTo>
                  <a:cubicBezTo>
                    <a:pt x="1739375" y="1029520"/>
                    <a:pt x="1785321" y="1038737"/>
                    <a:pt x="1837132" y="1038737"/>
                  </a:cubicBezTo>
                  <a:cubicBezTo>
                    <a:pt x="1882659" y="1038737"/>
                    <a:pt x="1923158" y="1030638"/>
                    <a:pt x="1958630" y="1014158"/>
                  </a:cubicBezTo>
                  <a:cubicBezTo>
                    <a:pt x="1994102" y="997819"/>
                    <a:pt x="2022311" y="975893"/>
                    <a:pt x="2043259" y="948661"/>
                  </a:cubicBezTo>
                  <a:lnTo>
                    <a:pt x="2047309" y="948661"/>
                  </a:lnTo>
                  <a:lnTo>
                    <a:pt x="2047309" y="989580"/>
                  </a:lnTo>
                  <a:cubicBezTo>
                    <a:pt x="2047309" y="1046837"/>
                    <a:pt x="2031668" y="1092783"/>
                    <a:pt x="2000246" y="1127417"/>
                  </a:cubicBezTo>
                  <a:cubicBezTo>
                    <a:pt x="1968824" y="1161911"/>
                    <a:pt x="1920365" y="1179228"/>
                    <a:pt x="1854868" y="1179228"/>
                  </a:cubicBezTo>
                  <a:cubicBezTo>
                    <a:pt x="1816743" y="1179228"/>
                    <a:pt x="1777779" y="1172106"/>
                    <a:pt x="1738118" y="1158001"/>
                  </a:cubicBezTo>
                  <a:cubicBezTo>
                    <a:pt x="1698596" y="1143896"/>
                    <a:pt x="1662426" y="1122250"/>
                    <a:pt x="1629608" y="1093202"/>
                  </a:cubicBezTo>
                  <a:lnTo>
                    <a:pt x="1517746" y="1252965"/>
                  </a:lnTo>
                  <a:cubicBezTo>
                    <a:pt x="1564111" y="1287459"/>
                    <a:pt x="1618994" y="1313853"/>
                    <a:pt x="1682257" y="1332148"/>
                  </a:cubicBezTo>
                  <a:cubicBezTo>
                    <a:pt x="1745520" y="1350303"/>
                    <a:pt x="1807106" y="1359380"/>
                    <a:pt x="1867157" y="1359380"/>
                  </a:cubicBezTo>
                  <a:cubicBezTo>
                    <a:pt x="1927208" y="1359380"/>
                    <a:pt x="1981952" y="1351420"/>
                    <a:pt x="2031668" y="1335499"/>
                  </a:cubicBezTo>
                  <a:cubicBezTo>
                    <a:pt x="2081245" y="1319579"/>
                    <a:pt x="2123281" y="1295419"/>
                    <a:pt x="2157914" y="1263159"/>
                  </a:cubicBezTo>
                  <a:cubicBezTo>
                    <a:pt x="2192409" y="1230900"/>
                    <a:pt x="2219222" y="1190121"/>
                    <a:pt x="2238354" y="1140963"/>
                  </a:cubicBezTo>
                  <a:cubicBezTo>
                    <a:pt x="2257487" y="1091805"/>
                    <a:pt x="2266983" y="1033989"/>
                    <a:pt x="2266983" y="967654"/>
                  </a:cubicBezTo>
                  <a:lnTo>
                    <a:pt x="2266983" y="352065"/>
                  </a:lnTo>
                  <a:close/>
                  <a:moveTo>
                    <a:pt x="1431860" y="1031894"/>
                  </a:moveTo>
                  <a:lnTo>
                    <a:pt x="1431860" y="611539"/>
                  </a:lnTo>
                  <a:cubicBezTo>
                    <a:pt x="1431860" y="577883"/>
                    <a:pt x="1427530" y="544227"/>
                    <a:pt x="1418872" y="510571"/>
                  </a:cubicBezTo>
                  <a:cubicBezTo>
                    <a:pt x="1410213" y="476914"/>
                    <a:pt x="1396109" y="447168"/>
                    <a:pt x="1376557" y="421193"/>
                  </a:cubicBezTo>
                  <a:cubicBezTo>
                    <a:pt x="1357006" y="395217"/>
                    <a:pt x="1331310" y="374130"/>
                    <a:pt x="1299469" y="357790"/>
                  </a:cubicBezTo>
                  <a:cubicBezTo>
                    <a:pt x="1267628" y="341451"/>
                    <a:pt x="1228944" y="333212"/>
                    <a:pt x="1183417" y="333212"/>
                  </a:cubicBezTo>
                  <a:cubicBezTo>
                    <a:pt x="1159676" y="333212"/>
                    <a:pt x="1137472" y="336424"/>
                    <a:pt x="1116524" y="342848"/>
                  </a:cubicBezTo>
                  <a:cubicBezTo>
                    <a:pt x="1095576" y="349132"/>
                    <a:pt x="1076304" y="357371"/>
                    <a:pt x="1058428" y="367427"/>
                  </a:cubicBezTo>
                  <a:cubicBezTo>
                    <a:pt x="1040692" y="377482"/>
                    <a:pt x="1025191" y="389492"/>
                    <a:pt x="1012063" y="403597"/>
                  </a:cubicBezTo>
                  <a:cubicBezTo>
                    <a:pt x="998796" y="417701"/>
                    <a:pt x="988183" y="432086"/>
                    <a:pt x="979943" y="446610"/>
                  </a:cubicBezTo>
                  <a:lnTo>
                    <a:pt x="977150" y="446610"/>
                  </a:lnTo>
                  <a:lnTo>
                    <a:pt x="977150" y="352484"/>
                  </a:lnTo>
                  <a:lnTo>
                    <a:pt x="760130" y="352484"/>
                  </a:lnTo>
                  <a:lnTo>
                    <a:pt x="760130" y="1032174"/>
                  </a:lnTo>
                  <a:lnTo>
                    <a:pt x="985390" y="1032174"/>
                  </a:lnTo>
                  <a:lnTo>
                    <a:pt x="985390" y="663630"/>
                  </a:lnTo>
                  <a:cubicBezTo>
                    <a:pt x="985390" y="644498"/>
                    <a:pt x="987903" y="626063"/>
                    <a:pt x="992931" y="608328"/>
                  </a:cubicBezTo>
                  <a:cubicBezTo>
                    <a:pt x="997958" y="590592"/>
                    <a:pt x="1005500" y="574951"/>
                    <a:pt x="1015415" y="561265"/>
                  </a:cubicBezTo>
                  <a:cubicBezTo>
                    <a:pt x="1025330" y="547579"/>
                    <a:pt x="1037899" y="536965"/>
                    <a:pt x="1052982" y="529284"/>
                  </a:cubicBezTo>
                  <a:cubicBezTo>
                    <a:pt x="1068064" y="521603"/>
                    <a:pt x="1085521" y="517693"/>
                    <a:pt x="1105491" y="517693"/>
                  </a:cubicBezTo>
                  <a:cubicBezTo>
                    <a:pt x="1125462" y="517693"/>
                    <a:pt x="1142080" y="521603"/>
                    <a:pt x="1155347" y="529284"/>
                  </a:cubicBezTo>
                  <a:cubicBezTo>
                    <a:pt x="1168475" y="536965"/>
                    <a:pt x="1178809" y="547439"/>
                    <a:pt x="1186071" y="560706"/>
                  </a:cubicBezTo>
                  <a:cubicBezTo>
                    <a:pt x="1193333" y="573833"/>
                    <a:pt x="1198500" y="589195"/>
                    <a:pt x="1201712" y="606372"/>
                  </a:cubicBezTo>
                  <a:cubicBezTo>
                    <a:pt x="1204924" y="623689"/>
                    <a:pt x="1206460" y="641844"/>
                    <a:pt x="1206460" y="660977"/>
                  </a:cubicBezTo>
                  <a:lnTo>
                    <a:pt x="1206460" y="1032174"/>
                  </a:lnTo>
                  <a:lnTo>
                    <a:pt x="1431580" y="1032174"/>
                  </a:lnTo>
                  <a:close/>
                  <a:moveTo>
                    <a:pt x="146077" y="566432"/>
                  </a:moveTo>
                  <a:cubicBezTo>
                    <a:pt x="167025" y="547299"/>
                    <a:pt x="192302" y="530960"/>
                    <a:pt x="221908" y="517274"/>
                  </a:cubicBezTo>
                  <a:cubicBezTo>
                    <a:pt x="251515" y="503588"/>
                    <a:pt x="282238" y="496745"/>
                    <a:pt x="314079" y="496745"/>
                  </a:cubicBezTo>
                  <a:cubicBezTo>
                    <a:pt x="348573" y="496745"/>
                    <a:pt x="377761" y="504705"/>
                    <a:pt x="401362" y="520626"/>
                  </a:cubicBezTo>
                  <a:cubicBezTo>
                    <a:pt x="424963" y="536546"/>
                    <a:pt x="436834" y="561404"/>
                    <a:pt x="436834" y="595061"/>
                  </a:cubicBezTo>
                  <a:lnTo>
                    <a:pt x="436834" y="605953"/>
                  </a:lnTo>
                  <a:cubicBezTo>
                    <a:pt x="387676" y="605953"/>
                    <a:pt x="337261" y="608746"/>
                    <a:pt x="285311" y="614193"/>
                  </a:cubicBezTo>
                  <a:cubicBezTo>
                    <a:pt x="233499" y="619639"/>
                    <a:pt x="186297" y="630532"/>
                    <a:pt x="143982" y="647011"/>
                  </a:cubicBezTo>
                  <a:cubicBezTo>
                    <a:pt x="101667" y="663351"/>
                    <a:pt x="67033" y="686673"/>
                    <a:pt x="40220" y="716558"/>
                  </a:cubicBezTo>
                  <a:cubicBezTo>
                    <a:pt x="13407" y="746584"/>
                    <a:pt x="0" y="786245"/>
                    <a:pt x="0" y="835263"/>
                  </a:cubicBezTo>
                  <a:cubicBezTo>
                    <a:pt x="0" y="875344"/>
                    <a:pt x="7681" y="909000"/>
                    <a:pt x="23182" y="936232"/>
                  </a:cubicBezTo>
                  <a:cubicBezTo>
                    <a:pt x="38684" y="963604"/>
                    <a:pt x="58375" y="985390"/>
                    <a:pt x="82535" y="1001729"/>
                  </a:cubicBezTo>
                  <a:cubicBezTo>
                    <a:pt x="106555" y="1018069"/>
                    <a:pt x="133229" y="1029939"/>
                    <a:pt x="162416" y="1037201"/>
                  </a:cubicBezTo>
                  <a:cubicBezTo>
                    <a:pt x="191464" y="1044463"/>
                    <a:pt x="219813" y="1048094"/>
                    <a:pt x="247046" y="1048094"/>
                  </a:cubicBezTo>
                  <a:cubicBezTo>
                    <a:pt x="287964" y="1048094"/>
                    <a:pt x="325949" y="1040273"/>
                    <a:pt x="361002" y="1024912"/>
                  </a:cubicBezTo>
                  <a:cubicBezTo>
                    <a:pt x="396055" y="1009410"/>
                    <a:pt x="422170" y="987624"/>
                    <a:pt x="439487" y="959415"/>
                  </a:cubicBezTo>
                  <a:lnTo>
                    <a:pt x="443537" y="959415"/>
                  </a:lnTo>
                  <a:lnTo>
                    <a:pt x="443537" y="1031755"/>
                  </a:lnTo>
                  <a:lnTo>
                    <a:pt x="648268" y="1031755"/>
                  </a:lnTo>
                  <a:lnTo>
                    <a:pt x="648268" y="689186"/>
                  </a:lnTo>
                  <a:cubicBezTo>
                    <a:pt x="648268" y="627320"/>
                    <a:pt x="642542" y="573833"/>
                    <a:pt x="631230" y="528865"/>
                  </a:cubicBezTo>
                  <a:cubicBezTo>
                    <a:pt x="619779" y="483757"/>
                    <a:pt x="601903" y="446470"/>
                    <a:pt x="577324" y="417003"/>
                  </a:cubicBezTo>
                  <a:cubicBezTo>
                    <a:pt x="552746" y="387397"/>
                    <a:pt x="520625" y="365611"/>
                    <a:pt x="481104" y="351506"/>
                  </a:cubicBezTo>
                  <a:cubicBezTo>
                    <a:pt x="441442" y="337401"/>
                    <a:pt x="393122" y="330279"/>
                    <a:pt x="335725" y="330279"/>
                  </a:cubicBezTo>
                  <a:cubicBezTo>
                    <a:pt x="278328" y="330279"/>
                    <a:pt x="225818" y="339775"/>
                    <a:pt x="172611" y="358908"/>
                  </a:cubicBezTo>
                  <a:cubicBezTo>
                    <a:pt x="119403" y="378040"/>
                    <a:pt x="72759" y="406669"/>
                    <a:pt x="32679" y="444934"/>
                  </a:cubicBezTo>
                  <a:lnTo>
                    <a:pt x="145937" y="566432"/>
                  </a:lnTo>
                  <a:close/>
                  <a:moveTo>
                    <a:pt x="443677" y="758873"/>
                  </a:moveTo>
                  <a:cubicBezTo>
                    <a:pt x="443677" y="801607"/>
                    <a:pt x="431667" y="835543"/>
                    <a:pt x="407507" y="860540"/>
                  </a:cubicBezTo>
                  <a:cubicBezTo>
                    <a:pt x="383347" y="885538"/>
                    <a:pt x="348573" y="898107"/>
                    <a:pt x="303046" y="898107"/>
                  </a:cubicBezTo>
                  <a:cubicBezTo>
                    <a:pt x="292154" y="898107"/>
                    <a:pt x="280702" y="896990"/>
                    <a:pt x="268971" y="894755"/>
                  </a:cubicBezTo>
                  <a:cubicBezTo>
                    <a:pt x="257101" y="892521"/>
                    <a:pt x="246627" y="888611"/>
                    <a:pt x="237549" y="883164"/>
                  </a:cubicBezTo>
                  <a:cubicBezTo>
                    <a:pt x="228472" y="877718"/>
                    <a:pt x="220931" y="870456"/>
                    <a:pt x="215065" y="861378"/>
                  </a:cubicBezTo>
                  <a:cubicBezTo>
                    <a:pt x="209200" y="852301"/>
                    <a:pt x="206267" y="841408"/>
                    <a:pt x="206267" y="828560"/>
                  </a:cubicBezTo>
                  <a:cubicBezTo>
                    <a:pt x="206267" y="808590"/>
                    <a:pt x="212691" y="792390"/>
                    <a:pt x="225399" y="780100"/>
                  </a:cubicBezTo>
                  <a:cubicBezTo>
                    <a:pt x="238108" y="767811"/>
                    <a:pt x="254308" y="758454"/>
                    <a:pt x="273859" y="752030"/>
                  </a:cubicBezTo>
                  <a:cubicBezTo>
                    <a:pt x="293410" y="745606"/>
                    <a:pt x="315755" y="741277"/>
                    <a:pt x="340753" y="739043"/>
                  </a:cubicBezTo>
                  <a:cubicBezTo>
                    <a:pt x="365751" y="736808"/>
                    <a:pt x="390609" y="735691"/>
                    <a:pt x="415188" y="735691"/>
                  </a:cubicBezTo>
                  <a:lnTo>
                    <a:pt x="443816" y="735691"/>
                  </a:lnTo>
                  <a:lnTo>
                    <a:pt x="443816" y="758873"/>
                  </a:lnTo>
                  <a:close/>
                </a:path>
              </a:pathLst>
            </a:custGeom>
            <a:solidFill>
              <a:srgbClr val="75C044"/>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53B3597-217D-C774-955F-90EDF17F0381}"/>
                </a:ext>
              </a:extLst>
            </p:cNvPr>
            <p:cNvSpPr/>
            <p:nvPr/>
          </p:nvSpPr>
          <p:spPr>
            <a:xfrm>
              <a:off x="9411138" y="2915214"/>
              <a:ext cx="595339" cy="723541"/>
            </a:xfrm>
            <a:custGeom>
              <a:avLst/>
              <a:gdLst>
                <a:gd name="connsiteX0" fmla="*/ 140 w 595339"/>
                <a:gd name="connsiteY0" fmla="*/ 95522 h 723541"/>
                <a:gd name="connsiteX1" fmla="*/ 123733 w 595339"/>
                <a:gd name="connsiteY1" fmla="*/ 23881 h 723541"/>
                <a:gd name="connsiteX2" fmla="*/ 273161 w 595339"/>
                <a:gd name="connsiteY2" fmla="*/ 0 h 723541"/>
                <a:gd name="connsiteX3" fmla="*/ 372174 w 595339"/>
                <a:gd name="connsiteY3" fmla="*/ 12988 h 723541"/>
                <a:gd name="connsiteX4" fmla="*/ 462949 w 595339"/>
                <a:gd name="connsiteY4" fmla="*/ 53208 h 723541"/>
                <a:gd name="connsiteX5" fmla="*/ 529843 w 595339"/>
                <a:gd name="connsiteY5" fmla="*/ 123453 h 723541"/>
                <a:gd name="connsiteX6" fmla="*/ 555818 w 595339"/>
                <a:gd name="connsiteY6" fmla="*/ 227774 h 723541"/>
                <a:gd name="connsiteX7" fmla="*/ 538082 w 595339"/>
                <a:gd name="connsiteY7" fmla="*/ 309750 h 723541"/>
                <a:gd name="connsiteX8" fmla="*/ 492276 w 595339"/>
                <a:gd name="connsiteY8" fmla="*/ 367147 h 723541"/>
                <a:gd name="connsiteX9" fmla="*/ 428734 w 595339"/>
                <a:gd name="connsiteY9" fmla="*/ 404015 h 723541"/>
                <a:gd name="connsiteX10" fmla="*/ 357790 w 595339"/>
                <a:gd name="connsiteY10" fmla="*/ 425801 h 723541"/>
                <a:gd name="connsiteX11" fmla="*/ 255425 w 595339"/>
                <a:gd name="connsiteY11" fmla="*/ 457223 h 723541"/>
                <a:gd name="connsiteX12" fmla="*/ 222607 w 595339"/>
                <a:gd name="connsiteY12" fmla="*/ 503588 h 723541"/>
                <a:gd name="connsiteX13" fmla="*/ 249280 w 595339"/>
                <a:gd name="connsiteY13" fmla="*/ 549394 h 723541"/>
                <a:gd name="connsiteX14" fmla="*/ 303186 w 595339"/>
                <a:gd name="connsiteY14" fmla="*/ 562382 h 723541"/>
                <a:gd name="connsiteX15" fmla="*/ 396055 w 595339"/>
                <a:gd name="connsiteY15" fmla="*/ 540596 h 723541"/>
                <a:gd name="connsiteX16" fmla="*/ 469792 w 595339"/>
                <a:gd name="connsiteY16" fmla="*/ 485992 h 723541"/>
                <a:gd name="connsiteX17" fmla="*/ 595340 w 595339"/>
                <a:gd name="connsiteY17" fmla="*/ 618383 h 723541"/>
                <a:gd name="connsiteX18" fmla="*/ 462251 w 595339"/>
                <a:gd name="connsiteY18" fmla="*/ 696867 h 723541"/>
                <a:gd name="connsiteX19" fmla="*/ 299136 w 595339"/>
                <a:gd name="connsiteY19" fmla="*/ 723541 h 723541"/>
                <a:gd name="connsiteX20" fmla="*/ 195374 w 595339"/>
                <a:gd name="connsiteY20" fmla="*/ 711252 h 723541"/>
                <a:gd name="connsiteX21" fmla="*/ 101807 w 595339"/>
                <a:gd name="connsiteY21" fmla="*/ 671730 h 723541"/>
                <a:gd name="connsiteX22" fmla="*/ 34215 w 595339"/>
                <a:gd name="connsiteY22" fmla="*/ 600088 h 723541"/>
                <a:gd name="connsiteX23" fmla="*/ 8239 w 595339"/>
                <a:gd name="connsiteY23" fmla="*/ 491578 h 723541"/>
                <a:gd name="connsiteX24" fmla="*/ 27372 w 595339"/>
                <a:gd name="connsiteY24" fmla="*/ 406948 h 723541"/>
                <a:gd name="connsiteX25" fmla="*/ 77926 w 595339"/>
                <a:gd name="connsiteY25" fmla="*/ 346898 h 723541"/>
                <a:gd name="connsiteX26" fmla="*/ 148172 w 595339"/>
                <a:gd name="connsiteY26" fmla="*/ 307376 h 723541"/>
                <a:gd name="connsiteX27" fmla="*/ 225260 w 595339"/>
                <a:gd name="connsiteY27" fmla="*/ 284193 h 723541"/>
                <a:gd name="connsiteX28" fmla="*/ 320084 w 595339"/>
                <a:gd name="connsiteY28" fmla="*/ 256961 h 723541"/>
                <a:gd name="connsiteX29" fmla="*/ 349411 w 595339"/>
                <a:gd name="connsiteY29" fmla="*/ 216043 h 723541"/>
                <a:gd name="connsiteX30" fmla="*/ 322738 w 595339"/>
                <a:gd name="connsiteY30" fmla="*/ 173728 h 723541"/>
                <a:gd name="connsiteX31" fmla="*/ 264781 w 595339"/>
                <a:gd name="connsiteY31" fmla="*/ 161439 h 723541"/>
                <a:gd name="connsiteX32" fmla="*/ 186995 w 595339"/>
                <a:gd name="connsiteY32" fmla="*/ 179174 h 723541"/>
                <a:gd name="connsiteX33" fmla="*/ 122894 w 595339"/>
                <a:gd name="connsiteY33" fmla="*/ 222886 h 723541"/>
                <a:gd name="connsiteX34" fmla="*/ 0 w 595339"/>
                <a:gd name="connsiteY34" fmla="*/ 95941 h 72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5339" h="723541">
                  <a:moveTo>
                    <a:pt x="140" y="95522"/>
                  </a:moveTo>
                  <a:cubicBezTo>
                    <a:pt x="33796" y="63682"/>
                    <a:pt x="74993" y="39801"/>
                    <a:pt x="123733" y="23881"/>
                  </a:cubicBezTo>
                  <a:cubicBezTo>
                    <a:pt x="172471" y="7960"/>
                    <a:pt x="222188" y="0"/>
                    <a:pt x="273161" y="0"/>
                  </a:cubicBezTo>
                  <a:cubicBezTo>
                    <a:pt x="305839" y="0"/>
                    <a:pt x="338937" y="4329"/>
                    <a:pt x="372174" y="12988"/>
                  </a:cubicBezTo>
                  <a:cubicBezTo>
                    <a:pt x="405412" y="21646"/>
                    <a:pt x="435577" y="35053"/>
                    <a:pt x="462949" y="53208"/>
                  </a:cubicBezTo>
                  <a:cubicBezTo>
                    <a:pt x="490181" y="71363"/>
                    <a:pt x="512526" y="94824"/>
                    <a:pt x="529843" y="123453"/>
                  </a:cubicBezTo>
                  <a:cubicBezTo>
                    <a:pt x="547159" y="152082"/>
                    <a:pt x="555818" y="186855"/>
                    <a:pt x="555818" y="227774"/>
                  </a:cubicBezTo>
                  <a:cubicBezTo>
                    <a:pt x="555818" y="259615"/>
                    <a:pt x="549953" y="286986"/>
                    <a:pt x="538082" y="309750"/>
                  </a:cubicBezTo>
                  <a:cubicBezTo>
                    <a:pt x="526211" y="332513"/>
                    <a:pt x="510989" y="351646"/>
                    <a:pt x="492276" y="367147"/>
                  </a:cubicBezTo>
                  <a:cubicBezTo>
                    <a:pt x="473563" y="382649"/>
                    <a:pt x="452475" y="394938"/>
                    <a:pt x="428734" y="404015"/>
                  </a:cubicBezTo>
                  <a:cubicBezTo>
                    <a:pt x="405133" y="413093"/>
                    <a:pt x="381531" y="420355"/>
                    <a:pt x="357790" y="425801"/>
                  </a:cubicBezTo>
                  <a:cubicBezTo>
                    <a:pt x="311425" y="436694"/>
                    <a:pt x="277211" y="447168"/>
                    <a:pt x="255425" y="457223"/>
                  </a:cubicBezTo>
                  <a:cubicBezTo>
                    <a:pt x="233639" y="467278"/>
                    <a:pt x="222607" y="482640"/>
                    <a:pt x="222607" y="503588"/>
                  </a:cubicBezTo>
                  <a:cubicBezTo>
                    <a:pt x="222607" y="524536"/>
                    <a:pt x="231544" y="540735"/>
                    <a:pt x="249280" y="549394"/>
                  </a:cubicBezTo>
                  <a:cubicBezTo>
                    <a:pt x="267016" y="558052"/>
                    <a:pt x="285031" y="562382"/>
                    <a:pt x="303186" y="562382"/>
                  </a:cubicBezTo>
                  <a:cubicBezTo>
                    <a:pt x="336004" y="562382"/>
                    <a:pt x="366868" y="555120"/>
                    <a:pt x="396055" y="540596"/>
                  </a:cubicBezTo>
                  <a:cubicBezTo>
                    <a:pt x="425243" y="526072"/>
                    <a:pt x="449821" y="507777"/>
                    <a:pt x="469792" y="485992"/>
                  </a:cubicBezTo>
                  <a:lnTo>
                    <a:pt x="595340" y="618383"/>
                  </a:lnTo>
                  <a:cubicBezTo>
                    <a:pt x="559868" y="653016"/>
                    <a:pt x="515458" y="679131"/>
                    <a:pt x="462251" y="696867"/>
                  </a:cubicBezTo>
                  <a:cubicBezTo>
                    <a:pt x="409043" y="714603"/>
                    <a:pt x="354718" y="723541"/>
                    <a:pt x="299136" y="723541"/>
                  </a:cubicBezTo>
                  <a:cubicBezTo>
                    <a:pt x="264502" y="723541"/>
                    <a:pt x="230008" y="719491"/>
                    <a:pt x="195374" y="711252"/>
                  </a:cubicBezTo>
                  <a:cubicBezTo>
                    <a:pt x="160740" y="703152"/>
                    <a:pt x="129598" y="689885"/>
                    <a:pt x="101807" y="671730"/>
                  </a:cubicBezTo>
                  <a:cubicBezTo>
                    <a:pt x="74016" y="653575"/>
                    <a:pt x="51532" y="629694"/>
                    <a:pt x="34215" y="600088"/>
                  </a:cubicBezTo>
                  <a:cubicBezTo>
                    <a:pt x="16898" y="570482"/>
                    <a:pt x="8239" y="534312"/>
                    <a:pt x="8239" y="491578"/>
                  </a:cubicBezTo>
                  <a:cubicBezTo>
                    <a:pt x="8239" y="458759"/>
                    <a:pt x="14524" y="430549"/>
                    <a:pt x="27372" y="406948"/>
                  </a:cubicBezTo>
                  <a:cubicBezTo>
                    <a:pt x="40080" y="383207"/>
                    <a:pt x="56978" y="363237"/>
                    <a:pt x="77926" y="346898"/>
                  </a:cubicBezTo>
                  <a:cubicBezTo>
                    <a:pt x="98874" y="330558"/>
                    <a:pt x="122336" y="317431"/>
                    <a:pt x="148172" y="307376"/>
                  </a:cubicBezTo>
                  <a:cubicBezTo>
                    <a:pt x="174147" y="297460"/>
                    <a:pt x="199843" y="289640"/>
                    <a:pt x="225260" y="284193"/>
                  </a:cubicBezTo>
                  <a:cubicBezTo>
                    <a:pt x="268971" y="274278"/>
                    <a:pt x="300533" y="265061"/>
                    <a:pt x="320084" y="256961"/>
                  </a:cubicBezTo>
                  <a:cubicBezTo>
                    <a:pt x="339636" y="248722"/>
                    <a:pt x="349411" y="235175"/>
                    <a:pt x="349411" y="216043"/>
                  </a:cubicBezTo>
                  <a:cubicBezTo>
                    <a:pt x="349411" y="196910"/>
                    <a:pt x="340613" y="181968"/>
                    <a:pt x="322738" y="173728"/>
                  </a:cubicBezTo>
                  <a:cubicBezTo>
                    <a:pt x="305002" y="165489"/>
                    <a:pt x="285729" y="161439"/>
                    <a:pt x="264781" y="161439"/>
                  </a:cubicBezTo>
                  <a:cubicBezTo>
                    <a:pt x="237410" y="161439"/>
                    <a:pt x="211574" y="167304"/>
                    <a:pt x="186995" y="179174"/>
                  </a:cubicBezTo>
                  <a:cubicBezTo>
                    <a:pt x="162416" y="191045"/>
                    <a:pt x="141049" y="205569"/>
                    <a:pt x="122894" y="222886"/>
                  </a:cubicBezTo>
                  <a:lnTo>
                    <a:pt x="0" y="95941"/>
                  </a:lnTo>
                  <a:close/>
                </a:path>
              </a:pathLst>
            </a:custGeom>
            <a:solidFill>
              <a:srgbClr val="ED1C29"/>
            </a:solidFill>
            <a:ln w="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8081DF9-FE60-0A55-1584-2E569F86C9EA}"/>
                </a:ext>
              </a:extLst>
            </p:cNvPr>
            <p:cNvSpPr/>
            <p:nvPr/>
          </p:nvSpPr>
          <p:spPr>
            <a:xfrm>
              <a:off x="9728290" y="1463803"/>
              <a:ext cx="2098726" cy="2483734"/>
            </a:xfrm>
            <a:custGeom>
              <a:avLst/>
              <a:gdLst>
                <a:gd name="connsiteX0" fmla="*/ 1618855 w 2098726"/>
                <a:gd name="connsiteY0" fmla="*/ 2185566 h 2483734"/>
                <a:gd name="connsiteX1" fmla="*/ 1345415 w 2098726"/>
                <a:gd name="connsiteY1" fmla="*/ 2457190 h 2483734"/>
                <a:gd name="connsiteX2" fmla="*/ 971564 w 2098726"/>
                <a:gd name="connsiteY2" fmla="*/ 2363344 h 2483734"/>
                <a:gd name="connsiteX3" fmla="*/ 751332 w 2098726"/>
                <a:gd name="connsiteY3" fmla="*/ 1981394 h 2483734"/>
                <a:gd name="connsiteX4" fmla="*/ 777866 w 2098726"/>
                <a:gd name="connsiteY4" fmla="*/ 1257294 h 2483734"/>
                <a:gd name="connsiteX5" fmla="*/ 1421107 w 2098726"/>
                <a:gd name="connsiteY5" fmla="*/ 632627 h 2483734"/>
                <a:gd name="connsiteX6" fmla="*/ 1926510 w 2098726"/>
                <a:gd name="connsiteY6" fmla="*/ 0 h 2483734"/>
                <a:gd name="connsiteX7" fmla="*/ 1986141 w 2098726"/>
                <a:gd name="connsiteY7" fmla="*/ 95522 h 2483734"/>
                <a:gd name="connsiteX8" fmla="*/ 1972037 w 2098726"/>
                <a:gd name="connsiteY8" fmla="*/ 646313 h 2483734"/>
                <a:gd name="connsiteX9" fmla="*/ 1459651 w 2098726"/>
                <a:gd name="connsiteY9" fmla="*/ 848810 h 2483734"/>
                <a:gd name="connsiteX10" fmla="*/ 1470264 w 2098726"/>
                <a:gd name="connsiteY10" fmla="*/ 854815 h 2483734"/>
                <a:gd name="connsiteX11" fmla="*/ 1891317 w 2098726"/>
                <a:gd name="connsiteY11" fmla="*/ 850765 h 2483734"/>
                <a:gd name="connsiteX12" fmla="*/ 2082921 w 2098726"/>
                <a:gd name="connsiteY12" fmla="*/ 611400 h 2483734"/>
                <a:gd name="connsiteX13" fmla="*/ 2089624 w 2098726"/>
                <a:gd name="connsiteY13" fmla="*/ 643241 h 2483734"/>
                <a:gd name="connsiteX14" fmla="*/ 1852075 w 2098726"/>
                <a:gd name="connsiteY14" fmla="*/ 1121831 h 2483734"/>
                <a:gd name="connsiteX15" fmla="*/ 1303798 w 2098726"/>
                <a:gd name="connsiteY15" fmla="*/ 1003405 h 2483734"/>
                <a:gd name="connsiteX16" fmla="*/ 1614107 w 2098726"/>
                <a:gd name="connsiteY16" fmla="*/ 1299190 h 2483734"/>
                <a:gd name="connsiteX17" fmla="*/ 2037813 w 2098726"/>
                <a:gd name="connsiteY17" fmla="*/ 1147946 h 2483734"/>
                <a:gd name="connsiteX18" fmla="*/ 2037813 w 2098726"/>
                <a:gd name="connsiteY18" fmla="*/ 1193752 h 2483734"/>
                <a:gd name="connsiteX19" fmla="*/ 1807107 w 2098726"/>
                <a:gd name="connsiteY19" fmla="*/ 1589667 h 2483734"/>
                <a:gd name="connsiteX20" fmla="*/ 1375440 w 2098726"/>
                <a:gd name="connsiteY20" fmla="*/ 1543303 h 2483734"/>
                <a:gd name="connsiteX21" fmla="*/ 1142639 w 2098726"/>
                <a:gd name="connsiteY21" fmla="*/ 1199757 h 2483734"/>
                <a:gd name="connsiteX22" fmla="*/ 1140684 w 2098726"/>
                <a:gd name="connsiteY22" fmla="*/ 1241513 h 2483734"/>
                <a:gd name="connsiteX23" fmla="*/ 1387310 w 2098726"/>
                <a:gd name="connsiteY23" fmla="*/ 1696362 h 2483734"/>
                <a:gd name="connsiteX24" fmla="*/ 1916455 w 2098726"/>
                <a:gd name="connsiteY24" fmla="*/ 1777919 h 2483734"/>
                <a:gd name="connsiteX25" fmla="*/ 1896624 w 2098726"/>
                <a:gd name="connsiteY25" fmla="*/ 1809760 h 2483734"/>
                <a:gd name="connsiteX26" fmla="*/ 1323629 w 2098726"/>
                <a:gd name="connsiteY26" fmla="*/ 2008626 h 2483734"/>
                <a:gd name="connsiteX27" fmla="*/ 958856 w 2098726"/>
                <a:gd name="connsiteY27" fmla="*/ 1499312 h 2483734"/>
                <a:gd name="connsiteX28" fmla="*/ 1064294 w 2098726"/>
                <a:gd name="connsiteY28" fmla="*/ 1989354 h 2483734"/>
                <a:gd name="connsiteX29" fmla="*/ 1618715 w 2098726"/>
                <a:gd name="connsiteY29" fmla="*/ 2185705 h 2483734"/>
                <a:gd name="connsiteX30" fmla="*/ 969470 w 2098726"/>
                <a:gd name="connsiteY30" fmla="*/ 2480512 h 2483734"/>
                <a:gd name="connsiteX31" fmla="*/ 659021 w 2098726"/>
                <a:gd name="connsiteY31" fmla="*/ 1595114 h 2483734"/>
                <a:gd name="connsiteX32" fmla="*/ 0 w 2098726"/>
                <a:gd name="connsiteY32" fmla="*/ 2480512 h 2483734"/>
                <a:gd name="connsiteX33" fmla="*/ 612796 w 2098726"/>
                <a:gd name="connsiteY33" fmla="*/ 2162383 h 2483734"/>
                <a:gd name="connsiteX34" fmla="*/ 969470 w 2098726"/>
                <a:gd name="connsiteY34" fmla="*/ 2480512 h 248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8726" h="2483734">
                  <a:moveTo>
                    <a:pt x="1618855" y="2185566"/>
                  </a:moveTo>
                  <a:cubicBezTo>
                    <a:pt x="1581707" y="2317398"/>
                    <a:pt x="1477526" y="2420881"/>
                    <a:pt x="1345415" y="2457190"/>
                  </a:cubicBezTo>
                  <a:cubicBezTo>
                    <a:pt x="1213303" y="2493500"/>
                    <a:pt x="1070858" y="2457749"/>
                    <a:pt x="971564" y="2363344"/>
                  </a:cubicBezTo>
                  <a:cubicBezTo>
                    <a:pt x="862914" y="2260140"/>
                    <a:pt x="786245" y="2127191"/>
                    <a:pt x="751332" y="1981394"/>
                  </a:cubicBezTo>
                  <a:cubicBezTo>
                    <a:pt x="694074" y="1742448"/>
                    <a:pt x="703291" y="1491352"/>
                    <a:pt x="777866" y="1257294"/>
                  </a:cubicBezTo>
                  <a:cubicBezTo>
                    <a:pt x="873947" y="955365"/>
                    <a:pt x="1116524" y="719910"/>
                    <a:pt x="1421107" y="632627"/>
                  </a:cubicBezTo>
                  <a:cubicBezTo>
                    <a:pt x="1706417" y="550930"/>
                    <a:pt x="1909751" y="296204"/>
                    <a:pt x="1926510" y="0"/>
                  </a:cubicBezTo>
                  <a:lnTo>
                    <a:pt x="1986141" y="95522"/>
                  </a:lnTo>
                  <a:cubicBezTo>
                    <a:pt x="2091998" y="264921"/>
                    <a:pt x="2086412" y="482500"/>
                    <a:pt x="1972037" y="646313"/>
                  </a:cubicBezTo>
                  <a:cubicBezTo>
                    <a:pt x="1857521" y="810126"/>
                    <a:pt x="1655165" y="890007"/>
                    <a:pt x="1459651" y="848810"/>
                  </a:cubicBezTo>
                  <a:lnTo>
                    <a:pt x="1470264" y="854815"/>
                  </a:lnTo>
                  <a:cubicBezTo>
                    <a:pt x="1600979" y="928272"/>
                    <a:pt x="1761999" y="926875"/>
                    <a:pt x="1891317" y="850765"/>
                  </a:cubicBezTo>
                  <a:cubicBezTo>
                    <a:pt x="1982231" y="797417"/>
                    <a:pt x="2050801" y="711810"/>
                    <a:pt x="2082921" y="611400"/>
                  </a:cubicBezTo>
                  <a:lnTo>
                    <a:pt x="2089624" y="643241"/>
                  </a:lnTo>
                  <a:cubicBezTo>
                    <a:pt x="2130263" y="838056"/>
                    <a:pt x="2031947" y="1036363"/>
                    <a:pt x="1852075" y="1121831"/>
                  </a:cubicBezTo>
                  <a:cubicBezTo>
                    <a:pt x="1672342" y="1207298"/>
                    <a:pt x="1395969" y="1140684"/>
                    <a:pt x="1303798" y="1003405"/>
                  </a:cubicBezTo>
                  <a:cubicBezTo>
                    <a:pt x="1303798" y="1003405"/>
                    <a:pt x="1371530" y="1244725"/>
                    <a:pt x="1614107" y="1299190"/>
                  </a:cubicBezTo>
                  <a:cubicBezTo>
                    <a:pt x="1758647" y="1331589"/>
                    <a:pt x="1960306" y="1287319"/>
                    <a:pt x="2037813" y="1147946"/>
                  </a:cubicBezTo>
                  <a:lnTo>
                    <a:pt x="2037813" y="1193752"/>
                  </a:lnTo>
                  <a:cubicBezTo>
                    <a:pt x="2031808" y="1382702"/>
                    <a:pt x="1934609" y="1537158"/>
                    <a:pt x="1807107" y="1589667"/>
                  </a:cubicBezTo>
                  <a:cubicBezTo>
                    <a:pt x="1679604" y="1642177"/>
                    <a:pt x="1490514" y="1618994"/>
                    <a:pt x="1375440" y="1543303"/>
                  </a:cubicBezTo>
                  <a:cubicBezTo>
                    <a:pt x="1228246" y="1446523"/>
                    <a:pt x="1158001" y="1324467"/>
                    <a:pt x="1142639" y="1199757"/>
                  </a:cubicBezTo>
                  <a:lnTo>
                    <a:pt x="1140684" y="1241513"/>
                  </a:lnTo>
                  <a:cubicBezTo>
                    <a:pt x="1132025" y="1422503"/>
                    <a:pt x="1236206" y="1588969"/>
                    <a:pt x="1387310" y="1696362"/>
                  </a:cubicBezTo>
                  <a:cubicBezTo>
                    <a:pt x="1535063" y="1801381"/>
                    <a:pt x="1742867" y="1830010"/>
                    <a:pt x="1916455" y="1777919"/>
                  </a:cubicBezTo>
                  <a:lnTo>
                    <a:pt x="1896624" y="1809760"/>
                  </a:lnTo>
                  <a:cubicBezTo>
                    <a:pt x="1781271" y="1994381"/>
                    <a:pt x="1530873" y="2075240"/>
                    <a:pt x="1323629" y="2008626"/>
                  </a:cubicBezTo>
                  <a:cubicBezTo>
                    <a:pt x="1116384" y="1942151"/>
                    <a:pt x="937629" y="1748732"/>
                    <a:pt x="958856" y="1499312"/>
                  </a:cubicBezTo>
                  <a:cubicBezTo>
                    <a:pt x="945868" y="1651115"/>
                    <a:pt x="966816" y="1838808"/>
                    <a:pt x="1064294" y="1989354"/>
                  </a:cubicBezTo>
                  <a:cubicBezTo>
                    <a:pt x="1185093" y="2175930"/>
                    <a:pt x="1411051" y="2264749"/>
                    <a:pt x="1618715" y="2185705"/>
                  </a:cubicBezTo>
                  <a:moveTo>
                    <a:pt x="969470" y="2480512"/>
                  </a:moveTo>
                  <a:cubicBezTo>
                    <a:pt x="720887" y="2259163"/>
                    <a:pt x="603021" y="1923158"/>
                    <a:pt x="659021" y="1595114"/>
                  </a:cubicBezTo>
                  <a:cubicBezTo>
                    <a:pt x="593664" y="1978181"/>
                    <a:pt x="455408" y="2341418"/>
                    <a:pt x="0" y="2480512"/>
                  </a:cubicBezTo>
                  <a:cubicBezTo>
                    <a:pt x="350808" y="2498528"/>
                    <a:pt x="557075" y="2447415"/>
                    <a:pt x="612796" y="2162383"/>
                  </a:cubicBezTo>
                  <a:cubicBezTo>
                    <a:pt x="608746" y="2366556"/>
                    <a:pt x="736110" y="2501879"/>
                    <a:pt x="969470" y="2480512"/>
                  </a:cubicBezTo>
                </a:path>
              </a:pathLst>
            </a:custGeom>
            <a:solidFill>
              <a:srgbClr val="E2E3E4"/>
            </a:solidFill>
            <a:ln w="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1BEC9D3-49EE-20F6-76DA-8D86AB0531C3}"/>
                </a:ext>
              </a:extLst>
            </p:cNvPr>
            <p:cNvSpPr/>
            <p:nvPr/>
          </p:nvSpPr>
          <p:spPr>
            <a:xfrm>
              <a:off x="6111144"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2"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BC2721D-5954-FD38-D59C-B385DCB3088C}"/>
                </a:ext>
              </a:extLst>
            </p:cNvPr>
            <p:cNvSpPr/>
            <p:nvPr/>
          </p:nvSpPr>
          <p:spPr>
            <a:xfrm>
              <a:off x="6275096"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1"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344C0F9-74CE-11DF-1BCE-D86C4C9C4CE0}"/>
                </a:ext>
              </a:extLst>
            </p:cNvPr>
            <p:cNvSpPr/>
            <p:nvPr/>
          </p:nvSpPr>
          <p:spPr>
            <a:xfrm>
              <a:off x="6511668" y="4217196"/>
              <a:ext cx="149568" cy="168979"/>
            </a:xfrm>
            <a:custGeom>
              <a:avLst/>
              <a:gdLst>
                <a:gd name="connsiteX0" fmla="*/ 107672 w 149568"/>
                <a:gd name="connsiteY0" fmla="*/ 168980 h 168979"/>
                <a:gd name="connsiteX1" fmla="*/ 75133 w 149568"/>
                <a:gd name="connsiteY1" fmla="*/ 121917 h 168979"/>
                <a:gd name="connsiteX2" fmla="*/ 39103 w 149568"/>
                <a:gd name="connsiteY2" fmla="*/ 121917 h 168979"/>
                <a:gd name="connsiteX3" fmla="*/ 39103 w 149568"/>
                <a:gd name="connsiteY3" fmla="*/ 168980 h 168979"/>
                <a:gd name="connsiteX4" fmla="*/ 0 w 149568"/>
                <a:gd name="connsiteY4" fmla="*/ 168980 h 168979"/>
                <a:gd name="connsiteX5" fmla="*/ 0 w 149568"/>
                <a:gd name="connsiteY5" fmla="*/ 0 h 168979"/>
                <a:gd name="connsiteX6" fmla="*/ 73178 w 149568"/>
                <a:gd name="connsiteY6" fmla="*/ 0 h 168979"/>
                <a:gd name="connsiteX7" fmla="*/ 146496 w 149568"/>
                <a:gd name="connsiteY7" fmla="*/ 61308 h 168979"/>
                <a:gd name="connsiteX8" fmla="*/ 111722 w 149568"/>
                <a:gd name="connsiteY8" fmla="*/ 114655 h 168979"/>
                <a:gd name="connsiteX9" fmla="*/ 149568 w 149568"/>
                <a:gd name="connsiteY9" fmla="*/ 168980 h 168979"/>
                <a:gd name="connsiteX10" fmla="*/ 107533 w 149568"/>
                <a:gd name="connsiteY10" fmla="*/ 168980 h 168979"/>
                <a:gd name="connsiteX11" fmla="*/ 70944 w 149568"/>
                <a:gd name="connsiteY11" fmla="*/ 31980 h 168979"/>
                <a:gd name="connsiteX12" fmla="*/ 39103 w 149568"/>
                <a:gd name="connsiteY12" fmla="*/ 31980 h 168979"/>
                <a:gd name="connsiteX13" fmla="*/ 39103 w 149568"/>
                <a:gd name="connsiteY13" fmla="*/ 90914 h 168979"/>
                <a:gd name="connsiteX14" fmla="*/ 70944 w 149568"/>
                <a:gd name="connsiteY14" fmla="*/ 90914 h 168979"/>
                <a:gd name="connsiteX15" fmla="*/ 106834 w 149568"/>
                <a:gd name="connsiteY15" fmla="*/ 61447 h 168979"/>
                <a:gd name="connsiteX16" fmla="*/ 70944 w 149568"/>
                <a:gd name="connsiteY16" fmla="*/ 31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568" h="168979">
                  <a:moveTo>
                    <a:pt x="107672" y="168980"/>
                  </a:moveTo>
                  <a:lnTo>
                    <a:pt x="75133" y="121917"/>
                  </a:lnTo>
                  <a:lnTo>
                    <a:pt x="39103" y="121917"/>
                  </a:lnTo>
                  <a:lnTo>
                    <a:pt x="39103" y="168980"/>
                  </a:lnTo>
                  <a:lnTo>
                    <a:pt x="0" y="168980"/>
                  </a:lnTo>
                  <a:lnTo>
                    <a:pt x="0" y="0"/>
                  </a:lnTo>
                  <a:lnTo>
                    <a:pt x="73178" y="0"/>
                  </a:lnTo>
                  <a:cubicBezTo>
                    <a:pt x="118286" y="0"/>
                    <a:pt x="146496" y="23462"/>
                    <a:pt x="146496" y="61308"/>
                  </a:cubicBezTo>
                  <a:cubicBezTo>
                    <a:pt x="146496" y="86585"/>
                    <a:pt x="133648" y="105159"/>
                    <a:pt x="111722" y="114655"/>
                  </a:cubicBezTo>
                  <a:lnTo>
                    <a:pt x="149568" y="168980"/>
                  </a:lnTo>
                  <a:lnTo>
                    <a:pt x="107533" y="168980"/>
                  </a:lnTo>
                  <a:close/>
                  <a:moveTo>
                    <a:pt x="70944" y="31980"/>
                  </a:moveTo>
                  <a:lnTo>
                    <a:pt x="39103" y="31980"/>
                  </a:lnTo>
                  <a:lnTo>
                    <a:pt x="39103" y="90914"/>
                  </a:lnTo>
                  <a:lnTo>
                    <a:pt x="70944" y="90914"/>
                  </a:lnTo>
                  <a:cubicBezTo>
                    <a:pt x="94824" y="90914"/>
                    <a:pt x="106834" y="79881"/>
                    <a:pt x="106834" y="61447"/>
                  </a:cubicBezTo>
                  <a:cubicBezTo>
                    <a:pt x="106834" y="43013"/>
                    <a:pt x="94824" y="31980"/>
                    <a:pt x="70944" y="31980"/>
                  </a:cubicBezTo>
                  <a:close/>
                </a:path>
              </a:pathLst>
            </a:custGeom>
            <a:solidFill>
              <a:srgbClr val="58595B"/>
            </a:solidFill>
            <a:ln w="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9BCA10-2947-77DF-C073-21678BA58AC5}"/>
                </a:ext>
              </a:extLst>
            </p:cNvPr>
            <p:cNvSpPr/>
            <p:nvPr/>
          </p:nvSpPr>
          <p:spPr>
            <a:xfrm>
              <a:off x="6689027" y="4217196"/>
              <a:ext cx="130854" cy="168979"/>
            </a:xfrm>
            <a:custGeom>
              <a:avLst/>
              <a:gdLst>
                <a:gd name="connsiteX0" fmla="*/ 130855 w 130854"/>
                <a:gd name="connsiteY0" fmla="*/ 137558 h 168979"/>
                <a:gd name="connsiteX1" fmla="*/ 130855 w 130854"/>
                <a:gd name="connsiteY1" fmla="*/ 168980 h 168979"/>
                <a:gd name="connsiteX2" fmla="*/ 0 w 130854"/>
                <a:gd name="connsiteY2" fmla="*/ 168980 h 168979"/>
                <a:gd name="connsiteX3" fmla="*/ 0 w 130854"/>
                <a:gd name="connsiteY3" fmla="*/ 0 h 168979"/>
                <a:gd name="connsiteX4" fmla="*/ 127643 w 130854"/>
                <a:gd name="connsiteY4" fmla="*/ 0 h 168979"/>
                <a:gd name="connsiteX5" fmla="*/ 127643 w 130854"/>
                <a:gd name="connsiteY5" fmla="*/ 31422 h 168979"/>
                <a:gd name="connsiteX6" fmla="*/ 38823 w 130854"/>
                <a:gd name="connsiteY6" fmla="*/ 31422 h 168979"/>
                <a:gd name="connsiteX7" fmla="*/ 38823 w 130854"/>
                <a:gd name="connsiteY7" fmla="*/ 68150 h 168979"/>
                <a:gd name="connsiteX8" fmla="*/ 117308 w 130854"/>
                <a:gd name="connsiteY8" fmla="*/ 68150 h 168979"/>
                <a:gd name="connsiteX9" fmla="*/ 117308 w 130854"/>
                <a:gd name="connsiteY9" fmla="*/ 98595 h 168979"/>
                <a:gd name="connsiteX10" fmla="*/ 38823 w 130854"/>
                <a:gd name="connsiteY10" fmla="*/ 98595 h 168979"/>
                <a:gd name="connsiteX11" fmla="*/ 38823 w 130854"/>
                <a:gd name="connsiteY11" fmla="*/ 137698 h 168979"/>
                <a:gd name="connsiteX12" fmla="*/ 130715 w 130854"/>
                <a:gd name="connsiteY12" fmla="*/ 1376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54" h="168979">
                  <a:moveTo>
                    <a:pt x="130855" y="137558"/>
                  </a:moveTo>
                  <a:lnTo>
                    <a:pt x="130855" y="168980"/>
                  </a:lnTo>
                  <a:lnTo>
                    <a:pt x="0" y="168980"/>
                  </a:lnTo>
                  <a:lnTo>
                    <a:pt x="0" y="0"/>
                  </a:lnTo>
                  <a:lnTo>
                    <a:pt x="127643" y="0"/>
                  </a:lnTo>
                  <a:lnTo>
                    <a:pt x="127643" y="31422"/>
                  </a:lnTo>
                  <a:lnTo>
                    <a:pt x="38823" y="31422"/>
                  </a:lnTo>
                  <a:lnTo>
                    <a:pt x="38823" y="68150"/>
                  </a:lnTo>
                  <a:lnTo>
                    <a:pt x="117308" y="68150"/>
                  </a:lnTo>
                  <a:lnTo>
                    <a:pt x="117308" y="98595"/>
                  </a:lnTo>
                  <a:lnTo>
                    <a:pt x="38823" y="98595"/>
                  </a:lnTo>
                  <a:lnTo>
                    <a:pt x="38823" y="137698"/>
                  </a:lnTo>
                  <a:lnTo>
                    <a:pt x="130715" y="137698"/>
                  </a:lnTo>
                  <a:close/>
                </a:path>
              </a:pathLst>
            </a:custGeom>
            <a:solidFill>
              <a:srgbClr val="58595B"/>
            </a:solidFill>
            <a:ln w="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FBD9964-1333-4088-FE64-0609F0F133FF}"/>
                </a:ext>
              </a:extLst>
            </p:cNvPr>
            <p:cNvSpPr/>
            <p:nvPr/>
          </p:nvSpPr>
          <p:spPr>
            <a:xfrm>
              <a:off x="6840131" y="4214264"/>
              <a:ext cx="163533" cy="174845"/>
            </a:xfrm>
            <a:custGeom>
              <a:avLst/>
              <a:gdLst>
                <a:gd name="connsiteX0" fmla="*/ 124710 w 163533"/>
                <a:gd name="connsiteY0" fmla="*/ 84769 h 174845"/>
                <a:gd name="connsiteX1" fmla="*/ 160461 w 163533"/>
                <a:gd name="connsiteY1" fmla="*/ 84769 h 174845"/>
                <a:gd name="connsiteX2" fmla="*/ 160461 w 163533"/>
                <a:gd name="connsiteY2" fmla="*/ 153339 h 174845"/>
                <a:gd name="connsiteX3" fmla="*/ 92171 w 163533"/>
                <a:gd name="connsiteY3" fmla="*/ 174845 h 174845"/>
                <a:gd name="connsiteX4" fmla="*/ 0 w 163533"/>
                <a:gd name="connsiteY4" fmla="*/ 87423 h 174845"/>
                <a:gd name="connsiteX5" fmla="*/ 92869 w 163533"/>
                <a:gd name="connsiteY5" fmla="*/ 0 h 174845"/>
                <a:gd name="connsiteX6" fmla="*/ 163533 w 163533"/>
                <a:gd name="connsiteY6" fmla="*/ 29187 h 174845"/>
                <a:gd name="connsiteX7" fmla="*/ 138396 w 163533"/>
                <a:gd name="connsiteY7" fmla="*/ 52370 h 174845"/>
                <a:gd name="connsiteX8" fmla="*/ 94685 w 163533"/>
                <a:gd name="connsiteY8" fmla="*/ 33377 h 174845"/>
                <a:gd name="connsiteX9" fmla="*/ 39382 w 163533"/>
                <a:gd name="connsiteY9" fmla="*/ 87423 h 174845"/>
                <a:gd name="connsiteX10" fmla="*/ 94126 w 163533"/>
                <a:gd name="connsiteY10" fmla="*/ 141468 h 174845"/>
                <a:gd name="connsiteX11" fmla="*/ 124570 w 163533"/>
                <a:gd name="connsiteY11" fmla="*/ 134206 h 174845"/>
                <a:gd name="connsiteX12" fmla="*/ 124570 w 163533"/>
                <a:gd name="connsiteY12" fmla="*/ 84769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533" h="174845">
                  <a:moveTo>
                    <a:pt x="124710" y="84769"/>
                  </a:moveTo>
                  <a:lnTo>
                    <a:pt x="160461" y="84769"/>
                  </a:lnTo>
                  <a:lnTo>
                    <a:pt x="160461" y="153339"/>
                  </a:lnTo>
                  <a:cubicBezTo>
                    <a:pt x="141887" y="167304"/>
                    <a:pt x="116331" y="174845"/>
                    <a:pt x="92171" y="174845"/>
                  </a:cubicBezTo>
                  <a:cubicBezTo>
                    <a:pt x="39103" y="174845"/>
                    <a:pt x="0" y="138396"/>
                    <a:pt x="0" y="87423"/>
                  </a:cubicBezTo>
                  <a:cubicBezTo>
                    <a:pt x="0" y="36449"/>
                    <a:pt x="39103" y="0"/>
                    <a:pt x="92869" y="0"/>
                  </a:cubicBezTo>
                  <a:cubicBezTo>
                    <a:pt x="122475" y="0"/>
                    <a:pt x="147194" y="10195"/>
                    <a:pt x="163533" y="29187"/>
                  </a:cubicBezTo>
                  <a:lnTo>
                    <a:pt x="138396" y="52370"/>
                  </a:lnTo>
                  <a:cubicBezTo>
                    <a:pt x="126106" y="39382"/>
                    <a:pt x="111862" y="33377"/>
                    <a:pt x="94685" y="33377"/>
                  </a:cubicBezTo>
                  <a:cubicBezTo>
                    <a:pt x="61866" y="33377"/>
                    <a:pt x="39382" y="55303"/>
                    <a:pt x="39382" y="87423"/>
                  </a:cubicBezTo>
                  <a:cubicBezTo>
                    <a:pt x="39382" y="119543"/>
                    <a:pt x="61866" y="141468"/>
                    <a:pt x="94126" y="141468"/>
                  </a:cubicBezTo>
                  <a:cubicBezTo>
                    <a:pt x="104740" y="141468"/>
                    <a:pt x="114655" y="139513"/>
                    <a:pt x="124570" y="134206"/>
                  </a:cubicBezTo>
                  <a:lnTo>
                    <a:pt x="124570" y="84769"/>
                  </a:lnTo>
                  <a:close/>
                </a:path>
              </a:pathLst>
            </a:custGeom>
            <a:solidFill>
              <a:srgbClr val="58595B"/>
            </a:solidFill>
            <a:ln w="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D6EEF5C-7A58-FA0F-BB37-0C12F97392D0}"/>
                </a:ext>
              </a:extLst>
            </p:cNvPr>
            <p:cNvSpPr/>
            <p:nvPr/>
          </p:nvSpPr>
          <p:spPr>
            <a:xfrm>
              <a:off x="7036762" y="4217336"/>
              <a:ext cx="39102" cy="168979"/>
            </a:xfrm>
            <a:custGeom>
              <a:avLst/>
              <a:gdLst>
                <a:gd name="connsiteX0" fmla="*/ 0 w 39102"/>
                <a:gd name="connsiteY0" fmla="*/ 0 h 168979"/>
                <a:gd name="connsiteX1" fmla="*/ 39103 w 39102"/>
                <a:gd name="connsiteY1" fmla="*/ 0 h 168979"/>
                <a:gd name="connsiteX2" fmla="*/ 39103 w 39102"/>
                <a:gd name="connsiteY2" fmla="*/ 168980 h 168979"/>
                <a:gd name="connsiteX3" fmla="*/ 0 w 39102"/>
                <a:gd name="connsiteY3" fmla="*/ 168980 h 168979"/>
                <a:gd name="connsiteX4" fmla="*/ 0 w 39102"/>
                <a:gd name="connsiteY4" fmla="*/ 0 h 16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2" h="168979">
                  <a:moveTo>
                    <a:pt x="0" y="0"/>
                  </a:moveTo>
                  <a:lnTo>
                    <a:pt x="39103" y="0"/>
                  </a:lnTo>
                  <a:lnTo>
                    <a:pt x="39103" y="168980"/>
                  </a:lnTo>
                  <a:lnTo>
                    <a:pt x="0" y="168980"/>
                  </a:lnTo>
                  <a:lnTo>
                    <a:pt x="0" y="0"/>
                  </a:lnTo>
                  <a:close/>
                </a:path>
              </a:pathLst>
            </a:custGeom>
            <a:solidFill>
              <a:srgbClr val="58595B"/>
            </a:solidFill>
            <a:ln w="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61299BD-A951-194E-4652-956DB12F5AFC}"/>
                </a:ext>
              </a:extLst>
            </p:cNvPr>
            <p:cNvSpPr/>
            <p:nvPr/>
          </p:nvSpPr>
          <p:spPr>
            <a:xfrm>
              <a:off x="7105332" y="4214264"/>
              <a:ext cx="184900" cy="174845"/>
            </a:xfrm>
            <a:custGeom>
              <a:avLst/>
              <a:gdLst>
                <a:gd name="connsiteX0" fmla="*/ 0 w 184900"/>
                <a:gd name="connsiteY0" fmla="*/ 87423 h 174845"/>
                <a:gd name="connsiteX1" fmla="*/ 92450 w 184900"/>
                <a:gd name="connsiteY1" fmla="*/ 0 h 174845"/>
                <a:gd name="connsiteX2" fmla="*/ 184900 w 184900"/>
                <a:gd name="connsiteY2" fmla="*/ 87423 h 174845"/>
                <a:gd name="connsiteX3" fmla="*/ 92450 w 184900"/>
                <a:gd name="connsiteY3" fmla="*/ 174845 h 174845"/>
                <a:gd name="connsiteX4" fmla="*/ 0 w 184900"/>
                <a:gd name="connsiteY4" fmla="*/ 87423 h 174845"/>
                <a:gd name="connsiteX5" fmla="*/ 145239 w 184900"/>
                <a:gd name="connsiteY5" fmla="*/ 87423 h 174845"/>
                <a:gd name="connsiteX6" fmla="*/ 92450 w 184900"/>
                <a:gd name="connsiteY6" fmla="*/ 33377 h 174845"/>
                <a:gd name="connsiteX7" fmla="*/ 39661 w 184900"/>
                <a:gd name="connsiteY7" fmla="*/ 87423 h 174845"/>
                <a:gd name="connsiteX8" fmla="*/ 92450 w 184900"/>
                <a:gd name="connsiteY8" fmla="*/ 141468 h 174845"/>
                <a:gd name="connsiteX9" fmla="*/ 145239 w 18490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00" h="174845">
                  <a:moveTo>
                    <a:pt x="0" y="87423"/>
                  </a:moveTo>
                  <a:cubicBezTo>
                    <a:pt x="0" y="37287"/>
                    <a:pt x="39103" y="0"/>
                    <a:pt x="92450" y="0"/>
                  </a:cubicBezTo>
                  <a:cubicBezTo>
                    <a:pt x="145798" y="0"/>
                    <a:pt x="184900" y="36868"/>
                    <a:pt x="184900" y="87423"/>
                  </a:cubicBezTo>
                  <a:cubicBezTo>
                    <a:pt x="184900" y="137977"/>
                    <a:pt x="145518" y="174845"/>
                    <a:pt x="92450" y="174845"/>
                  </a:cubicBezTo>
                  <a:cubicBezTo>
                    <a:pt x="39382" y="174845"/>
                    <a:pt x="0" y="137698"/>
                    <a:pt x="0" y="87423"/>
                  </a:cubicBezTo>
                  <a:close/>
                  <a:moveTo>
                    <a:pt x="145239" y="87423"/>
                  </a:moveTo>
                  <a:cubicBezTo>
                    <a:pt x="145239" y="55303"/>
                    <a:pt x="122615" y="33377"/>
                    <a:pt x="92450" y="33377"/>
                  </a:cubicBezTo>
                  <a:cubicBezTo>
                    <a:pt x="62285" y="33377"/>
                    <a:pt x="39661" y="55303"/>
                    <a:pt x="39661" y="87423"/>
                  </a:cubicBezTo>
                  <a:cubicBezTo>
                    <a:pt x="39661" y="119543"/>
                    <a:pt x="62285" y="141468"/>
                    <a:pt x="92450" y="141468"/>
                  </a:cubicBezTo>
                  <a:cubicBezTo>
                    <a:pt x="122615" y="141468"/>
                    <a:pt x="145239" y="119543"/>
                    <a:pt x="145239" y="87423"/>
                  </a:cubicBezTo>
                  <a:close/>
                </a:path>
              </a:pathLst>
            </a:custGeom>
            <a:solidFill>
              <a:srgbClr val="58595B"/>
            </a:solidFill>
            <a:ln w="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C482AA1-4276-C907-CA25-A6C9F9CE87AB}"/>
                </a:ext>
              </a:extLst>
            </p:cNvPr>
            <p:cNvSpPr/>
            <p:nvPr/>
          </p:nvSpPr>
          <p:spPr>
            <a:xfrm>
              <a:off x="7319699" y="4217336"/>
              <a:ext cx="155014" cy="168979"/>
            </a:xfrm>
            <a:custGeom>
              <a:avLst/>
              <a:gdLst>
                <a:gd name="connsiteX0" fmla="*/ 154875 w 155014"/>
                <a:gd name="connsiteY0" fmla="*/ 0 h 168979"/>
                <a:gd name="connsiteX1" fmla="*/ 154875 w 155014"/>
                <a:gd name="connsiteY1" fmla="*/ 168980 h 168979"/>
                <a:gd name="connsiteX2" fmla="*/ 122755 w 155014"/>
                <a:gd name="connsiteY2" fmla="*/ 168980 h 168979"/>
                <a:gd name="connsiteX3" fmla="*/ 38544 w 155014"/>
                <a:gd name="connsiteY3" fmla="*/ 66475 h 168979"/>
                <a:gd name="connsiteX4" fmla="*/ 38544 w 155014"/>
                <a:gd name="connsiteY4" fmla="*/ 168980 h 168979"/>
                <a:gd name="connsiteX5" fmla="*/ 0 w 155014"/>
                <a:gd name="connsiteY5" fmla="*/ 168980 h 168979"/>
                <a:gd name="connsiteX6" fmla="*/ 0 w 155014"/>
                <a:gd name="connsiteY6" fmla="*/ 0 h 168979"/>
                <a:gd name="connsiteX7" fmla="*/ 32399 w 155014"/>
                <a:gd name="connsiteY7" fmla="*/ 0 h 168979"/>
                <a:gd name="connsiteX8" fmla="*/ 116331 w 155014"/>
                <a:gd name="connsiteY8" fmla="*/ 102505 h 168979"/>
                <a:gd name="connsiteX9" fmla="*/ 116331 w 155014"/>
                <a:gd name="connsiteY9" fmla="*/ 0 h 168979"/>
                <a:gd name="connsiteX10" fmla="*/ 155015 w 155014"/>
                <a:gd name="connsiteY10"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14" h="168979">
                  <a:moveTo>
                    <a:pt x="154875" y="0"/>
                  </a:moveTo>
                  <a:lnTo>
                    <a:pt x="154875" y="168980"/>
                  </a:lnTo>
                  <a:lnTo>
                    <a:pt x="122755" y="168980"/>
                  </a:lnTo>
                  <a:lnTo>
                    <a:pt x="38544" y="66475"/>
                  </a:lnTo>
                  <a:lnTo>
                    <a:pt x="38544" y="168980"/>
                  </a:lnTo>
                  <a:lnTo>
                    <a:pt x="0" y="168980"/>
                  </a:lnTo>
                  <a:lnTo>
                    <a:pt x="0" y="0"/>
                  </a:lnTo>
                  <a:lnTo>
                    <a:pt x="32399" y="0"/>
                  </a:lnTo>
                  <a:lnTo>
                    <a:pt x="116331" y="102505"/>
                  </a:lnTo>
                  <a:lnTo>
                    <a:pt x="116331" y="0"/>
                  </a:lnTo>
                  <a:lnTo>
                    <a:pt x="155015" y="0"/>
                  </a:lnTo>
                  <a:close/>
                </a:path>
              </a:pathLst>
            </a:custGeom>
            <a:solidFill>
              <a:srgbClr val="58595B"/>
            </a:soli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6A2E209-7007-DAB8-A9F8-F8295D8289E8}"/>
                </a:ext>
              </a:extLst>
            </p:cNvPr>
            <p:cNvSpPr/>
            <p:nvPr/>
          </p:nvSpPr>
          <p:spPr>
            <a:xfrm>
              <a:off x="7501387" y="4214264"/>
              <a:ext cx="140490" cy="174705"/>
            </a:xfrm>
            <a:custGeom>
              <a:avLst/>
              <a:gdLst>
                <a:gd name="connsiteX0" fmla="*/ 0 w 140490"/>
                <a:gd name="connsiteY0" fmla="*/ 155294 h 174705"/>
                <a:gd name="connsiteX1" fmla="*/ 13267 w 140490"/>
                <a:gd name="connsiteY1" fmla="*/ 125827 h 174705"/>
                <a:gd name="connsiteX2" fmla="*/ 68988 w 140490"/>
                <a:gd name="connsiteY2" fmla="*/ 143423 h 174705"/>
                <a:gd name="connsiteX3" fmla="*/ 101528 w 140490"/>
                <a:gd name="connsiteY3" fmla="*/ 125269 h 174705"/>
                <a:gd name="connsiteX4" fmla="*/ 3352 w 140490"/>
                <a:gd name="connsiteY4" fmla="*/ 52649 h 174705"/>
                <a:gd name="connsiteX5" fmla="*/ 74575 w 140490"/>
                <a:gd name="connsiteY5" fmla="*/ 0 h 174705"/>
                <a:gd name="connsiteX6" fmla="*/ 133229 w 140490"/>
                <a:gd name="connsiteY6" fmla="*/ 14943 h 174705"/>
                <a:gd name="connsiteX7" fmla="*/ 121219 w 140490"/>
                <a:gd name="connsiteY7" fmla="*/ 44689 h 174705"/>
                <a:gd name="connsiteX8" fmla="*/ 74435 w 140490"/>
                <a:gd name="connsiteY8" fmla="*/ 31422 h 174705"/>
                <a:gd name="connsiteX9" fmla="*/ 42315 w 140490"/>
                <a:gd name="connsiteY9" fmla="*/ 50694 h 174705"/>
                <a:gd name="connsiteX10" fmla="*/ 140491 w 140490"/>
                <a:gd name="connsiteY10" fmla="*/ 122336 h 174705"/>
                <a:gd name="connsiteX11" fmla="*/ 68849 w 140490"/>
                <a:gd name="connsiteY11" fmla="*/ 174706 h 174705"/>
                <a:gd name="connsiteX12" fmla="*/ 0 w 140490"/>
                <a:gd name="connsiteY12" fmla="*/ 155154 h 17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0" h="174705">
                  <a:moveTo>
                    <a:pt x="0" y="155294"/>
                  </a:moveTo>
                  <a:lnTo>
                    <a:pt x="13267" y="125827"/>
                  </a:lnTo>
                  <a:cubicBezTo>
                    <a:pt x="27512" y="136161"/>
                    <a:pt x="48739" y="143423"/>
                    <a:pt x="68988" y="143423"/>
                  </a:cubicBezTo>
                  <a:cubicBezTo>
                    <a:pt x="92171" y="143423"/>
                    <a:pt x="101528" y="135743"/>
                    <a:pt x="101528" y="125269"/>
                  </a:cubicBezTo>
                  <a:cubicBezTo>
                    <a:pt x="101528" y="93707"/>
                    <a:pt x="3352" y="115353"/>
                    <a:pt x="3352" y="52649"/>
                  </a:cubicBezTo>
                  <a:cubicBezTo>
                    <a:pt x="3352" y="23881"/>
                    <a:pt x="26534" y="0"/>
                    <a:pt x="74575" y="0"/>
                  </a:cubicBezTo>
                  <a:cubicBezTo>
                    <a:pt x="95802" y="0"/>
                    <a:pt x="117588" y="5028"/>
                    <a:pt x="133229" y="14943"/>
                  </a:cubicBezTo>
                  <a:lnTo>
                    <a:pt x="121219" y="44689"/>
                  </a:lnTo>
                  <a:cubicBezTo>
                    <a:pt x="105577" y="35751"/>
                    <a:pt x="89378" y="31422"/>
                    <a:pt x="74435" y="31422"/>
                  </a:cubicBezTo>
                  <a:cubicBezTo>
                    <a:pt x="51253" y="31422"/>
                    <a:pt x="42315" y="40080"/>
                    <a:pt x="42315" y="50694"/>
                  </a:cubicBezTo>
                  <a:cubicBezTo>
                    <a:pt x="42315" y="81837"/>
                    <a:pt x="140491" y="60330"/>
                    <a:pt x="140491" y="122336"/>
                  </a:cubicBezTo>
                  <a:cubicBezTo>
                    <a:pt x="140491" y="150546"/>
                    <a:pt x="117029" y="174706"/>
                    <a:pt x="68849" y="174706"/>
                  </a:cubicBezTo>
                  <a:cubicBezTo>
                    <a:pt x="42035" y="174706"/>
                    <a:pt x="15083" y="166745"/>
                    <a:pt x="0" y="155154"/>
                  </a:cubicBezTo>
                  <a:close/>
                </a:path>
              </a:pathLst>
            </a:custGeom>
            <a:solidFill>
              <a:srgbClr val="58595B"/>
            </a:solidFill>
            <a:ln w="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FA17941C-F14D-2D9B-EE79-B65A872DF4B2}"/>
                </a:ext>
              </a:extLst>
            </p:cNvPr>
            <p:cNvSpPr/>
            <p:nvPr/>
          </p:nvSpPr>
          <p:spPr>
            <a:xfrm>
              <a:off x="7768682" y="4192478"/>
              <a:ext cx="15920" cy="225818"/>
            </a:xfrm>
            <a:custGeom>
              <a:avLst/>
              <a:gdLst>
                <a:gd name="connsiteX0" fmla="*/ 0 w 15920"/>
                <a:gd name="connsiteY0" fmla="*/ 0 h 225818"/>
                <a:gd name="connsiteX1" fmla="*/ 15920 w 15920"/>
                <a:gd name="connsiteY1" fmla="*/ 0 h 225818"/>
                <a:gd name="connsiteX2" fmla="*/ 15920 w 15920"/>
                <a:gd name="connsiteY2" fmla="*/ 225818 h 225818"/>
                <a:gd name="connsiteX3" fmla="*/ 0 w 15920"/>
                <a:gd name="connsiteY3" fmla="*/ 225818 h 225818"/>
                <a:gd name="connsiteX4" fmla="*/ 0 w 15920"/>
                <a:gd name="connsiteY4" fmla="*/ 0 h 22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0" h="225818">
                  <a:moveTo>
                    <a:pt x="0" y="0"/>
                  </a:moveTo>
                  <a:lnTo>
                    <a:pt x="15920" y="0"/>
                  </a:lnTo>
                  <a:lnTo>
                    <a:pt x="15920" y="225818"/>
                  </a:lnTo>
                  <a:lnTo>
                    <a:pt x="0" y="225818"/>
                  </a:lnTo>
                  <a:lnTo>
                    <a:pt x="0" y="0"/>
                  </a:lnTo>
                  <a:close/>
                </a:path>
              </a:pathLst>
            </a:custGeom>
            <a:solidFill>
              <a:srgbClr val="8A8C8E"/>
            </a:solidFill>
            <a:ln w="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9E126C3-AB73-595B-2318-5CABEEC8FBF9}"/>
                </a:ext>
              </a:extLst>
            </p:cNvPr>
            <p:cNvSpPr/>
            <p:nvPr/>
          </p:nvSpPr>
          <p:spPr>
            <a:xfrm>
              <a:off x="7903168" y="4217336"/>
              <a:ext cx="162415" cy="168979"/>
            </a:xfrm>
            <a:custGeom>
              <a:avLst/>
              <a:gdLst>
                <a:gd name="connsiteX0" fmla="*/ 0 w 162415"/>
                <a:gd name="connsiteY0" fmla="*/ 0 h 168979"/>
                <a:gd name="connsiteX1" fmla="*/ 71223 w 162415"/>
                <a:gd name="connsiteY1" fmla="*/ 0 h 168979"/>
                <a:gd name="connsiteX2" fmla="*/ 162416 w 162415"/>
                <a:gd name="connsiteY2" fmla="*/ 84490 h 168979"/>
                <a:gd name="connsiteX3" fmla="*/ 71223 w 162415"/>
                <a:gd name="connsiteY3" fmla="*/ 168980 h 168979"/>
                <a:gd name="connsiteX4" fmla="*/ 0 w 162415"/>
                <a:gd name="connsiteY4" fmla="*/ 168980 h 168979"/>
                <a:gd name="connsiteX5" fmla="*/ 0 w 162415"/>
                <a:gd name="connsiteY5" fmla="*/ 0 h 168979"/>
                <a:gd name="connsiteX6" fmla="*/ 69687 w 162415"/>
                <a:gd name="connsiteY6" fmla="*/ 147892 h 168979"/>
                <a:gd name="connsiteX7" fmla="*/ 138256 w 162415"/>
                <a:gd name="connsiteY7" fmla="*/ 84350 h 168979"/>
                <a:gd name="connsiteX8" fmla="*/ 69687 w 162415"/>
                <a:gd name="connsiteY8" fmla="*/ 20948 h 168979"/>
                <a:gd name="connsiteX9" fmla="*/ 24020 w 162415"/>
                <a:gd name="connsiteY9" fmla="*/ 20948 h 168979"/>
                <a:gd name="connsiteX10" fmla="*/ 24020 w 162415"/>
                <a:gd name="connsiteY10" fmla="*/ 147892 h 168979"/>
                <a:gd name="connsiteX11" fmla="*/ 69687 w 162415"/>
                <a:gd name="connsiteY11" fmla="*/ 14789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415" h="168979">
                  <a:moveTo>
                    <a:pt x="0" y="0"/>
                  </a:moveTo>
                  <a:lnTo>
                    <a:pt x="71223" y="0"/>
                  </a:lnTo>
                  <a:cubicBezTo>
                    <a:pt x="125548" y="0"/>
                    <a:pt x="162416" y="34215"/>
                    <a:pt x="162416" y="84490"/>
                  </a:cubicBezTo>
                  <a:cubicBezTo>
                    <a:pt x="162416" y="134765"/>
                    <a:pt x="125548" y="168980"/>
                    <a:pt x="71223" y="168980"/>
                  </a:cubicBezTo>
                  <a:lnTo>
                    <a:pt x="0" y="168980"/>
                  </a:lnTo>
                  <a:lnTo>
                    <a:pt x="0" y="0"/>
                  </a:lnTo>
                  <a:close/>
                  <a:moveTo>
                    <a:pt x="69687" y="147892"/>
                  </a:moveTo>
                  <a:cubicBezTo>
                    <a:pt x="111443" y="147892"/>
                    <a:pt x="138256" y="122336"/>
                    <a:pt x="138256" y="84350"/>
                  </a:cubicBezTo>
                  <a:cubicBezTo>
                    <a:pt x="138256" y="46365"/>
                    <a:pt x="111443" y="20948"/>
                    <a:pt x="69687" y="20948"/>
                  </a:cubicBezTo>
                  <a:lnTo>
                    <a:pt x="24020" y="20948"/>
                  </a:lnTo>
                  <a:lnTo>
                    <a:pt x="24020" y="147892"/>
                  </a:lnTo>
                  <a:lnTo>
                    <a:pt x="69687" y="147892"/>
                  </a:lnTo>
                  <a:close/>
                </a:path>
              </a:pathLst>
            </a:custGeom>
            <a:solidFill>
              <a:srgbClr val="8A8C8E"/>
            </a:solidFill>
            <a:ln w="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66DB9EC-7258-D451-7D22-9454EDC4E7BC}"/>
                </a:ext>
              </a:extLst>
            </p:cNvPr>
            <p:cNvSpPr/>
            <p:nvPr/>
          </p:nvSpPr>
          <p:spPr>
            <a:xfrm>
              <a:off x="8102732"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4 w 122615"/>
                <a:gd name="connsiteY4" fmla="*/ 0 h 168979"/>
                <a:gd name="connsiteX5" fmla="*/ 119264 w 122615"/>
                <a:gd name="connsiteY5" fmla="*/ 20948 h 168979"/>
                <a:gd name="connsiteX6" fmla="*/ 24160 w 122615"/>
                <a:gd name="connsiteY6" fmla="*/ 20948 h 168979"/>
                <a:gd name="connsiteX7" fmla="*/ 24160 w 122615"/>
                <a:gd name="connsiteY7" fmla="*/ 72899 h 168979"/>
                <a:gd name="connsiteX8" fmla="*/ 108790 w 122615"/>
                <a:gd name="connsiteY8" fmla="*/ 72899 h 168979"/>
                <a:gd name="connsiteX9" fmla="*/ 108790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4" y="0"/>
                  </a:lnTo>
                  <a:lnTo>
                    <a:pt x="119264" y="20948"/>
                  </a:lnTo>
                  <a:lnTo>
                    <a:pt x="24160" y="20948"/>
                  </a:lnTo>
                  <a:lnTo>
                    <a:pt x="24160" y="72899"/>
                  </a:lnTo>
                  <a:lnTo>
                    <a:pt x="108790" y="72899"/>
                  </a:lnTo>
                  <a:lnTo>
                    <a:pt x="108790"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6AB7071-5F4D-FCC9-E6BB-CF52B020DB59}"/>
                </a:ext>
              </a:extLst>
            </p:cNvPr>
            <p:cNvSpPr/>
            <p:nvPr/>
          </p:nvSpPr>
          <p:spPr>
            <a:xfrm>
              <a:off x="8250345" y="4215241"/>
              <a:ext cx="153757" cy="172889"/>
            </a:xfrm>
            <a:custGeom>
              <a:avLst/>
              <a:gdLst>
                <a:gd name="connsiteX0" fmla="*/ 0 w 153757"/>
                <a:gd name="connsiteY0" fmla="*/ 86445 h 172889"/>
                <a:gd name="connsiteX1" fmla="*/ 89517 w 153757"/>
                <a:gd name="connsiteY1" fmla="*/ 0 h 172889"/>
                <a:gd name="connsiteX2" fmla="*/ 153758 w 153757"/>
                <a:gd name="connsiteY2" fmla="*/ 26255 h 172889"/>
                <a:gd name="connsiteX3" fmla="*/ 138117 w 153757"/>
                <a:gd name="connsiteY3" fmla="*/ 41477 h 172889"/>
                <a:gd name="connsiteX4" fmla="*/ 90634 w 153757"/>
                <a:gd name="connsiteY4" fmla="*/ 21506 h 172889"/>
                <a:gd name="connsiteX5" fmla="*/ 24299 w 153757"/>
                <a:gd name="connsiteY5" fmla="*/ 86445 h 172889"/>
                <a:gd name="connsiteX6" fmla="*/ 90634 w 153757"/>
                <a:gd name="connsiteY6" fmla="*/ 151384 h 172889"/>
                <a:gd name="connsiteX7" fmla="*/ 138117 w 153757"/>
                <a:gd name="connsiteY7" fmla="*/ 131134 h 172889"/>
                <a:gd name="connsiteX8" fmla="*/ 153758 w 153757"/>
                <a:gd name="connsiteY8" fmla="*/ 146356 h 172889"/>
                <a:gd name="connsiteX9" fmla="*/ 89378 w 153757"/>
                <a:gd name="connsiteY9" fmla="*/ 172890 h 172889"/>
                <a:gd name="connsiteX10" fmla="*/ 140 w 153757"/>
                <a:gd name="connsiteY10"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757" h="172889">
                  <a:moveTo>
                    <a:pt x="0" y="86445"/>
                  </a:moveTo>
                  <a:cubicBezTo>
                    <a:pt x="0" y="36449"/>
                    <a:pt x="38125" y="0"/>
                    <a:pt x="89517" y="0"/>
                  </a:cubicBezTo>
                  <a:cubicBezTo>
                    <a:pt x="115632" y="0"/>
                    <a:pt x="138256" y="8938"/>
                    <a:pt x="153758" y="26255"/>
                  </a:cubicBezTo>
                  <a:lnTo>
                    <a:pt x="138117" y="41477"/>
                  </a:lnTo>
                  <a:cubicBezTo>
                    <a:pt x="125129" y="27651"/>
                    <a:pt x="109208" y="21506"/>
                    <a:pt x="90634" y="21506"/>
                  </a:cubicBezTo>
                  <a:cubicBezTo>
                    <a:pt x="52509" y="21506"/>
                    <a:pt x="24299" y="49018"/>
                    <a:pt x="24299" y="86445"/>
                  </a:cubicBezTo>
                  <a:cubicBezTo>
                    <a:pt x="24299" y="123872"/>
                    <a:pt x="52509" y="151384"/>
                    <a:pt x="90634" y="151384"/>
                  </a:cubicBezTo>
                  <a:cubicBezTo>
                    <a:pt x="109208" y="151384"/>
                    <a:pt x="125129" y="144820"/>
                    <a:pt x="138117" y="131134"/>
                  </a:cubicBezTo>
                  <a:lnTo>
                    <a:pt x="153758" y="146356"/>
                  </a:lnTo>
                  <a:cubicBezTo>
                    <a:pt x="138256" y="163673"/>
                    <a:pt x="115632" y="172890"/>
                    <a:pt x="89378" y="172890"/>
                  </a:cubicBezTo>
                  <a:cubicBezTo>
                    <a:pt x="38265" y="172890"/>
                    <a:pt x="140" y="136441"/>
                    <a:pt x="140" y="86445"/>
                  </a:cubicBezTo>
                  <a:close/>
                </a:path>
              </a:pathLst>
            </a:custGeom>
            <a:solidFill>
              <a:srgbClr val="8A8C8E"/>
            </a:solidFill>
            <a:ln w="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8B3872E-2155-0ABC-34EC-42DBA0AFA8E5}"/>
                </a:ext>
              </a:extLst>
            </p:cNvPr>
            <p:cNvSpPr/>
            <p:nvPr/>
          </p:nvSpPr>
          <p:spPr>
            <a:xfrm>
              <a:off x="8438876"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AD7AA9A-2B2D-A0B8-4193-16A490860720}"/>
                </a:ext>
              </a:extLst>
            </p:cNvPr>
            <p:cNvSpPr/>
            <p:nvPr/>
          </p:nvSpPr>
          <p:spPr>
            <a:xfrm>
              <a:off x="8600873" y="4217196"/>
              <a:ext cx="180012" cy="168979"/>
            </a:xfrm>
            <a:custGeom>
              <a:avLst/>
              <a:gdLst>
                <a:gd name="connsiteX0" fmla="*/ 156551 w 180012"/>
                <a:gd name="connsiteY0" fmla="*/ 168980 h 168979"/>
                <a:gd name="connsiteX1" fmla="*/ 156271 w 180012"/>
                <a:gd name="connsiteY1" fmla="*/ 45946 h 168979"/>
                <a:gd name="connsiteX2" fmla="*/ 95243 w 180012"/>
                <a:gd name="connsiteY2" fmla="*/ 148451 h 168979"/>
                <a:gd name="connsiteX3" fmla="*/ 84211 w 180012"/>
                <a:gd name="connsiteY3" fmla="*/ 148451 h 168979"/>
                <a:gd name="connsiteX4" fmla="*/ 23182 w 180012"/>
                <a:gd name="connsiteY4" fmla="*/ 46644 h 168979"/>
                <a:gd name="connsiteX5" fmla="*/ 23182 w 180012"/>
                <a:gd name="connsiteY5" fmla="*/ 168980 h 168979"/>
                <a:gd name="connsiteX6" fmla="*/ 0 w 180012"/>
                <a:gd name="connsiteY6" fmla="*/ 168980 h 168979"/>
                <a:gd name="connsiteX7" fmla="*/ 0 w 180012"/>
                <a:gd name="connsiteY7" fmla="*/ 0 h 168979"/>
                <a:gd name="connsiteX8" fmla="*/ 19831 w 180012"/>
                <a:gd name="connsiteY8" fmla="*/ 0 h 168979"/>
                <a:gd name="connsiteX9" fmla="*/ 90355 w 180012"/>
                <a:gd name="connsiteY9" fmla="*/ 118705 h 168979"/>
                <a:gd name="connsiteX10" fmla="*/ 159903 w 180012"/>
                <a:gd name="connsiteY10" fmla="*/ 0 h 168979"/>
                <a:gd name="connsiteX11" fmla="*/ 179733 w 180012"/>
                <a:gd name="connsiteY11" fmla="*/ 0 h 168979"/>
                <a:gd name="connsiteX12" fmla="*/ 180012 w 180012"/>
                <a:gd name="connsiteY12" fmla="*/ 168980 h 168979"/>
                <a:gd name="connsiteX13" fmla="*/ 156830 w 180012"/>
                <a:gd name="connsiteY13" fmla="*/ 168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12" h="168979">
                  <a:moveTo>
                    <a:pt x="156551" y="168980"/>
                  </a:moveTo>
                  <a:lnTo>
                    <a:pt x="156271" y="45946"/>
                  </a:lnTo>
                  <a:lnTo>
                    <a:pt x="95243" y="148451"/>
                  </a:lnTo>
                  <a:lnTo>
                    <a:pt x="84211" y="148451"/>
                  </a:lnTo>
                  <a:lnTo>
                    <a:pt x="23182" y="46644"/>
                  </a:lnTo>
                  <a:lnTo>
                    <a:pt x="23182" y="168980"/>
                  </a:lnTo>
                  <a:lnTo>
                    <a:pt x="0" y="168980"/>
                  </a:lnTo>
                  <a:lnTo>
                    <a:pt x="0" y="0"/>
                  </a:lnTo>
                  <a:lnTo>
                    <a:pt x="19831" y="0"/>
                  </a:lnTo>
                  <a:lnTo>
                    <a:pt x="90355" y="118705"/>
                  </a:lnTo>
                  <a:lnTo>
                    <a:pt x="159903" y="0"/>
                  </a:lnTo>
                  <a:lnTo>
                    <a:pt x="179733" y="0"/>
                  </a:lnTo>
                  <a:lnTo>
                    <a:pt x="180012" y="168980"/>
                  </a:lnTo>
                  <a:lnTo>
                    <a:pt x="156830" y="168980"/>
                  </a:lnTo>
                  <a:close/>
                </a:path>
              </a:pathLst>
            </a:custGeom>
            <a:solidFill>
              <a:srgbClr val="8A8C8E"/>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939641B-60F9-724D-A2E0-DDB57D547998}"/>
                </a:ext>
              </a:extLst>
            </p:cNvPr>
            <p:cNvSpPr/>
            <p:nvPr/>
          </p:nvSpPr>
          <p:spPr>
            <a:xfrm>
              <a:off x="8831579" y="4217336"/>
              <a:ext cx="145378" cy="168979"/>
            </a:xfrm>
            <a:custGeom>
              <a:avLst/>
              <a:gdLst>
                <a:gd name="connsiteX0" fmla="*/ 145239 w 145378"/>
                <a:gd name="connsiteY0" fmla="*/ 123313 h 168979"/>
                <a:gd name="connsiteX1" fmla="*/ 80580 w 145378"/>
                <a:gd name="connsiteY1" fmla="*/ 168980 h 168979"/>
                <a:gd name="connsiteX2" fmla="*/ 0 w 145378"/>
                <a:gd name="connsiteY2" fmla="*/ 168980 h 168979"/>
                <a:gd name="connsiteX3" fmla="*/ 0 w 145378"/>
                <a:gd name="connsiteY3" fmla="*/ 0 h 168979"/>
                <a:gd name="connsiteX4" fmla="*/ 75832 w 145378"/>
                <a:gd name="connsiteY4" fmla="*/ 0 h 168979"/>
                <a:gd name="connsiteX5" fmla="*/ 136441 w 145378"/>
                <a:gd name="connsiteY5" fmla="*/ 43711 h 168979"/>
                <a:gd name="connsiteX6" fmla="*/ 113817 w 145378"/>
                <a:gd name="connsiteY6" fmla="*/ 81418 h 168979"/>
                <a:gd name="connsiteX7" fmla="*/ 145379 w 145378"/>
                <a:gd name="connsiteY7" fmla="*/ 123453 h 168979"/>
                <a:gd name="connsiteX8" fmla="*/ 24160 w 145378"/>
                <a:gd name="connsiteY8" fmla="*/ 19552 h 168979"/>
                <a:gd name="connsiteX9" fmla="*/ 24160 w 145378"/>
                <a:gd name="connsiteY9" fmla="*/ 73597 h 168979"/>
                <a:gd name="connsiteX10" fmla="*/ 73597 w 145378"/>
                <a:gd name="connsiteY10" fmla="*/ 73597 h 168979"/>
                <a:gd name="connsiteX11" fmla="*/ 112281 w 145378"/>
                <a:gd name="connsiteY11" fmla="*/ 46504 h 168979"/>
                <a:gd name="connsiteX12" fmla="*/ 73597 w 145378"/>
                <a:gd name="connsiteY12" fmla="*/ 19552 h 168979"/>
                <a:gd name="connsiteX13" fmla="*/ 24160 w 145378"/>
                <a:gd name="connsiteY13" fmla="*/ 19552 h 168979"/>
                <a:gd name="connsiteX14" fmla="*/ 120939 w 145378"/>
                <a:gd name="connsiteY14" fmla="*/ 121358 h 168979"/>
                <a:gd name="connsiteX15" fmla="*/ 79602 w 145378"/>
                <a:gd name="connsiteY15" fmla="*/ 93148 h 168979"/>
                <a:gd name="connsiteX16" fmla="*/ 24160 w 145378"/>
                <a:gd name="connsiteY16" fmla="*/ 93148 h 168979"/>
                <a:gd name="connsiteX17" fmla="*/ 24160 w 145378"/>
                <a:gd name="connsiteY17" fmla="*/ 149428 h 168979"/>
                <a:gd name="connsiteX18" fmla="*/ 79602 w 145378"/>
                <a:gd name="connsiteY18" fmla="*/ 149428 h 168979"/>
                <a:gd name="connsiteX19" fmla="*/ 120939 w 145378"/>
                <a:gd name="connsiteY19" fmla="*/ 1214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378" h="168979">
                  <a:moveTo>
                    <a:pt x="145239" y="123313"/>
                  </a:moveTo>
                  <a:cubicBezTo>
                    <a:pt x="145239" y="152222"/>
                    <a:pt x="123313" y="168980"/>
                    <a:pt x="80580" y="168980"/>
                  </a:cubicBezTo>
                  <a:lnTo>
                    <a:pt x="0" y="168980"/>
                  </a:lnTo>
                  <a:lnTo>
                    <a:pt x="0" y="0"/>
                  </a:lnTo>
                  <a:lnTo>
                    <a:pt x="75832" y="0"/>
                  </a:lnTo>
                  <a:cubicBezTo>
                    <a:pt x="114655" y="0"/>
                    <a:pt x="136441" y="16339"/>
                    <a:pt x="136441" y="43711"/>
                  </a:cubicBezTo>
                  <a:cubicBezTo>
                    <a:pt x="136441" y="62006"/>
                    <a:pt x="127084" y="74854"/>
                    <a:pt x="113817" y="81418"/>
                  </a:cubicBezTo>
                  <a:cubicBezTo>
                    <a:pt x="132810" y="86724"/>
                    <a:pt x="145379" y="100969"/>
                    <a:pt x="145379" y="123453"/>
                  </a:cubicBezTo>
                  <a:close/>
                  <a:moveTo>
                    <a:pt x="24160" y="19552"/>
                  </a:moveTo>
                  <a:lnTo>
                    <a:pt x="24160" y="73597"/>
                  </a:lnTo>
                  <a:lnTo>
                    <a:pt x="73597" y="73597"/>
                  </a:lnTo>
                  <a:cubicBezTo>
                    <a:pt x="98176" y="73597"/>
                    <a:pt x="112281" y="64380"/>
                    <a:pt x="112281" y="46504"/>
                  </a:cubicBezTo>
                  <a:cubicBezTo>
                    <a:pt x="112281" y="28629"/>
                    <a:pt x="98316" y="19552"/>
                    <a:pt x="73597" y="19552"/>
                  </a:cubicBezTo>
                  <a:lnTo>
                    <a:pt x="24160" y="19552"/>
                  </a:lnTo>
                  <a:close/>
                  <a:moveTo>
                    <a:pt x="120939" y="121358"/>
                  </a:moveTo>
                  <a:cubicBezTo>
                    <a:pt x="120939" y="101807"/>
                    <a:pt x="106415" y="93148"/>
                    <a:pt x="79602" y="93148"/>
                  </a:cubicBezTo>
                  <a:lnTo>
                    <a:pt x="24160" y="93148"/>
                  </a:lnTo>
                  <a:lnTo>
                    <a:pt x="24160" y="149428"/>
                  </a:lnTo>
                  <a:lnTo>
                    <a:pt x="79602" y="149428"/>
                  </a:lnTo>
                  <a:cubicBezTo>
                    <a:pt x="106415" y="149428"/>
                    <a:pt x="120939" y="141049"/>
                    <a:pt x="120939" y="121498"/>
                  </a:cubicBezTo>
                  <a:close/>
                </a:path>
              </a:pathLst>
            </a:custGeom>
            <a:solidFill>
              <a:srgbClr val="8A8C8E"/>
            </a:solidFill>
            <a:ln w="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1507EB3-6C33-B480-0A00-6EDC93F832B8}"/>
                </a:ext>
              </a:extLst>
            </p:cNvPr>
            <p:cNvSpPr/>
            <p:nvPr/>
          </p:nvSpPr>
          <p:spPr>
            <a:xfrm>
              <a:off x="9014525"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7ED5236-8FC6-6BEB-635F-D8E7FE2BB0EF}"/>
                </a:ext>
              </a:extLst>
            </p:cNvPr>
            <p:cNvSpPr/>
            <p:nvPr/>
          </p:nvSpPr>
          <p:spPr>
            <a:xfrm>
              <a:off x="9176522" y="4217196"/>
              <a:ext cx="139373" cy="168979"/>
            </a:xfrm>
            <a:custGeom>
              <a:avLst/>
              <a:gdLst>
                <a:gd name="connsiteX0" fmla="*/ 112979 w 139373"/>
                <a:gd name="connsiteY0" fmla="*/ 168980 h 168979"/>
                <a:gd name="connsiteX1" fmla="*/ 76530 w 139373"/>
                <a:gd name="connsiteY1" fmla="*/ 117169 h 168979"/>
                <a:gd name="connsiteX2" fmla="*/ 65916 w 139373"/>
                <a:gd name="connsiteY2" fmla="*/ 117588 h 168979"/>
                <a:gd name="connsiteX3" fmla="*/ 24160 w 139373"/>
                <a:gd name="connsiteY3" fmla="*/ 117588 h 168979"/>
                <a:gd name="connsiteX4" fmla="*/ 24160 w 139373"/>
                <a:gd name="connsiteY4" fmla="*/ 168980 h 168979"/>
                <a:gd name="connsiteX5" fmla="*/ 0 w 139373"/>
                <a:gd name="connsiteY5" fmla="*/ 168980 h 168979"/>
                <a:gd name="connsiteX6" fmla="*/ 0 w 139373"/>
                <a:gd name="connsiteY6" fmla="*/ 0 h 168979"/>
                <a:gd name="connsiteX7" fmla="*/ 65916 w 139373"/>
                <a:gd name="connsiteY7" fmla="*/ 0 h 168979"/>
                <a:gd name="connsiteX8" fmla="*/ 136441 w 139373"/>
                <a:gd name="connsiteY8" fmla="*/ 58933 h 168979"/>
                <a:gd name="connsiteX9" fmla="*/ 99293 w 139373"/>
                <a:gd name="connsiteY9" fmla="*/ 112281 h 168979"/>
                <a:gd name="connsiteX10" fmla="*/ 139373 w 139373"/>
                <a:gd name="connsiteY10" fmla="*/ 168980 h 168979"/>
                <a:gd name="connsiteX11" fmla="*/ 113119 w 139373"/>
                <a:gd name="connsiteY11" fmla="*/ 168980 h 168979"/>
                <a:gd name="connsiteX12" fmla="*/ 112281 w 139373"/>
                <a:gd name="connsiteY12" fmla="*/ 58933 h 168979"/>
                <a:gd name="connsiteX13" fmla="*/ 65218 w 139373"/>
                <a:gd name="connsiteY13" fmla="*/ 21087 h 168979"/>
                <a:gd name="connsiteX14" fmla="*/ 24160 w 139373"/>
                <a:gd name="connsiteY14" fmla="*/ 21087 h 168979"/>
                <a:gd name="connsiteX15" fmla="*/ 24160 w 139373"/>
                <a:gd name="connsiteY15" fmla="*/ 97059 h 168979"/>
                <a:gd name="connsiteX16" fmla="*/ 65218 w 139373"/>
                <a:gd name="connsiteY16" fmla="*/ 97059 h 168979"/>
                <a:gd name="connsiteX17" fmla="*/ 112281 w 139373"/>
                <a:gd name="connsiteY17" fmla="*/ 58933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73" h="168979">
                  <a:moveTo>
                    <a:pt x="112979" y="168980"/>
                  </a:moveTo>
                  <a:lnTo>
                    <a:pt x="76530" y="117169"/>
                  </a:lnTo>
                  <a:cubicBezTo>
                    <a:pt x="73178" y="117448"/>
                    <a:pt x="69547" y="117588"/>
                    <a:pt x="65916" y="117588"/>
                  </a:cubicBezTo>
                  <a:lnTo>
                    <a:pt x="24160" y="117588"/>
                  </a:lnTo>
                  <a:lnTo>
                    <a:pt x="24160" y="168980"/>
                  </a:lnTo>
                  <a:lnTo>
                    <a:pt x="0" y="168980"/>
                  </a:lnTo>
                  <a:lnTo>
                    <a:pt x="0" y="0"/>
                  </a:lnTo>
                  <a:lnTo>
                    <a:pt x="65916" y="0"/>
                  </a:lnTo>
                  <a:cubicBezTo>
                    <a:pt x="109767" y="0"/>
                    <a:pt x="136441" y="22205"/>
                    <a:pt x="136441" y="58933"/>
                  </a:cubicBezTo>
                  <a:cubicBezTo>
                    <a:pt x="136441" y="85048"/>
                    <a:pt x="122894" y="103762"/>
                    <a:pt x="99293" y="112281"/>
                  </a:cubicBezTo>
                  <a:lnTo>
                    <a:pt x="139373" y="168980"/>
                  </a:lnTo>
                  <a:lnTo>
                    <a:pt x="113119" y="168980"/>
                  </a:lnTo>
                  <a:close/>
                  <a:moveTo>
                    <a:pt x="112281" y="58933"/>
                  </a:moveTo>
                  <a:cubicBezTo>
                    <a:pt x="112281" y="34773"/>
                    <a:pt x="96081" y="21087"/>
                    <a:pt x="65218" y="21087"/>
                  </a:cubicBezTo>
                  <a:lnTo>
                    <a:pt x="24160" y="21087"/>
                  </a:lnTo>
                  <a:lnTo>
                    <a:pt x="24160" y="97059"/>
                  </a:lnTo>
                  <a:lnTo>
                    <a:pt x="65218" y="97059"/>
                  </a:lnTo>
                  <a:cubicBezTo>
                    <a:pt x="96081" y="97059"/>
                    <a:pt x="112281" y="83093"/>
                    <a:pt x="112281" y="58933"/>
                  </a:cubicBezTo>
                  <a:close/>
                </a:path>
              </a:pathLst>
            </a:custGeom>
            <a:solidFill>
              <a:srgbClr val="8A8C8E"/>
            </a:solidFill>
            <a:ln w="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79F7DE5-92AA-6FF8-B361-6F3A43E92F24}"/>
                </a:ext>
              </a:extLst>
            </p:cNvPr>
            <p:cNvSpPr/>
            <p:nvPr/>
          </p:nvSpPr>
          <p:spPr>
            <a:xfrm>
              <a:off x="9395497"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3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2" y="0"/>
                    <a:pt x="61726" y="0"/>
                  </a:cubicBezTo>
                  <a:cubicBezTo>
                    <a:pt x="96919" y="0"/>
                    <a:pt x="119683" y="18155"/>
                    <a:pt x="119683" y="47063"/>
                  </a:cubicBezTo>
                  <a:cubicBezTo>
                    <a:pt x="119683"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06A6E2B3-22DE-611B-D9E0-8A6388D39336}"/>
                </a:ext>
              </a:extLst>
            </p:cNvPr>
            <p:cNvSpPr/>
            <p:nvPr/>
          </p:nvSpPr>
          <p:spPr>
            <a:xfrm>
              <a:off x="9541854" y="4215241"/>
              <a:ext cx="137837" cy="172889"/>
            </a:xfrm>
            <a:custGeom>
              <a:avLst/>
              <a:gdLst>
                <a:gd name="connsiteX0" fmla="*/ 0 w 137837"/>
                <a:gd name="connsiteY0" fmla="*/ 86445 h 172889"/>
                <a:gd name="connsiteX1" fmla="*/ 68988 w 137837"/>
                <a:gd name="connsiteY1" fmla="*/ 0 h 172889"/>
                <a:gd name="connsiteX2" fmla="*/ 137837 w 137837"/>
                <a:gd name="connsiteY2" fmla="*/ 86445 h 172889"/>
                <a:gd name="connsiteX3" fmla="*/ 68988 w 137837"/>
                <a:gd name="connsiteY3" fmla="*/ 172890 h 172889"/>
                <a:gd name="connsiteX4" fmla="*/ 0 w 137837"/>
                <a:gd name="connsiteY4" fmla="*/ 86445 h 172889"/>
                <a:gd name="connsiteX5" fmla="*/ 113537 w 137837"/>
                <a:gd name="connsiteY5" fmla="*/ 86445 h 172889"/>
                <a:gd name="connsiteX6" fmla="*/ 68849 w 137837"/>
                <a:gd name="connsiteY6" fmla="*/ 21506 h 172889"/>
                <a:gd name="connsiteX7" fmla="*/ 24020 w 137837"/>
                <a:gd name="connsiteY7" fmla="*/ 86445 h 172889"/>
                <a:gd name="connsiteX8" fmla="*/ 68849 w 137837"/>
                <a:gd name="connsiteY8" fmla="*/ 151384 h 172889"/>
                <a:gd name="connsiteX9" fmla="*/ 113537 w 137837"/>
                <a:gd name="connsiteY9"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37" h="172889">
                  <a:moveTo>
                    <a:pt x="0" y="86445"/>
                  </a:moveTo>
                  <a:cubicBezTo>
                    <a:pt x="0" y="31422"/>
                    <a:pt x="29467" y="0"/>
                    <a:pt x="68988" y="0"/>
                  </a:cubicBezTo>
                  <a:cubicBezTo>
                    <a:pt x="108510" y="0"/>
                    <a:pt x="137837" y="31422"/>
                    <a:pt x="137837" y="86445"/>
                  </a:cubicBezTo>
                  <a:cubicBezTo>
                    <a:pt x="137837" y="141468"/>
                    <a:pt x="108370" y="172890"/>
                    <a:pt x="68988" y="172890"/>
                  </a:cubicBezTo>
                  <a:cubicBezTo>
                    <a:pt x="29606" y="172890"/>
                    <a:pt x="0" y="141468"/>
                    <a:pt x="0" y="86445"/>
                  </a:cubicBezTo>
                  <a:close/>
                  <a:moveTo>
                    <a:pt x="113537" y="86445"/>
                  </a:moveTo>
                  <a:cubicBezTo>
                    <a:pt x="113537" y="43292"/>
                    <a:pt x="95243" y="21506"/>
                    <a:pt x="68849" y="21506"/>
                  </a:cubicBezTo>
                  <a:cubicBezTo>
                    <a:pt x="42454" y="21506"/>
                    <a:pt x="24020" y="43292"/>
                    <a:pt x="24020" y="86445"/>
                  </a:cubicBezTo>
                  <a:cubicBezTo>
                    <a:pt x="24020" y="129598"/>
                    <a:pt x="42315" y="151384"/>
                    <a:pt x="68849" y="151384"/>
                  </a:cubicBezTo>
                  <a:cubicBezTo>
                    <a:pt x="95383" y="151384"/>
                    <a:pt x="113537" y="129598"/>
                    <a:pt x="113537" y="86445"/>
                  </a:cubicBezTo>
                  <a:close/>
                </a:path>
              </a:pathLst>
            </a:custGeom>
            <a:solidFill>
              <a:srgbClr val="8A8C8E"/>
            </a:solidFill>
            <a:ln w="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AF9D3FD-2042-24F0-5350-38F6F25853F1}"/>
                </a:ext>
              </a:extLst>
            </p:cNvPr>
            <p:cNvSpPr/>
            <p:nvPr/>
          </p:nvSpPr>
          <p:spPr>
            <a:xfrm>
              <a:off x="9694075"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2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1" y="0"/>
                    <a:pt x="61726" y="0"/>
                  </a:cubicBezTo>
                  <a:cubicBezTo>
                    <a:pt x="96919" y="0"/>
                    <a:pt x="119682" y="18155"/>
                    <a:pt x="119682" y="47063"/>
                  </a:cubicBezTo>
                  <a:cubicBezTo>
                    <a:pt x="119682"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A59C0D4-5A39-9F89-0CDF-1DA128B9B974}"/>
                </a:ext>
              </a:extLst>
            </p:cNvPr>
            <p:cNvSpPr/>
            <p:nvPr/>
          </p:nvSpPr>
          <p:spPr>
            <a:xfrm>
              <a:off x="9836102" y="4217336"/>
              <a:ext cx="127363" cy="168840"/>
            </a:xfrm>
            <a:custGeom>
              <a:avLst/>
              <a:gdLst>
                <a:gd name="connsiteX0" fmla="*/ 127363 w 127363"/>
                <a:gd name="connsiteY0" fmla="*/ 0 h 168840"/>
                <a:gd name="connsiteX1" fmla="*/ 127363 w 127363"/>
                <a:gd name="connsiteY1" fmla="*/ 16339 h 168840"/>
                <a:gd name="connsiteX2" fmla="*/ 59073 w 127363"/>
                <a:gd name="connsiteY2" fmla="*/ 168840 h 168840"/>
                <a:gd name="connsiteX3" fmla="*/ 33517 w 127363"/>
                <a:gd name="connsiteY3" fmla="*/ 168840 h 168840"/>
                <a:gd name="connsiteX4" fmla="*/ 100410 w 127363"/>
                <a:gd name="connsiteY4" fmla="*/ 20948 h 168840"/>
                <a:gd name="connsiteX5" fmla="*/ 23182 w 127363"/>
                <a:gd name="connsiteY5" fmla="*/ 20948 h 168840"/>
                <a:gd name="connsiteX6" fmla="*/ 23182 w 127363"/>
                <a:gd name="connsiteY6" fmla="*/ 51113 h 168840"/>
                <a:gd name="connsiteX7" fmla="*/ 0 w 127363"/>
                <a:gd name="connsiteY7" fmla="*/ 51113 h 168840"/>
                <a:gd name="connsiteX8" fmla="*/ 0 w 127363"/>
                <a:gd name="connsiteY8" fmla="*/ 0 h 168840"/>
                <a:gd name="connsiteX9" fmla="*/ 127363 w 127363"/>
                <a:gd name="connsiteY9" fmla="*/ 0 h 16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63" h="168840">
                  <a:moveTo>
                    <a:pt x="127363" y="0"/>
                  </a:moveTo>
                  <a:lnTo>
                    <a:pt x="127363" y="16339"/>
                  </a:lnTo>
                  <a:lnTo>
                    <a:pt x="59073" y="168840"/>
                  </a:lnTo>
                  <a:lnTo>
                    <a:pt x="33517" y="168840"/>
                  </a:lnTo>
                  <a:lnTo>
                    <a:pt x="100410" y="20948"/>
                  </a:lnTo>
                  <a:lnTo>
                    <a:pt x="23182" y="20948"/>
                  </a:lnTo>
                  <a:lnTo>
                    <a:pt x="23182" y="51113"/>
                  </a:lnTo>
                  <a:lnTo>
                    <a:pt x="0" y="51113"/>
                  </a:lnTo>
                  <a:lnTo>
                    <a:pt x="0" y="0"/>
                  </a:lnTo>
                  <a:lnTo>
                    <a:pt x="127363" y="0"/>
                  </a:lnTo>
                  <a:close/>
                </a:path>
              </a:pathLst>
            </a:custGeom>
            <a:solidFill>
              <a:srgbClr val="8A8C8E"/>
            </a:solidFill>
            <a:ln w="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7AD928F-5517-2077-54BC-53602272191E}"/>
                </a:ext>
              </a:extLst>
            </p:cNvPr>
            <p:cNvSpPr/>
            <p:nvPr/>
          </p:nvSpPr>
          <p:spPr>
            <a:xfrm>
              <a:off x="6016460" y="4217196"/>
              <a:ext cx="72898" cy="168979"/>
            </a:xfrm>
            <a:custGeom>
              <a:avLst/>
              <a:gdLst>
                <a:gd name="connsiteX0" fmla="*/ 72899 w 72898"/>
                <a:gd name="connsiteY0" fmla="*/ 0 h 168979"/>
                <a:gd name="connsiteX1" fmla="*/ 72899 w 72898"/>
                <a:gd name="connsiteY1" fmla="*/ 168980 h 168979"/>
                <a:gd name="connsiteX2" fmla="*/ 33796 w 72898"/>
                <a:gd name="connsiteY2" fmla="*/ 168980 h 168979"/>
                <a:gd name="connsiteX3" fmla="*/ 33796 w 72898"/>
                <a:gd name="connsiteY3" fmla="*/ 31422 h 168979"/>
                <a:gd name="connsiteX4" fmla="*/ 0 w 72898"/>
                <a:gd name="connsiteY4" fmla="*/ 31422 h 168979"/>
                <a:gd name="connsiteX5" fmla="*/ 0 w 72898"/>
                <a:gd name="connsiteY5" fmla="*/ 0 h 168979"/>
                <a:gd name="connsiteX6" fmla="*/ 72899 w 72898"/>
                <a:gd name="connsiteY6"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8" h="168979">
                  <a:moveTo>
                    <a:pt x="72899" y="0"/>
                  </a:moveTo>
                  <a:lnTo>
                    <a:pt x="72899" y="168980"/>
                  </a:lnTo>
                  <a:lnTo>
                    <a:pt x="33796" y="168980"/>
                  </a:lnTo>
                  <a:lnTo>
                    <a:pt x="33796" y="31422"/>
                  </a:lnTo>
                  <a:lnTo>
                    <a:pt x="0" y="31422"/>
                  </a:lnTo>
                  <a:lnTo>
                    <a:pt x="0" y="0"/>
                  </a:lnTo>
                  <a:lnTo>
                    <a:pt x="72899" y="0"/>
                  </a:lnTo>
                  <a:close/>
                </a:path>
              </a:pathLst>
            </a:custGeom>
            <a:solidFill>
              <a:srgbClr val="58595B"/>
            </a:solidFill>
            <a:ln w="0" cap="flat">
              <a:noFill/>
              <a:prstDash val="solid"/>
              <a:miter/>
            </a:ln>
          </p:spPr>
          <p:txBody>
            <a:bodyPr rtlCol="0" anchor="ctr"/>
            <a:lstStyle/>
            <a:p>
              <a:endParaRPr lang="en-US"/>
            </a:p>
          </p:txBody>
        </p:sp>
      </p:grpSp>
      <p:sp>
        <p:nvSpPr>
          <p:cNvPr id="2" name="Title Placeholder 1"/>
          <p:cNvSpPr>
            <a:spLocks noGrp="1"/>
          </p:cNvSpPr>
          <p:nvPr>
            <p:ph type="title"/>
          </p:nvPr>
        </p:nvSpPr>
        <p:spPr>
          <a:xfrm>
            <a:off x="765543" y="372140"/>
            <a:ext cx="10951535" cy="861236"/>
          </a:xfrm>
          <a:prstGeom prst="rect">
            <a:avLst/>
          </a:prstGeom>
        </p:spPr>
        <p:txBody>
          <a:bodyPr vert="horz" lIns="91440" tIns="45720" rIns="91440" bIns="45720" rtlCol="0" anchor="b">
            <a:normAutofit/>
          </a:bodyPr>
          <a:lstStyle/>
          <a:p>
            <a:r>
              <a:rPr lang="en-GB" noProof="0" dirty="0"/>
              <a:t>CLICK TO EDIT MASTER TITLE STYLE</a:t>
            </a:r>
          </a:p>
        </p:txBody>
      </p:sp>
      <p:sp>
        <p:nvSpPr>
          <p:cNvPr id="3" name="Text Placeholder 2"/>
          <p:cNvSpPr>
            <a:spLocks noGrp="1"/>
          </p:cNvSpPr>
          <p:nvPr>
            <p:ph type="body" idx="1"/>
          </p:nvPr>
        </p:nvSpPr>
        <p:spPr>
          <a:xfrm>
            <a:off x="765543" y="1710583"/>
            <a:ext cx="10951535" cy="4445113"/>
          </a:xfrm>
          <a:prstGeom prst="rect">
            <a:avLst/>
          </a:prstGeom>
        </p:spPr>
        <p:txBody>
          <a:bodyPr vert="horz" lIns="91440" tIns="45720" rIns="91440" bIns="45720" rtlCol="0">
            <a:norm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Footer Placeholder 4"/>
          <p:cNvSpPr>
            <a:spLocks noGrp="1"/>
          </p:cNvSpPr>
          <p:nvPr>
            <p:ph type="ftr" sz="quarter" idx="3"/>
          </p:nvPr>
        </p:nvSpPr>
        <p:spPr>
          <a:xfrm>
            <a:off x="765543" y="6356350"/>
            <a:ext cx="9686263"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endParaRPr lang="en-GB" noProof="0" dirty="0"/>
          </a:p>
        </p:txBody>
      </p:sp>
      <p:sp>
        <p:nvSpPr>
          <p:cNvPr id="6" name="Rectangle 5"/>
          <p:cNvSpPr/>
          <p:nvPr userDrawn="1"/>
        </p:nvSpPr>
        <p:spPr>
          <a:xfrm>
            <a:off x="622407" y="0"/>
            <a:ext cx="36000" cy="1108800"/>
          </a:xfrm>
          <a:prstGeom prst="rect">
            <a:avLst/>
          </a:prstGeom>
          <a:solidFill>
            <a:srgbClr val="78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Calibri" panose="020F0502020204030204" pitchFamily="34" charset="0"/>
              <a:ea typeface="Gotham Book" charset="0"/>
              <a:cs typeface="Calibri" panose="020F0502020204030204" pitchFamily="34" charset="0"/>
            </a:endParaRPr>
          </a:p>
        </p:txBody>
      </p:sp>
      <p:sp>
        <p:nvSpPr>
          <p:cNvPr id="7" name="Freeform 6"/>
          <p:cNvSpPr>
            <a:spLocks noEditPoints="1"/>
          </p:cNvSpPr>
          <p:nvPr userDrawn="1"/>
        </p:nvSpPr>
        <p:spPr bwMode="auto">
          <a:xfrm>
            <a:off x="0" y="0"/>
            <a:ext cx="5804770" cy="6857999"/>
          </a:xfrm>
          <a:custGeom>
            <a:avLst/>
            <a:gdLst>
              <a:gd name="T0" fmla="*/ 873 w 1207"/>
              <a:gd name="T1" fmla="*/ 1354 h 1426"/>
              <a:gd name="T2" fmla="*/ 745 w 1207"/>
              <a:gd name="T3" fmla="*/ 1416 h 1426"/>
              <a:gd name="T4" fmla="*/ 581 w 1207"/>
              <a:gd name="T5" fmla="*/ 1376 h 1426"/>
              <a:gd name="T6" fmla="*/ 479 w 1207"/>
              <a:gd name="T7" fmla="*/ 1257 h 1426"/>
              <a:gd name="T8" fmla="*/ 423 w 1207"/>
              <a:gd name="T9" fmla="*/ 1087 h 1426"/>
              <a:gd name="T10" fmla="*/ 433 w 1207"/>
              <a:gd name="T11" fmla="*/ 773 h 1426"/>
              <a:gd name="T12" fmla="*/ 505 w 1207"/>
              <a:gd name="T13" fmla="*/ 599 h 1426"/>
              <a:gd name="T14" fmla="*/ 639 w 1207"/>
              <a:gd name="T15" fmla="*/ 453 h 1426"/>
              <a:gd name="T16" fmla="*/ 817 w 1207"/>
              <a:gd name="T17" fmla="*/ 364 h 1426"/>
              <a:gd name="T18" fmla="*/ 955 w 1207"/>
              <a:gd name="T19" fmla="*/ 292 h 1426"/>
              <a:gd name="T20" fmla="*/ 1069 w 1207"/>
              <a:gd name="T21" fmla="*/ 150 h 1426"/>
              <a:gd name="T22" fmla="*/ 1143 w 1207"/>
              <a:gd name="T23" fmla="*/ 54 h 1426"/>
              <a:gd name="T24" fmla="*/ 1181 w 1207"/>
              <a:gd name="T25" fmla="*/ 152 h 1426"/>
              <a:gd name="T26" fmla="*/ 1177 w 1207"/>
              <a:gd name="T27" fmla="*/ 276 h 1426"/>
              <a:gd name="T28" fmla="*/ 1135 w 1207"/>
              <a:gd name="T29" fmla="*/ 372 h 1426"/>
              <a:gd name="T30" fmla="*/ 1041 w 1207"/>
              <a:gd name="T31" fmla="*/ 455 h 1426"/>
              <a:gd name="T32" fmla="*/ 923 w 1207"/>
              <a:gd name="T33" fmla="*/ 491 h 1426"/>
              <a:gd name="T34" fmla="*/ 845 w 1207"/>
              <a:gd name="T35" fmla="*/ 491 h 1426"/>
              <a:gd name="T36" fmla="*/ 1029 w 1207"/>
              <a:gd name="T37" fmla="*/ 513 h 1426"/>
              <a:gd name="T38" fmla="*/ 1141 w 1207"/>
              <a:gd name="T39" fmla="*/ 447 h 1426"/>
              <a:gd name="T40" fmla="*/ 1201 w 1207"/>
              <a:gd name="T41" fmla="*/ 370 h 1426"/>
              <a:gd name="T42" fmla="*/ 1201 w 1207"/>
              <a:gd name="T43" fmla="*/ 473 h 1426"/>
              <a:gd name="T44" fmla="*/ 1147 w 1207"/>
              <a:gd name="T45" fmla="*/ 581 h 1426"/>
              <a:gd name="T46" fmla="*/ 1065 w 1207"/>
              <a:gd name="T47" fmla="*/ 643 h 1426"/>
              <a:gd name="T48" fmla="*/ 935 w 1207"/>
              <a:gd name="T49" fmla="*/ 665 h 1426"/>
              <a:gd name="T50" fmla="*/ 807 w 1207"/>
              <a:gd name="T51" fmla="*/ 627 h 1426"/>
              <a:gd name="T52" fmla="*/ 759 w 1207"/>
              <a:gd name="T53" fmla="*/ 597 h 1426"/>
              <a:gd name="T54" fmla="*/ 841 w 1207"/>
              <a:gd name="T55" fmla="*/ 705 h 1426"/>
              <a:gd name="T56" fmla="*/ 961 w 1207"/>
              <a:gd name="T57" fmla="*/ 751 h 1426"/>
              <a:gd name="T58" fmla="*/ 1113 w 1207"/>
              <a:gd name="T59" fmla="*/ 719 h 1426"/>
              <a:gd name="T60" fmla="*/ 1173 w 1207"/>
              <a:gd name="T61" fmla="*/ 685 h 1426"/>
              <a:gd name="T62" fmla="*/ 1147 w 1207"/>
              <a:gd name="T63" fmla="*/ 797 h 1426"/>
              <a:gd name="T64" fmla="*/ 1067 w 1207"/>
              <a:gd name="T65" fmla="*/ 899 h 1426"/>
              <a:gd name="T66" fmla="*/ 947 w 1207"/>
              <a:gd name="T67" fmla="*/ 929 h 1426"/>
              <a:gd name="T68" fmla="*/ 791 w 1207"/>
              <a:gd name="T69" fmla="*/ 887 h 1426"/>
              <a:gd name="T70" fmla="*/ 671 w 1207"/>
              <a:gd name="T71" fmla="*/ 741 h 1426"/>
              <a:gd name="T72" fmla="*/ 657 w 1207"/>
              <a:gd name="T73" fmla="*/ 751 h 1426"/>
              <a:gd name="T74" fmla="*/ 693 w 1207"/>
              <a:gd name="T75" fmla="*/ 859 h 1426"/>
              <a:gd name="T76" fmla="*/ 815 w 1207"/>
              <a:gd name="T77" fmla="*/ 985 h 1426"/>
              <a:gd name="T78" fmla="*/ 1025 w 1207"/>
              <a:gd name="T79" fmla="*/ 1035 h 1426"/>
              <a:gd name="T80" fmla="*/ 1063 w 1207"/>
              <a:gd name="T81" fmla="*/ 1077 h 1426"/>
              <a:gd name="T82" fmla="*/ 947 w 1207"/>
              <a:gd name="T83" fmla="*/ 1151 h 1426"/>
              <a:gd name="T84" fmla="*/ 807 w 1207"/>
              <a:gd name="T85" fmla="*/ 1165 h 1426"/>
              <a:gd name="T86" fmla="*/ 697 w 1207"/>
              <a:gd name="T87" fmla="*/ 1125 h 1426"/>
              <a:gd name="T88" fmla="*/ 593 w 1207"/>
              <a:gd name="T89" fmla="*/ 1027 h 1426"/>
              <a:gd name="T90" fmla="*/ 551 w 1207"/>
              <a:gd name="T91" fmla="*/ 887 h 1426"/>
              <a:gd name="T92" fmla="*/ 559 w 1207"/>
              <a:gd name="T93" fmla="*/ 1001 h 1426"/>
              <a:gd name="T94" fmla="*/ 627 w 1207"/>
              <a:gd name="T95" fmla="*/ 1163 h 1426"/>
              <a:gd name="T96" fmla="*/ 733 w 1207"/>
              <a:gd name="T97" fmla="*/ 1247 h 1426"/>
              <a:gd name="T98" fmla="*/ 863 w 1207"/>
              <a:gd name="T99" fmla="*/ 1271 h 1426"/>
              <a:gd name="T100" fmla="*/ 533 w 1207"/>
              <a:gd name="T101" fmla="*/ 1400 h 1426"/>
              <a:gd name="T102" fmla="*/ 415 w 1207"/>
              <a:gd name="T103" fmla="*/ 1227 h 1426"/>
              <a:gd name="T104" fmla="*/ 371 w 1207"/>
              <a:gd name="T105" fmla="*/ 1023 h 1426"/>
              <a:gd name="T106" fmla="*/ 362 w 1207"/>
              <a:gd name="T107" fmla="*/ 997 h 1426"/>
              <a:gd name="T108" fmla="*/ 274 w 1207"/>
              <a:gd name="T109" fmla="*/ 1223 h 1426"/>
              <a:gd name="T110" fmla="*/ 90 w 1207"/>
              <a:gd name="T111" fmla="*/ 1388 h 1426"/>
              <a:gd name="T112" fmla="*/ 136 w 1207"/>
              <a:gd name="T113" fmla="*/ 1422 h 1426"/>
              <a:gd name="T114" fmla="*/ 280 w 1207"/>
              <a:gd name="T115" fmla="*/ 1374 h 1426"/>
              <a:gd name="T116" fmla="*/ 352 w 1207"/>
              <a:gd name="T117" fmla="*/ 1243 h 1426"/>
              <a:gd name="T118" fmla="*/ 373 w 1207"/>
              <a:gd name="T119" fmla="*/ 1338 h 1426"/>
              <a:gd name="T120" fmla="*/ 451 w 1207"/>
              <a:gd name="T121" fmla="*/ 141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7" h="1426">
                <a:moveTo>
                  <a:pt x="931" y="1255"/>
                </a:moveTo>
                <a:lnTo>
                  <a:pt x="931" y="1255"/>
                </a:lnTo>
                <a:lnTo>
                  <a:pt x="921" y="1283"/>
                </a:lnTo>
                <a:lnTo>
                  <a:pt x="909" y="1308"/>
                </a:lnTo>
                <a:lnTo>
                  <a:pt x="893" y="1332"/>
                </a:lnTo>
                <a:lnTo>
                  <a:pt x="873" y="1354"/>
                </a:lnTo>
                <a:lnTo>
                  <a:pt x="851" y="1372"/>
                </a:lnTo>
                <a:lnTo>
                  <a:pt x="827" y="1388"/>
                </a:lnTo>
                <a:lnTo>
                  <a:pt x="801" y="1400"/>
                </a:lnTo>
                <a:lnTo>
                  <a:pt x="773" y="1410"/>
                </a:lnTo>
                <a:lnTo>
                  <a:pt x="773" y="1410"/>
                </a:lnTo>
                <a:lnTo>
                  <a:pt x="745" y="1416"/>
                </a:lnTo>
                <a:lnTo>
                  <a:pt x="717" y="1418"/>
                </a:lnTo>
                <a:lnTo>
                  <a:pt x="687" y="1416"/>
                </a:lnTo>
                <a:lnTo>
                  <a:pt x="659" y="1412"/>
                </a:lnTo>
                <a:lnTo>
                  <a:pt x="633" y="1404"/>
                </a:lnTo>
                <a:lnTo>
                  <a:pt x="607" y="1390"/>
                </a:lnTo>
                <a:lnTo>
                  <a:pt x="581" y="1376"/>
                </a:lnTo>
                <a:lnTo>
                  <a:pt x="559" y="1356"/>
                </a:lnTo>
                <a:lnTo>
                  <a:pt x="559" y="1356"/>
                </a:lnTo>
                <a:lnTo>
                  <a:pt x="537" y="1334"/>
                </a:lnTo>
                <a:lnTo>
                  <a:pt x="515" y="1310"/>
                </a:lnTo>
                <a:lnTo>
                  <a:pt x="497" y="1285"/>
                </a:lnTo>
                <a:lnTo>
                  <a:pt x="479" y="1257"/>
                </a:lnTo>
                <a:lnTo>
                  <a:pt x="465" y="1229"/>
                </a:lnTo>
                <a:lnTo>
                  <a:pt x="453" y="1199"/>
                </a:lnTo>
                <a:lnTo>
                  <a:pt x="441" y="1169"/>
                </a:lnTo>
                <a:lnTo>
                  <a:pt x="433" y="1139"/>
                </a:lnTo>
                <a:lnTo>
                  <a:pt x="433" y="1139"/>
                </a:lnTo>
                <a:lnTo>
                  <a:pt x="423" y="1087"/>
                </a:lnTo>
                <a:lnTo>
                  <a:pt x="415" y="1033"/>
                </a:lnTo>
                <a:lnTo>
                  <a:pt x="411" y="981"/>
                </a:lnTo>
                <a:lnTo>
                  <a:pt x="411" y="929"/>
                </a:lnTo>
                <a:lnTo>
                  <a:pt x="415" y="877"/>
                </a:lnTo>
                <a:lnTo>
                  <a:pt x="423" y="825"/>
                </a:lnTo>
                <a:lnTo>
                  <a:pt x="433" y="773"/>
                </a:lnTo>
                <a:lnTo>
                  <a:pt x="447" y="721"/>
                </a:lnTo>
                <a:lnTo>
                  <a:pt x="447" y="721"/>
                </a:lnTo>
                <a:lnTo>
                  <a:pt x="459" y="689"/>
                </a:lnTo>
                <a:lnTo>
                  <a:pt x="473" y="659"/>
                </a:lnTo>
                <a:lnTo>
                  <a:pt x="487" y="629"/>
                </a:lnTo>
                <a:lnTo>
                  <a:pt x="505" y="599"/>
                </a:lnTo>
                <a:lnTo>
                  <a:pt x="523" y="571"/>
                </a:lnTo>
                <a:lnTo>
                  <a:pt x="543" y="545"/>
                </a:lnTo>
                <a:lnTo>
                  <a:pt x="565" y="519"/>
                </a:lnTo>
                <a:lnTo>
                  <a:pt x="587" y="495"/>
                </a:lnTo>
                <a:lnTo>
                  <a:pt x="613" y="473"/>
                </a:lnTo>
                <a:lnTo>
                  <a:pt x="639" y="453"/>
                </a:lnTo>
                <a:lnTo>
                  <a:pt x="665" y="433"/>
                </a:lnTo>
                <a:lnTo>
                  <a:pt x="693" y="416"/>
                </a:lnTo>
                <a:lnTo>
                  <a:pt x="723" y="400"/>
                </a:lnTo>
                <a:lnTo>
                  <a:pt x="753" y="386"/>
                </a:lnTo>
                <a:lnTo>
                  <a:pt x="785" y="374"/>
                </a:lnTo>
                <a:lnTo>
                  <a:pt x="817" y="364"/>
                </a:lnTo>
                <a:lnTo>
                  <a:pt x="817" y="364"/>
                </a:lnTo>
                <a:lnTo>
                  <a:pt x="847" y="354"/>
                </a:lnTo>
                <a:lnTo>
                  <a:pt x="877" y="342"/>
                </a:lnTo>
                <a:lnTo>
                  <a:pt x="905" y="328"/>
                </a:lnTo>
                <a:lnTo>
                  <a:pt x="931" y="310"/>
                </a:lnTo>
                <a:lnTo>
                  <a:pt x="955" y="292"/>
                </a:lnTo>
                <a:lnTo>
                  <a:pt x="979" y="272"/>
                </a:lnTo>
                <a:lnTo>
                  <a:pt x="1001" y="252"/>
                </a:lnTo>
                <a:lnTo>
                  <a:pt x="1021" y="228"/>
                </a:lnTo>
                <a:lnTo>
                  <a:pt x="1039" y="204"/>
                </a:lnTo>
                <a:lnTo>
                  <a:pt x="1055" y="178"/>
                </a:lnTo>
                <a:lnTo>
                  <a:pt x="1069" y="150"/>
                </a:lnTo>
                <a:lnTo>
                  <a:pt x="1081" y="122"/>
                </a:lnTo>
                <a:lnTo>
                  <a:pt x="1091" y="92"/>
                </a:lnTo>
                <a:lnTo>
                  <a:pt x="1099" y="62"/>
                </a:lnTo>
                <a:lnTo>
                  <a:pt x="1105" y="32"/>
                </a:lnTo>
                <a:lnTo>
                  <a:pt x="1109" y="0"/>
                </a:lnTo>
                <a:lnTo>
                  <a:pt x="1143" y="54"/>
                </a:lnTo>
                <a:lnTo>
                  <a:pt x="1143" y="54"/>
                </a:lnTo>
                <a:lnTo>
                  <a:pt x="1153" y="74"/>
                </a:lnTo>
                <a:lnTo>
                  <a:pt x="1163" y="92"/>
                </a:lnTo>
                <a:lnTo>
                  <a:pt x="1169" y="112"/>
                </a:lnTo>
                <a:lnTo>
                  <a:pt x="1177" y="132"/>
                </a:lnTo>
                <a:lnTo>
                  <a:pt x="1181" y="152"/>
                </a:lnTo>
                <a:lnTo>
                  <a:pt x="1183" y="172"/>
                </a:lnTo>
                <a:lnTo>
                  <a:pt x="1185" y="194"/>
                </a:lnTo>
                <a:lnTo>
                  <a:pt x="1185" y="214"/>
                </a:lnTo>
                <a:lnTo>
                  <a:pt x="1185" y="236"/>
                </a:lnTo>
                <a:lnTo>
                  <a:pt x="1181" y="256"/>
                </a:lnTo>
                <a:lnTo>
                  <a:pt x="1177" y="276"/>
                </a:lnTo>
                <a:lnTo>
                  <a:pt x="1171" y="296"/>
                </a:lnTo>
                <a:lnTo>
                  <a:pt x="1165" y="316"/>
                </a:lnTo>
                <a:lnTo>
                  <a:pt x="1155" y="334"/>
                </a:lnTo>
                <a:lnTo>
                  <a:pt x="1145" y="354"/>
                </a:lnTo>
                <a:lnTo>
                  <a:pt x="1135" y="372"/>
                </a:lnTo>
                <a:lnTo>
                  <a:pt x="1135" y="372"/>
                </a:lnTo>
                <a:lnTo>
                  <a:pt x="1121" y="388"/>
                </a:lnTo>
                <a:lnTo>
                  <a:pt x="1107" y="404"/>
                </a:lnTo>
                <a:lnTo>
                  <a:pt x="1093" y="420"/>
                </a:lnTo>
                <a:lnTo>
                  <a:pt x="1077" y="432"/>
                </a:lnTo>
                <a:lnTo>
                  <a:pt x="1059" y="443"/>
                </a:lnTo>
                <a:lnTo>
                  <a:pt x="1041" y="455"/>
                </a:lnTo>
                <a:lnTo>
                  <a:pt x="1023" y="465"/>
                </a:lnTo>
                <a:lnTo>
                  <a:pt x="1005" y="473"/>
                </a:lnTo>
                <a:lnTo>
                  <a:pt x="985" y="479"/>
                </a:lnTo>
                <a:lnTo>
                  <a:pt x="965" y="485"/>
                </a:lnTo>
                <a:lnTo>
                  <a:pt x="945" y="489"/>
                </a:lnTo>
                <a:lnTo>
                  <a:pt x="923" y="491"/>
                </a:lnTo>
                <a:lnTo>
                  <a:pt x="903" y="493"/>
                </a:lnTo>
                <a:lnTo>
                  <a:pt x="881" y="493"/>
                </a:lnTo>
                <a:lnTo>
                  <a:pt x="861" y="491"/>
                </a:lnTo>
                <a:lnTo>
                  <a:pt x="839" y="487"/>
                </a:lnTo>
                <a:lnTo>
                  <a:pt x="845" y="491"/>
                </a:lnTo>
                <a:lnTo>
                  <a:pt x="845" y="491"/>
                </a:lnTo>
                <a:lnTo>
                  <a:pt x="875" y="505"/>
                </a:lnTo>
                <a:lnTo>
                  <a:pt x="905" y="513"/>
                </a:lnTo>
                <a:lnTo>
                  <a:pt x="935" y="519"/>
                </a:lnTo>
                <a:lnTo>
                  <a:pt x="967" y="521"/>
                </a:lnTo>
                <a:lnTo>
                  <a:pt x="999" y="519"/>
                </a:lnTo>
                <a:lnTo>
                  <a:pt x="1029" y="513"/>
                </a:lnTo>
                <a:lnTo>
                  <a:pt x="1059" y="503"/>
                </a:lnTo>
                <a:lnTo>
                  <a:pt x="1087" y="489"/>
                </a:lnTo>
                <a:lnTo>
                  <a:pt x="1087" y="489"/>
                </a:lnTo>
                <a:lnTo>
                  <a:pt x="1107" y="475"/>
                </a:lnTo>
                <a:lnTo>
                  <a:pt x="1125" y="461"/>
                </a:lnTo>
                <a:lnTo>
                  <a:pt x="1141" y="447"/>
                </a:lnTo>
                <a:lnTo>
                  <a:pt x="1155" y="430"/>
                </a:lnTo>
                <a:lnTo>
                  <a:pt x="1169" y="412"/>
                </a:lnTo>
                <a:lnTo>
                  <a:pt x="1181" y="392"/>
                </a:lnTo>
                <a:lnTo>
                  <a:pt x="1191" y="372"/>
                </a:lnTo>
                <a:lnTo>
                  <a:pt x="1199" y="352"/>
                </a:lnTo>
                <a:lnTo>
                  <a:pt x="1201" y="370"/>
                </a:lnTo>
                <a:lnTo>
                  <a:pt x="1201" y="370"/>
                </a:lnTo>
                <a:lnTo>
                  <a:pt x="1205" y="390"/>
                </a:lnTo>
                <a:lnTo>
                  <a:pt x="1207" y="412"/>
                </a:lnTo>
                <a:lnTo>
                  <a:pt x="1207" y="432"/>
                </a:lnTo>
                <a:lnTo>
                  <a:pt x="1205" y="453"/>
                </a:lnTo>
                <a:lnTo>
                  <a:pt x="1201" y="473"/>
                </a:lnTo>
                <a:lnTo>
                  <a:pt x="1197" y="493"/>
                </a:lnTo>
                <a:lnTo>
                  <a:pt x="1189" y="511"/>
                </a:lnTo>
                <a:lnTo>
                  <a:pt x="1181" y="529"/>
                </a:lnTo>
                <a:lnTo>
                  <a:pt x="1171" y="547"/>
                </a:lnTo>
                <a:lnTo>
                  <a:pt x="1161" y="565"/>
                </a:lnTo>
                <a:lnTo>
                  <a:pt x="1147" y="581"/>
                </a:lnTo>
                <a:lnTo>
                  <a:pt x="1133" y="595"/>
                </a:lnTo>
                <a:lnTo>
                  <a:pt x="1119" y="609"/>
                </a:lnTo>
                <a:lnTo>
                  <a:pt x="1101" y="623"/>
                </a:lnTo>
                <a:lnTo>
                  <a:pt x="1085" y="633"/>
                </a:lnTo>
                <a:lnTo>
                  <a:pt x="1065" y="643"/>
                </a:lnTo>
                <a:lnTo>
                  <a:pt x="1065" y="643"/>
                </a:lnTo>
                <a:lnTo>
                  <a:pt x="1045" y="653"/>
                </a:lnTo>
                <a:lnTo>
                  <a:pt x="1025" y="659"/>
                </a:lnTo>
                <a:lnTo>
                  <a:pt x="1003" y="663"/>
                </a:lnTo>
                <a:lnTo>
                  <a:pt x="979" y="665"/>
                </a:lnTo>
                <a:lnTo>
                  <a:pt x="957" y="665"/>
                </a:lnTo>
                <a:lnTo>
                  <a:pt x="935" y="665"/>
                </a:lnTo>
                <a:lnTo>
                  <a:pt x="911" y="663"/>
                </a:lnTo>
                <a:lnTo>
                  <a:pt x="889" y="657"/>
                </a:lnTo>
                <a:lnTo>
                  <a:pt x="867" y="653"/>
                </a:lnTo>
                <a:lnTo>
                  <a:pt x="845" y="645"/>
                </a:lnTo>
                <a:lnTo>
                  <a:pt x="825" y="637"/>
                </a:lnTo>
                <a:lnTo>
                  <a:pt x="807" y="627"/>
                </a:lnTo>
                <a:lnTo>
                  <a:pt x="791" y="615"/>
                </a:lnTo>
                <a:lnTo>
                  <a:pt x="775" y="603"/>
                </a:lnTo>
                <a:lnTo>
                  <a:pt x="761" y="591"/>
                </a:lnTo>
                <a:lnTo>
                  <a:pt x="751" y="575"/>
                </a:lnTo>
                <a:lnTo>
                  <a:pt x="751" y="575"/>
                </a:lnTo>
                <a:lnTo>
                  <a:pt x="759" y="597"/>
                </a:lnTo>
                <a:lnTo>
                  <a:pt x="769" y="621"/>
                </a:lnTo>
                <a:lnTo>
                  <a:pt x="787" y="649"/>
                </a:lnTo>
                <a:lnTo>
                  <a:pt x="799" y="663"/>
                </a:lnTo>
                <a:lnTo>
                  <a:pt x="811" y="679"/>
                </a:lnTo>
                <a:lnTo>
                  <a:pt x="825" y="693"/>
                </a:lnTo>
                <a:lnTo>
                  <a:pt x="841" y="705"/>
                </a:lnTo>
                <a:lnTo>
                  <a:pt x="861" y="719"/>
                </a:lnTo>
                <a:lnTo>
                  <a:pt x="881" y="729"/>
                </a:lnTo>
                <a:lnTo>
                  <a:pt x="903" y="739"/>
                </a:lnTo>
                <a:lnTo>
                  <a:pt x="929" y="745"/>
                </a:lnTo>
                <a:lnTo>
                  <a:pt x="929" y="745"/>
                </a:lnTo>
                <a:lnTo>
                  <a:pt x="961" y="751"/>
                </a:lnTo>
                <a:lnTo>
                  <a:pt x="995" y="751"/>
                </a:lnTo>
                <a:lnTo>
                  <a:pt x="1031" y="747"/>
                </a:lnTo>
                <a:lnTo>
                  <a:pt x="1065" y="739"/>
                </a:lnTo>
                <a:lnTo>
                  <a:pt x="1081" y="733"/>
                </a:lnTo>
                <a:lnTo>
                  <a:pt x="1097" y="727"/>
                </a:lnTo>
                <a:lnTo>
                  <a:pt x="1113" y="719"/>
                </a:lnTo>
                <a:lnTo>
                  <a:pt x="1127" y="709"/>
                </a:lnTo>
                <a:lnTo>
                  <a:pt x="1141" y="699"/>
                </a:lnTo>
                <a:lnTo>
                  <a:pt x="1153" y="687"/>
                </a:lnTo>
                <a:lnTo>
                  <a:pt x="1163" y="673"/>
                </a:lnTo>
                <a:lnTo>
                  <a:pt x="1173" y="659"/>
                </a:lnTo>
                <a:lnTo>
                  <a:pt x="1173" y="685"/>
                </a:lnTo>
                <a:lnTo>
                  <a:pt x="1173" y="685"/>
                </a:lnTo>
                <a:lnTo>
                  <a:pt x="1171" y="705"/>
                </a:lnTo>
                <a:lnTo>
                  <a:pt x="1169" y="725"/>
                </a:lnTo>
                <a:lnTo>
                  <a:pt x="1165" y="743"/>
                </a:lnTo>
                <a:lnTo>
                  <a:pt x="1161" y="763"/>
                </a:lnTo>
                <a:lnTo>
                  <a:pt x="1147" y="797"/>
                </a:lnTo>
                <a:lnTo>
                  <a:pt x="1131" y="829"/>
                </a:lnTo>
                <a:lnTo>
                  <a:pt x="1113" y="857"/>
                </a:lnTo>
                <a:lnTo>
                  <a:pt x="1103" y="869"/>
                </a:lnTo>
                <a:lnTo>
                  <a:pt x="1091" y="879"/>
                </a:lnTo>
                <a:lnTo>
                  <a:pt x="1079" y="889"/>
                </a:lnTo>
                <a:lnTo>
                  <a:pt x="1067" y="899"/>
                </a:lnTo>
                <a:lnTo>
                  <a:pt x="1053" y="907"/>
                </a:lnTo>
                <a:lnTo>
                  <a:pt x="1039" y="913"/>
                </a:lnTo>
                <a:lnTo>
                  <a:pt x="1039" y="913"/>
                </a:lnTo>
                <a:lnTo>
                  <a:pt x="1011" y="921"/>
                </a:lnTo>
                <a:lnTo>
                  <a:pt x="979" y="927"/>
                </a:lnTo>
                <a:lnTo>
                  <a:pt x="947" y="929"/>
                </a:lnTo>
                <a:lnTo>
                  <a:pt x="913" y="927"/>
                </a:lnTo>
                <a:lnTo>
                  <a:pt x="879" y="921"/>
                </a:lnTo>
                <a:lnTo>
                  <a:pt x="847" y="913"/>
                </a:lnTo>
                <a:lnTo>
                  <a:pt x="817" y="901"/>
                </a:lnTo>
                <a:lnTo>
                  <a:pt x="791" y="887"/>
                </a:lnTo>
                <a:lnTo>
                  <a:pt x="791" y="887"/>
                </a:lnTo>
                <a:lnTo>
                  <a:pt x="761" y="865"/>
                </a:lnTo>
                <a:lnTo>
                  <a:pt x="735" y="841"/>
                </a:lnTo>
                <a:lnTo>
                  <a:pt x="715" y="817"/>
                </a:lnTo>
                <a:lnTo>
                  <a:pt x="695" y="793"/>
                </a:lnTo>
                <a:lnTo>
                  <a:pt x="681" y="767"/>
                </a:lnTo>
                <a:lnTo>
                  <a:pt x="671" y="741"/>
                </a:lnTo>
                <a:lnTo>
                  <a:pt x="663" y="715"/>
                </a:lnTo>
                <a:lnTo>
                  <a:pt x="657" y="689"/>
                </a:lnTo>
                <a:lnTo>
                  <a:pt x="657" y="713"/>
                </a:lnTo>
                <a:lnTo>
                  <a:pt x="657" y="713"/>
                </a:lnTo>
                <a:lnTo>
                  <a:pt x="657" y="731"/>
                </a:lnTo>
                <a:lnTo>
                  <a:pt x="657" y="751"/>
                </a:lnTo>
                <a:lnTo>
                  <a:pt x="661" y="771"/>
                </a:lnTo>
                <a:lnTo>
                  <a:pt x="665" y="789"/>
                </a:lnTo>
                <a:lnTo>
                  <a:pt x="669" y="807"/>
                </a:lnTo>
                <a:lnTo>
                  <a:pt x="677" y="825"/>
                </a:lnTo>
                <a:lnTo>
                  <a:pt x="683" y="843"/>
                </a:lnTo>
                <a:lnTo>
                  <a:pt x="693" y="859"/>
                </a:lnTo>
                <a:lnTo>
                  <a:pt x="713" y="891"/>
                </a:lnTo>
                <a:lnTo>
                  <a:pt x="739" y="921"/>
                </a:lnTo>
                <a:lnTo>
                  <a:pt x="767" y="949"/>
                </a:lnTo>
                <a:lnTo>
                  <a:pt x="799" y="975"/>
                </a:lnTo>
                <a:lnTo>
                  <a:pt x="799" y="975"/>
                </a:lnTo>
                <a:lnTo>
                  <a:pt x="815" y="985"/>
                </a:lnTo>
                <a:lnTo>
                  <a:pt x="831" y="995"/>
                </a:lnTo>
                <a:lnTo>
                  <a:pt x="867" y="1011"/>
                </a:lnTo>
                <a:lnTo>
                  <a:pt x="905" y="1023"/>
                </a:lnTo>
                <a:lnTo>
                  <a:pt x="945" y="1031"/>
                </a:lnTo>
                <a:lnTo>
                  <a:pt x="985" y="1035"/>
                </a:lnTo>
                <a:lnTo>
                  <a:pt x="1025" y="1035"/>
                </a:lnTo>
                <a:lnTo>
                  <a:pt x="1065" y="1031"/>
                </a:lnTo>
                <a:lnTo>
                  <a:pt x="1103" y="1021"/>
                </a:lnTo>
                <a:lnTo>
                  <a:pt x="1091" y="1039"/>
                </a:lnTo>
                <a:lnTo>
                  <a:pt x="1091" y="1039"/>
                </a:lnTo>
                <a:lnTo>
                  <a:pt x="1077" y="1059"/>
                </a:lnTo>
                <a:lnTo>
                  <a:pt x="1063" y="1077"/>
                </a:lnTo>
                <a:lnTo>
                  <a:pt x="1047" y="1093"/>
                </a:lnTo>
                <a:lnTo>
                  <a:pt x="1029" y="1107"/>
                </a:lnTo>
                <a:lnTo>
                  <a:pt x="1009" y="1121"/>
                </a:lnTo>
                <a:lnTo>
                  <a:pt x="989" y="1133"/>
                </a:lnTo>
                <a:lnTo>
                  <a:pt x="967" y="1143"/>
                </a:lnTo>
                <a:lnTo>
                  <a:pt x="947" y="1151"/>
                </a:lnTo>
                <a:lnTo>
                  <a:pt x="923" y="1157"/>
                </a:lnTo>
                <a:lnTo>
                  <a:pt x="901" y="1163"/>
                </a:lnTo>
                <a:lnTo>
                  <a:pt x="877" y="1165"/>
                </a:lnTo>
                <a:lnTo>
                  <a:pt x="853" y="1167"/>
                </a:lnTo>
                <a:lnTo>
                  <a:pt x="831" y="1167"/>
                </a:lnTo>
                <a:lnTo>
                  <a:pt x="807" y="1165"/>
                </a:lnTo>
                <a:lnTo>
                  <a:pt x="785" y="1159"/>
                </a:lnTo>
                <a:lnTo>
                  <a:pt x="761" y="1153"/>
                </a:lnTo>
                <a:lnTo>
                  <a:pt x="761" y="1153"/>
                </a:lnTo>
                <a:lnTo>
                  <a:pt x="739" y="1145"/>
                </a:lnTo>
                <a:lnTo>
                  <a:pt x="717" y="1135"/>
                </a:lnTo>
                <a:lnTo>
                  <a:pt x="697" y="1125"/>
                </a:lnTo>
                <a:lnTo>
                  <a:pt x="677" y="1111"/>
                </a:lnTo>
                <a:lnTo>
                  <a:pt x="657" y="1097"/>
                </a:lnTo>
                <a:lnTo>
                  <a:pt x="639" y="1081"/>
                </a:lnTo>
                <a:lnTo>
                  <a:pt x="623" y="1065"/>
                </a:lnTo>
                <a:lnTo>
                  <a:pt x="607" y="1047"/>
                </a:lnTo>
                <a:lnTo>
                  <a:pt x="593" y="1027"/>
                </a:lnTo>
                <a:lnTo>
                  <a:pt x="581" y="1007"/>
                </a:lnTo>
                <a:lnTo>
                  <a:pt x="571" y="985"/>
                </a:lnTo>
                <a:lnTo>
                  <a:pt x="563" y="961"/>
                </a:lnTo>
                <a:lnTo>
                  <a:pt x="557" y="937"/>
                </a:lnTo>
                <a:lnTo>
                  <a:pt x="553" y="913"/>
                </a:lnTo>
                <a:lnTo>
                  <a:pt x="551" y="887"/>
                </a:lnTo>
                <a:lnTo>
                  <a:pt x="551" y="861"/>
                </a:lnTo>
                <a:lnTo>
                  <a:pt x="551" y="861"/>
                </a:lnTo>
                <a:lnTo>
                  <a:pt x="551" y="895"/>
                </a:lnTo>
                <a:lnTo>
                  <a:pt x="551" y="929"/>
                </a:lnTo>
                <a:lnTo>
                  <a:pt x="553" y="965"/>
                </a:lnTo>
                <a:lnTo>
                  <a:pt x="559" y="1001"/>
                </a:lnTo>
                <a:lnTo>
                  <a:pt x="567" y="1039"/>
                </a:lnTo>
                <a:lnTo>
                  <a:pt x="579" y="1075"/>
                </a:lnTo>
                <a:lnTo>
                  <a:pt x="593" y="1109"/>
                </a:lnTo>
                <a:lnTo>
                  <a:pt x="613" y="1143"/>
                </a:lnTo>
                <a:lnTo>
                  <a:pt x="613" y="1143"/>
                </a:lnTo>
                <a:lnTo>
                  <a:pt x="627" y="1163"/>
                </a:lnTo>
                <a:lnTo>
                  <a:pt x="641" y="1181"/>
                </a:lnTo>
                <a:lnTo>
                  <a:pt x="657" y="1197"/>
                </a:lnTo>
                <a:lnTo>
                  <a:pt x="675" y="1211"/>
                </a:lnTo>
                <a:lnTo>
                  <a:pt x="693" y="1225"/>
                </a:lnTo>
                <a:lnTo>
                  <a:pt x="713" y="1237"/>
                </a:lnTo>
                <a:lnTo>
                  <a:pt x="733" y="1247"/>
                </a:lnTo>
                <a:lnTo>
                  <a:pt x="753" y="1257"/>
                </a:lnTo>
                <a:lnTo>
                  <a:pt x="775" y="1263"/>
                </a:lnTo>
                <a:lnTo>
                  <a:pt x="797" y="1267"/>
                </a:lnTo>
                <a:lnTo>
                  <a:pt x="819" y="1271"/>
                </a:lnTo>
                <a:lnTo>
                  <a:pt x="841" y="1273"/>
                </a:lnTo>
                <a:lnTo>
                  <a:pt x="863" y="1271"/>
                </a:lnTo>
                <a:lnTo>
                  <a:pt x="887" y="1269"/>
                </a:lnTo>
                <a:lnTo>
                  <a:pt x="909" y="1263"/>
                </a:lnTo>
                <a:lnTo>
                  <a:pt x="931" y="1255"/>
                </a:lnTo>
                <a:close/>
                <a:moveTo>
                  <a:pt x="557" y="1424"/>
                </a:moveTo>
                <a:lnTo>
                  <a:pt x="557" y="1424"/>
                </a:lnTo>
                <a:lnTo>
                  <a:pt x="533" y="1400"/>
                </a:lnTo>
                <a:lnTo>
                  <a:pt x="507" y="1374"/>
                </a:lnTo>
                <a:lnTo>
                  <a:pt x="485" y="1346"/>
                </a:lnTo>
                <a:lnTo>
                  <a:pt x="465" y="1318"/>
                </a:lnTo>
                <a:lnTo>
                  <a:pt x="447" y="1289"/>
                </a:lnTo>
                <a:lnTo>
                  <a:pt x="431" y="1257"/>
                </a:lnTo>
                <a:lnTo>
                  <a:pt x="415" y="1227"/>
                </a:lnTo>
                <a:lnTo>
                  <a:pt x="403" y="1193"/>
                </a:lnTo>
                <a:lnTo>
                  <a:pt x="393" y="1161"/>
                </a:lnTo>
                <a:lnTo>
                  <a:pt x="385" y="1127"/>
                </a:lnTo>
                <a:lnTo>
                  <a:pt x="377" y="1093"/>
                </a:lnTo>
                <a:lnTo>
                  <a:pt x="373" y="1057"/>
                </a:lnTo>
                <a:lnTo>
                  <a:pt x="371" y="1023"/>
                </a:lnTo>
                <a:lnTo>
                  <a:pt x="371" y="987"/>
                </a:lnTo>
                <a:lnTo>
                  <a:pt x="375" y="951"/>
                </a:lnTo>
                <a:lnTo>
                  <a:pt x="379" y="915"/>
                </a:lnTo>
                <a:lnTo>
                  <a:pt x="379" y="915"/>
                </a:lnTo>
                <a:lnTo>
                  <a:pt x="371" y="957"/>
                </a:lnTo>
                <a:lnTo>
                  <a:pt x="362" y="997"/>
                </a:lnTo>
                <a:lnTo>
                  <a:pt x="352" y="1037"/>
                </a:lnTo>
                <a:lnTo>
                  <a:pt x="340" y="1077"/>
                </a:lnTo>
                <a:lnTo>
                  <a:pt x="326" y="1115"/>
                </a:lnTo>
                <a:lnTo>
                  <a:pt x="312" y="1153"/>
                </a:lnTo>
                <a:lnTo>
                  <a:pt x="294" y="1189"/>
                </a:lnTo>
                <a:lnTo>
                  <a:pt x="274" y="1223"/>
                </a:lnTo>
                <a:lnTo>
                  <a:pt x="250" y="1255"/>
                </a:lnTo>
                <a:lnTo>
                  <a:pt x="224" y="1287"/>
                </a:lnTo>
                <a:lnTo>
                  <a:pt x="196" y="1314"/>
                </a:lnTo>
                <a:lnTo>
                  <a:pt x="164" y="1342"/>
                </a:lnTo>
                <a:lnTo>
                  <a:pt x="128" y="1366"/>
                </a:lnTo>
                <a:lnTo>
                  <a:pt x="90" y="1388"/>
                </a:lnTo>
                <a:lnTo>
                  <a:pt x="46" y="1408"/>
                </a:lnTo>
                <a:lnTo>
                  <a:pt x="0" y="1424"/>
                </a:lnTo>
                <a:lnTo>
                  <a:pt x="0" y="1424"/>
                </a:lnTo>
                <a:lnTo>
                  <a:pt x="72" y="1426"/>
                </a:lnTo>
                <a:lnTo>
                  <a:pt x="104" y="1426"/>
                </a:lnTo>
                <a:lnTo>
                  <a:pt x="136" y="1422"/>
                </a:lnTo>
                <a:lnTo>
                  <a:pt x="164" y="1420"/>
                </a:lnTo>
                <a:lnTo>
                  <a:pt x="192" y="1414"/>
                </a:lnTo>
                <a:lnTo>
                  <a:pt x="216" y="1406"/>
                </a:lnTo>
                <a:lnTo>
                  <a:pt x="240" y="1398"/>
                </a:lnTo>
                <a:lnTo>
                  <a:pt x="260" y="1386"/>
                </a:lnTo>
                <a:lnTo>
                  <a:pt x="280" y="1374"/>
                </a:lnTo>
                <a:lnTo>
                  <a:pt x="296" y="1358"/>
                </a:lnTo>
                <a:lnTo>
                  <a:pt x="312" y="1340"/>
                </a:lnTo>
                <a:lnTo>
                  <a:pt x="324" y="1320"/>
                </a:lnTo>
                <a:lnTo>
                  <a:pt x="336" y="1296"/>
                </a:lnTo>
                <a:lnTo>
                  <a:pt x="344" y="1271"/>
                </a:lnTo>
                <a:lnTo>
                  <a:pt x="352" y="1243"/>
                </a:lnTo>
                <a:lnTo>
                  <a:pt x="352" y="1243"/>
                </a:lnTo>
                <a:lnTo>
                  <a:pt x="352" y="1263"/>
                </a:lnTo>
                <a:lnTo>
                  <a:pt x="354" y="1285"/>
                </a:lnTo>
                <a:lnTo>
                  <a:pt x="358" y="1302"/>
                </a:lnTo>
                <a:lnTo>
                  <a:pt x="364" y="1320"/>
                </a:lnTo>
                <a:lnTo>
                  <a:pt x="373" y="1338"/>
                </a:lnTo>
                <a:lnTo>
                  <a:pt x="381" y="1354"/>
                </a:lnTo>
                <a:lnTo>
                  <a:pt x="393" y="1368"/>
                </a:lnTo>
                <a:lnTo>
                  <a:pt x="405" y="1382"/>
                </a:lnTo>
                <a:lnTo>
                  <a:pt x="419" y="1392"/>
                </a:lnTo>
                <a:lnTo>
                  <a:pt x="433" y="1402"/>
                </a:lnTo>
                <a:lnTo>
                  <a:pt x="451" y="1410"/>
                </a:lnTo>
                <a:lnTo>
                  <a:pt x="469" y="1418"/>
                </a:lnTo>
                <a:lnTo>
                  <a:pt x="489" y="1422"/>
                </a:lnTo>
                <a:lnTo>
                  <a:pt x="511" y="1424"/>
                </a:lnTo>
                <a:lnTo>
                  <a:pt x="533" y="1426"/>
                </a:lnTo>
                <a:lnTo>
                  <a:pt x="557" y="1424"/>
                </a:lnTo>
                <a:close/>
              </a:path>
            </a:pathLst>
          </a:custGeom>
          <a:solidFill>
            <a:srgbClr val="E1E2E4">
              <a:alpha val="20000"/>
            </a:srgbClr>
          </a:solidFill>
          <a:ln>
            <a:noFill/>
          </a:ln>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684463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4" r:id="rId4"/>
    <p:sldLayoutId id="2147483665" r:id="rId5"/>
    <p:sldLayoutId id="2147483667" r:id="rId6"/>
    <p:sldLayoutId id="2147483666" r:id="rId7"/>
    <p:sldLayoutId id="214748366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b="1" i="0" kern="1200">
          <a:solidFill>
            <a:schemeClr val="accent3"/>
          </a:solidFill>
          <a:latin typeface="Calibri" panose="020F0502020204030204" pitchFamily="34" charset="0"/>
          <a:ea typeface="Calibri" panose="020F0502020204030204" pitchFamily="34" charset="0"/>
          <a:cs typeface="Calibri" panose="020F0502020204030204" pitchFamily="34" charset="0"/>
        </a:defRPr>
      </a:lvl1pPr>
    </p:titleStyle>
    <p:bodyStyle>
      <a:lvl1pPr marL="0" indent="0" algn="l" defTabSz="914400" rtl="0" eaLnBrk="1" latinLnBrk="0" hangingPunct="1">
        <a:lnSpc>
          <a:spcPct val="85000"/>
        </a:lnSpc>
        <a:spcBef>
          <a:spcPts val="1000"/>
        </a:spcBef>
        <a:buFont typeface="Arial"/>
        <a:buNone/>
        <a:defRPr sz="1800" b="1" i="0" kern="1200">
          <a:solidFill>
            <a:schemeClr val="tx2"/>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5000"/>
        </a:lnSpc>
        <a:spcBef>
          <a:spcPts val="2500"/>
        </a:spcBef>
        <a:buFont typeface="Arial"/>
        <a:buChar char="•"/>
        <a:defRPr sz="1800" b="0" i="0" kern="1200">
          <a:solidFill>
            <a:schemeClr val="tx2"/>
          </a:solidFill>
          <a:latin typeface="Calibri" panose="020F0502020204030204" pitchFamily="34" charset="0"/>
          <a:ea typeface="Calibri" panose="020F0502020204030204" pitchFamily="34" charset="0"/>
          <a:cs typeface="Calibri" panose="020F0502020204030204" pitchFamily="34" charset="0"/>
        </a:defRPr>
      </a:lvl2pPr>
      <a:lvl3pPr marL="941388" indent="-222250" algn="l" defTabSz="914400" rtl="0" eaLnBrk="1" latinLnBrk="0" hangingPunct="1">
        <a:lnSpc>
          <a:spcPct val="95000"/>
        </a:lnSpc>
        <a:spcBef>
          <a:spcPts val="2500"/>
        </a:spcBef>
        <a:buFont typeface="Arial"/>
        <a:buChar char="•"/>
        <a:tabLst/>
        <a:defRPr sz="1600" b="0" i="0" kern="1200">
          <a:solidFill>
            <a:schemeClr val="tx2"/>
          </a:solidFill>
          <a:latin typeface="Calibri" panose="020F0502020204030204" pitchFamily="34" charset="0"/>
          <a:ea typeface="Calibri" panose="020F0502020204030204" pitchFamily="34" charset="0"/>
          <a:cs typeface="Calibri" panose="020F0502020204030204" pitchFamily="34" charset="0"/>
        </a:defRPr>
      </a:lvl3pPr>
      <a:lvl4pPr marL="1206500" indent="-222250" algn="l" defTabSz="914400" rtl="0" eaLnBrk="1" latinLnBrk="0" hangingPunct="1">
        <a:lnSpc>
          <a:spcPct val="95000"/>
        </a:lnSpc>
        <a:spcBef>
          <a:spcPts val="2500"/>
        </a:spcBef>
        <a:buFont typeface="Arial"/>
        <a:buChar char="•"/>
        <a:tabLst/>
        <a:defRPr sz="1400" b="0" i="0" kern="1200">
          <a:solidFill>
            <a:schemeClr val="tx2"/>
          </a:solidFill>
          <a:latin typeface="Calibri" panose="020F0502020204030204" pitchFamily="34" charset="0"/>
          <a:ea typeface="Calibri" panose="020F0502020204030204" pitchFamily="34" charset="0"/>
          <a:cs typeface="Calibri" panose="020F0502020204030204" pitchFamily="34" charset="0"/>
        </a:defRPr>
      </a:lvl4pPr>
      <a:lvl5pPr marL="1470025" indent="-222250" algn="l" defTabSz="914400" rtl="0" eaLnBrk="1" latinLnBrk="0" hangingPunct="1">
        <a:lnSpc>
          <a:spcPct val="95000"/>
        </a:lnSpc>
        <a:spcBef>
          <a:spcPts val="2500"/>
        </a:spcBef>
        <a:buFont typeface="Arial"/>
        <a:buChar char="•"/>
        <a:tabLst/>
        <a:defRPr sz="1400" b="0" i="0" kern="1200">
          <a:solidFill>
            <a:schemeClr val="tx2"/>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image" Target="../media/image42.png"/><Relationship Id="rId4" Type="http://schemas.openxmlformats.org/officeDocument/2006/relationships/chart" Target="../charts/chart2.xml"/><Relationship Id="rId9"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8.xml"/><Relationship Id="rId7"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e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jpeg"/><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image" Target="../media/image70.jpeg"/><Relationship Id="rId16" Type="http://schemas.openxmlformats.org/officeDocument/2006/relationships/image" Target="../media/image37.svg"/><Relationship Id="rId1" Type="http://schemas.openxmlformats.org/officeDocument/2006/relationships/slideLayout" Target="../slideLayouts/slideLayout4.xml"/><Relationship Id="rId6" Type="http://schemas.openxmlformats.org/officeDocument/2006/relationships/image" Target="../media/image74.jpeg"/><Relationship Id="rId11" Type="http://schemas.openxmlformats.org/officeDocument/2006/relationships/image" Target="../media/image79.jpeg"/><Relationship Id="rId5" Type="http://schemas.openxmlformats.org/officeDocument/2006/relationships/image" Target="../media/image73.jpeg"/><Relationship Id="rId15" Type="http://schemas.openxmlformats.org/officeDocument/2006/relationships/image" Target="../media/image36.pn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png"/><Relationship Id="rId14" Type="http://schemas.openxmlformats.org/officeDocument/2006/relationships/image" Target="../media/image82.jpeg"/></Relationships>
</file>

<file path=ppt/slides/_rels/slide2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4.xml"/><Relationship Id="rId5" Type="http://schemas.openxmlformats.org/officeDocument/2006/relationships/image" Target="../media/image86.sv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4.xml"/><Relationship Id="rId5" Type="http://schemas.openxmlformats.org/officeDocument/2006/relationships/image" Target="../media/image90.jpg"/><Relationship Id="rId4" Type="http://schemas.openxmlformats.org/officeDocument/2006/relationships/image" Target="../media/image89.jp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9.png"/><Relationship Id="rId3" Type="http://schemas.openxmlformats.org/officeDocument/2006/relationships/image" Target="../media/image92.jpeg"/><Relationship Id="rId7" Type="http://schemas.openxmlformats.org/officeDocument/2006/relationships/image" Target="../media/image37.svg"/><Relationship Id="rId12" Type="http://schemas.microsoft.com/office/2007/relationships/hdphoto" Target="../media/hdphoto3.wdp"/><Relationship Id="rId2" Type="http://schemas.openxmlformats.org/officeDocument/2006/relationships/image" Target="../media/image91.png"/><Relationship Id="rId1" Type="http://schemas.openxmlformats.org/officeDocument/2006/relationships/slideLayout" Target="../slideLayouts/slideLayout8.xml"/><Relationship Id="rId6" Type="http://schemas.openxmlformats.org/officeDocument/2006/relationships/image" Target="../media/image36.png"/><Relationship Id="rId11" Type="http://schemas.openxmlformats.org/officeDocument/2006/relationships/image" Target="../media/image98.png"/><Relationship Id="rId5" Type="http://schemas.openxmlformats.org/officeDocument/2006/relationships/image" Target="../media/image94.png"/><Relationship Id="rId10" Type="http://schemas.openxmlformats.org/officeDocument/2006/relationships/image" Target="../media/image97.svg"/><Relationship Id="rId4" Type="http://schemas.openxmlformats.org/officeDocument/2006/relationships/image" Target="../media/image93.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1.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5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13C151-7D55-5507-2B62-A6A963D731ED}"/>
              </a:ext>
            </a:extLst>
          </p:cNvPr>
          <p:cNvSpPr>
            <a:spLocks noGrp="1"/>
          </p:cNvSpPr>
          <p:nvPr>
            <p:ph type="ctrTitle"/>
          </p:nvPr>
        </p:nvSpPr>
        <p:spPr>
          <a:xfrm>
            <a:off x="6096000" y="2487600"/>
            <a:ext cx="5956360" cy="1882800"/>
          </a:xfrm>
        </p:spPr>
        <p:txBody>
          <a:bodyPr>
            <a:normAutofit/>
          </a:bodyPr>
          <a:lstStyle/>
          <a:p>
            <a:r>
              <a:rPr lang="en-GB" dirty="0"/>
              <a:t>Regional Organization -</a:t>
            </a:r>
            <a:br>
              <a:rPr lang="en-GB" dirty="0"/>
            </a:br>
            <a:r>
              <a:rPr lang="en-GB" dirty="0"/>
              <a:t>How to Get to </a:t>
            </a:r>
            <a:br>
              <a:rPr lang="en-GB" dirty="0"/>
            </a:br>
            <a:r>
              <a:rPr lang="en-GB" dirty="0"/>
              <a:t>100 Angels Regions</a:t>
            </a:r>
          </a:p>
        </p:txBody>
      </p:sp>
    </p:spTree>
    <p:extLst>
      <p:ext uri="{BB962C8B-B14F-4D97-AF65-F5344CB8AC3E}">
        <p14:creationId xmlns:p14="http://schemas.microsoft.com/office/powerpoint/2010/main" val="365596592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ED2F18-CD58-7520-7F2B-37986B4CDA83}"/>
              </a:ext>
            </a:extLst>
          </p:cNvPr>
          <p:cNvSpPr/>
          <p:nvPr/>
        </p:nvSpPr>
        <p:spPr>
          <a:xfrm>
            <a:off x="0" y="1376362"/>
            <a:ext cx="12192000" cy="4537075"/>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sp>
        <p:nvSpPr>
          <p:cNvPr id="3" name="Rectangle 2">
            <a:extLst>
              <a:ext uri="{FF2B5EF4-FFF2-40B4-BE49-F238E27FC236}">
                <a16:creationId xmlns:a16="http://schemas.microsoft.com/office/drawing/2014/main" id="{7B6DDF2C-D20B-0831-EB58-8C6748E33A68}"/>
              </a:ext>
            </a:extLst>
          </p:cNvPr>
          <p:cNvSpPr/>
          <p:nvPr/>
        </p:nvSpPr>
        <p:spPr>
          <a:xfrm>
            <a:off x="0" y="0"/>
            <a:ext cx="12192000" cy="13763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8" name="Title 1">
            <a:extLst>
              <a:ext uri="{FF2B5EF4-FFF2-40B4-BE49-F238E27FC236}">
                <a16:creationId xmlns:a16="http://schemas.microsoft.com/office/drawing/2014/main" id="{B2CA3479-A800-C618-450A-1049BD160AC2}"/>
              </a:ext>
            </a:extLst>
          </p:cNvPr>
          <p:cNvSpPr txBox="1">
            <a:spLocks/>
          </p:cNvSpPr>
          <p:nvPr/>
        </p:nvSpPr>
        <p:spPr>
          <a:xfrm>
            <a:off x="1451162" y="257563"/>
            <a:ext cx="10009002" cy="86123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b="1" i="0" kern="1200">
                <a:solidFill>
                  <a:schemeClr val="accent3"/>
                </a:solidFill>
                <a:latin typeface="Calibri" panose="020F0502020204030204" pitchFamily="34" charset="0"/>
                <a:ea typeface="Calibri" panose="020F0502020204030204" pitchFamily="34" charset="0"/>
                <a:cs typeface="Calibri" panose="020F0502020204030204" pitchFamily="34" charset="0"/>
              </a:defRPr>
            </a:lvl1pPr>
          </a:lstStyle>
          <a:p>
            <a:r>
              <a:rPr lang="en-GB" dirty="0">
                <a:solidFill>
                  <a:schemeClr val="bg1"/>
                </a:solidFill>
              </a:rPr>
              <a:t>Stroke </a:t>
            </a:r>
            <a:r>
              <a:rPr lang="en-GB" dirty="0" err="1">
                <a:solidFill>
                  <a:schemeClr val="bg1"/>
                </a:solidFill>
              </a:rPr>
              <a:t>Center</a:t>
            </a:r>
            <a:r>
              <a:rPr lang="en-GB" dirty="0">
                <a:solidFill>
                  <a:schemeClr val="bg1"/>
                </a:solidFill>
              </a:rPr>
              <a:t> Coverage</a:t>
            </a:r>
          </a:p>
        </p:txBody>
      </p:sp>
      <p:sp>
        <p:nvSpPr>
          <p:cNvPr id="23" name="Freeform 106">
            <a:extLst>
              <a:ext uri="{FF2B5EF4-FFF2-40B4-BE49-F238E27FC236}">
                <a16:creationId xmlns:a16="http://schemas.microsoft.com/office/drawing/2014/main" id="{B52BE3A0-F8FE-1C84-C30D-A4304F5E7CDD}"/>
              </a:ext>
            </a:extLst>
          </p:cNvPr>
          <p:cNvSpPr>
            <a:spLocks noChangeAspect="1" noChangeArrowheads="1"/>
          </p:cNvSpPr>
          <p:nvPr/>
        </p:nvSpPr>
        <p:spPr bwMode="auto">
          <a:xfrm>
            <a:off x="367065" y="256182"/>
            <a:ext cx="472723" cy="864000"/>
          </a:xfrm>
          <a:custGeom>
            <a:avLst/>
            <a:gdLst>
              <a:gd name="T0" fmla="*/ 527 w 1306"/>
              <a:gd name="T1" fmla="*/ 694 h 2387"/>
              <a:gd name="T2" fmla="*/ 141 w 1306"/>
              <a:gd name="T3" fmla="*/ 778 h 2387"/>
              <a:gd name="T4" fmla="*/ 0 w 1306"/>
              <a:gd name="T5" fmla="*/ 191 h 2387"/>
              <a:gd name="T6" fmla="*/ 707 w 1306"/>
              <a:gd name="T7" fmla="*/ 0 h 2387"/>
              <a:gd name="T8" fmla="*/ 1305 w 1306"/>
              <a:gd name="T9" fmla="*/ 0 h 2387"/>
              <a:gd name="T10" fmla="*/ 1305 w 1306"/>
              <a:gd name="T11" fmla="*/ 2386 h 2387"/>
              <a:gd name="T12" fmla="*/ 527 w 1306"/>
              <a:gd name="T13" fmla="*/ 2386 h 2387"/>
              <a:gd name="T14" fmla="*/ 527 w 1306"/>
              <a:gd name="T15" fmla="*/ 694 h 23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6" h="2387">
                <a:moveTo>
                  <a:pt x="527" y="694"/>
                </a:moveTo>
                <a:lnTo>
                  <a:pt x="141" y="778"/>
                </a:lnTo>
                <a:lnTo>
                  <a:pt x="0" y="191"/>
                </a:lnTo>
                <a:lnTo>
                  <a:pt x="707" y="0"/>
                </a:lnTo>
                <a:lnTo>
                  <a:pt x="1305" y="0"/>
                </a:lnTo>
                <a:lnTo>
                  <a:pt x="1305" y="2386"/>
                </a:lnTo>
                <a:lnTo>
                  <a:pt x="527" y="2386"/>
                </a:lnTo>
                <a:lnTo>
                  <a:pt x="527" y="694"/>
                </a:lnTo>
              </a:path>
            </a:pathLst>
          </a:custGeom>
          <a:solidFill>
            <a:srgbClr val="FFFFFF">
              <a:alpha val="50196"/>
            </a:srgbClr>
          </a:solidFill>
          <a:ln>
            <a:noFill/>
          </a:ln>
          <a:effectLst/>
        </p:spPr>
        <p:txBody>
          <a:bodyPr wrap="none" anchor="ctr"/>
          <a:lstStyle/>
          <a:p>
            <a:endParaRPr lang="en-GB" sz="2400"/>
          </a:p>
        </p:txBody>
      </p:sp>
      <p:sp>
        <p:nvSpPr>
          <p:cNvPr id="24" name="Rectangle 23">
            <a:extLst>
              <a:ext uri="{FF2B5EF4-FFF2-40B4-BE49-F238E27FC236}">
                <a16:creationId xmlns:a16="http://schemas.microsoft.com/office/drawing/2014/main" id="{7C3274BF-C5F4-E3A2-ED8C-A4820B3A6C44}"/>
              </a:ext>
            </a:extLst>
          </p:cNvPr>
          <p:cNvSpPr/>
          <p:nvPr/>
        </p:nvSpPr>
        <p:spPr>
          <a:xfrm>
            <a:off x="1203659" y="0"/>
            <a:ext cx="36000" cy="110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Calibri" panose="020F0502020204030204" pitchFamily="34" charset="0"/>
              <a:ea typeface="Gotham Book" charset="0"/>
              <a:cs typeface="Calibri" panose="020F0502020204030204" pitchFamily="34" charset="0"/>
            </a:endParaRPr>
          </a:p>
        </p:txBody>
      </p:sp>
      <p:grpSp>
        <p:nvGrpSpPr>
          <p:cNvPr id="16" name="Group 15">
            <a:extLst>
              <a:ext uri="{FF2B5EF4-FFF2-40B4-BE49-F238E27FC236}">
                <a16:creationId xmlns:a16="http://schemas.microsoft.com/office/drawing/2014/main" id="{BBEFC24A-0AD4-A502-A9D1-57107AB7660C}"/>
              </a:ext>
            </a:extLst>
          </p:cNvPr>
          <p:cNvGrpSpPr/>
          <p:nvPr/>
        </p:nvGrpSpPr>
        <p:grpSpPr>
          <a:xfrm>
            <a:off x="623888" y="1562105"/>
            <a:ext cx="5268912" cy="4140213"/>
            <a:chOff x="623888" y="1562105"/>
            <a:chExt cx="5268912" cy="4140213"/>
          </a:xfrm>
        </p:grpSpPr>
        <p:sp>
          <p:nvSpPr>
            <p:cNvPr id="6" name="Textfeld 38">
              <a:extLst>
                <a:ext uri="{FF2B5EF4-FFF2-40B4-BE49-F238E27FC236}">
                  <a16:creationId xmlns:a16="http://schemas.microsoft.com/office/drawing/2014/main" id="{E10D5DB8-2E2B-C30D-443F-7FE335B70B94}"/>
                </a:ext>
              </a:extLst>
            </p:cNvPr>
            <p:cNvSpPr txBox="1"/>
            <p:nvPr/>
          </p:nvSpPr>
          <p:spPr>
            <a:xfrm>
              <a:off x="623888" y="1562678"/>
              <a:ext cx="5268912" cy="4139640"/>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defPPr>
                <a:defRPr lang="en-US"/>
              </a:defPPr>
              <a:lvl1pPr algn="r">
                <a:defRPr>
                  <a:ea typeface="Gotham Book" charset="0"/>
                  <a:cs typeface="Gotham Book"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GB" dirty="0"/>
            </a:p>
          </p:txBody>
        </p:sp>
        <p:grpSp>
          <p:nvGrpSpPr>
            <p:cNvPr id="15" name="Group 14">
              <a:extLst>
                <a:ext uri="{FF2B5EF4-FFF2-40B4-BE49-F238E27FC236}">
                  <a16:creationId xmlns:a16="http://schemas.microsoft.com/office/drawing/2014/main" id="{090F8379-AF27-C3BE-251C-F44B84BEA7DE}"/>
                </a:ext>
              </a:extLst>
            </p:cNvPr>
            <p:cNvGrpSpPr/>
            <p:nvPr/>
          </p:nvGrpSpPr>
          <p:grpSpPr>
            <a:xfrm>
              <a:off x="623888" y="1562105"/>
              <a:ext cx="5268912" cy="3925883"/>
              <a:chOff x="623888" y="1562105"/>
              <a:chExt cx="5268912" cy="3925883"/>
            </a:xfrm>
          </p:grpSpPr>
          <p:sp>
            <p:nvSpPr>
              <p:cNvPr id="7" name="TextBox 6">
                <a:extLst>
                  <a:ext uri="{FF2B5EF4-FFF2-40B4-BE49-F238E27FC236}">
                    <a16:creationId xmlns:a16="http://schemas.microsoft.com/office/drawing/2014/main" id="{E63D6623-CBAD-D952-F003-D814984CB246}"/>
                  </a:ext>
                </a:extLst>
              </p:cNvPr>
              <p:cNvSpPr txBox="1"/>
              <p:nvPr/>
            </p:nvSpPr>
            <p:spPr>
              <a:xfrm>
                <a:off x="623888" y="1562105"/>
                <a:ext cx="5268912" cy="1510771"/>
              </a:xfrm>
              <a:prstGeom prst="rect">
                <a:avLst/>
              </a:prstGeom>
              <a:solidFill>
                <a:schemeClr val="accent6"/>
              </a:solidFill>
            </p:spPr>
            <p:txBody>
              <a:bodyPr wrap="square" lIns="144000" tIns="108000" rIns="144000" bIns="108000" rtlCol="0">
                <a:spAutoFit/>
              </a:bodyPr>
              <a:lstStyle/>
              <a:p>
                <a:r>
                  <a:rPr lang="en-US" sz="1400" dirty="0">
                    <a:solidFill>
                      <a:schemeClr val="bg1"/>
                    </a:solidFill>
                  </a:rPr>
                  <a:t>It is necessary to agree on the optimal number and location of stroke hospitals in the region to offer all patients good access to stroke care. Several points will be considered in this process. </a:t>
                </a:r>
                <a:r>
                  <a:rPr lang="en-GB" sz="1400" dirty="0">
                    <a:solidFill>
                      <a:schemeClr val="bg1"/>
                    </a:solidFill>
                  </a:rPr>
                  <a:t>The final agreed number will be termed our </a:t>
                </a:r>
                <a:r>
                  <a:rPr lang="en-GB" sz="1400" b="1" dirty="0">
                    <a:solidFill>
                      <a:schemeClr val="bg1"/>
                    </a:solidFill>
                  </a:rPr>
                  <a:t>“Regionally Agreed Target”.</a:t>
                </a:r>
                <a:r>
                  <a:rPr lang="en-US" sz="1400" dirty="0">
                    <a:solidFill>
                      <a:schemeClr val="bg1"/>
                    </a:solidFill>
                  </a:rPr>
                  <a:t> It should be noted that this is an aspirational figure, even if this number has not yet been reached. </a:t>
                </a:r>
                <a:endParaRPr lang="en-GB" sz="1400" dirty="0">
                  <a:solidFill>
                    <a:schemeClr val="bg1"/>
                  </a:solidFill>
                </a:endParaRPr>
              </a:p>
            </p:txBody>
          </p:sp>
          <p:pic>
            <p:nvPicPr>
              <p:cNvPr id="14" name="Picture 13">
                <a:extLst>
                  <a:ext uri="{FF2B5EF4-FFF2-40B4-BE49-F238E27FC236}">
                    <a16:creationId xmlns:a16="http://schemas.microsoft.com/office/drawing/2014/main" id="{EAAEF5A0-A184-DB48-2138-9A5D8E9740B5}"/>
                  </a:ext>
                </a:extLst>
              </p:cNvPr>
              <p:cNvPicPr>
                <a:picLocks noChangeAspect="1"/>
              </p:cNvPicPr>
              <p:nvPr/>
            </p:nvPicPr>
            <p:blipFill>
              <a:blip r:embed="rId3"/>
              <a:srcRect l="-5972" r="-5972"/>
              <a:stretch/>
            </p:blipFill>
            <p:spPr>
              <a:xfrm>
                <a:off x="1739984" y="3249034"/>
                <a:ext cx="3949616" cy="2238954"/>
              </a:xfrm>
              <a:prstGeom prst="rect">
                <a:avLst/>
              </a:prstGeom>
              <a:solidFill>
                <a:srgbClr val="F3F4F4"/>
              </a:solidFill>
            </p:spPr>
          </p:pic>
          <p:sp>
            <p:nvSpPr>
              <p:cNvPr id="311" name="TextBox 310">
                <a:extLst>
                  <a:ext uri="{FF2B5EF4-FFF2-40B4-BE49-F238E27FC236}">
                    <a16:creationId xmlns:a16="http://schemas.microsoft.com/office/drawing/2014/main" id="{7E1808B5-7279-3BBE-4B86-0DAAEB1CCEBB}"/>
                  </a:ext>
                </a:extLst>
              </p:cNvPr>
              <p:cNvSpPr txBox="1"/>
              <p:nvPr/>
            </p:nvSpPr>
            <p:spPr>
              <a:xfrm>
                <a:off x="839787" y="3159438"/>
                <a:ext cx="900197" cy="307777"/>
              </a:xfrm>
              <a:prstGeom prst="rect">
                <a:avLst/>
              </a:prstGeom>
              <a:noFill/>
            </p:spPr>
            <p:txBody>
              <a:bodyPr wrap="square" lIns="0" rtlCol="0">
                <a:spAutoFit/>
              </a:bodyPr>
              <a:lstStyle/>
              <a:p>
                <a:r>
                  <a:rPr lang="de-DE" sz="1400" dirty="0">
                    <a:solidFill>
                      <a:schemeClr val="accent3"/>
                    </a:solidFill>
                  </a:rPr>
                  <a:t>Example:</a:t>
                </a:r>
                <a:endParaRPr lang="en-US" sz="1400" dirty="0">
                  <a:solidFill>
                    <a:schemeClr val="accent3"/>
                  </a:solidFill>
                </a:endParaRPr>
              </a:p>
            </p:txBody>
          </p:sp>
        </p:grpSp>
      </p:grpSp>
      <p:sp>
        <p:nvSpPr>
          <p:cNvPr id="12" name="TextBox 11">
            <a:extLst>
              <a:ext uri="{FF2B5EF4-FFF2-40B4-BE49-F238E27FC236}">
                <a16:creationId xmlns:a16="http://schemas.microsoft.com/office/drawing/2014/main" id="{61935E3E-5104-E951-7E1A-EC9A6485EFC3}"/>
              </a:ext>
            </a:extLst>
          </p:cNvPr>
          <p:cNvSpPr txBox="1"/>
          <p:nvPr/>
        </p:nvSpPr>
        <p:spPr>
          <a:xfrm>
            <a:off x="6096000" y="1530927"/>
            <a:ext cx="5472113" cy="4231928"/>
          </a:xfrm>
          <a:prstGeom prst="rect">
            <a:avLst/>
          </a:prstGeom>
          <a:noFill/>
        </p:spPr>
        <p:txBody>
          <a:bodyPr wrap="square" lIns="0" tIns="0" rIns="0" bIns="0" rtlCol="0">
            <a:spAutoFit/>
          </a:bodyPr>
          <a:lstStyle/>
          <a:p>
            <a:pPr>
              <a:spcAft>
                <a:spcPts val="300"/>
              </a:spcAft>
            </a:pPr>
            <a:r>
              <a:rPr lang="en-GB" sz="1250" b="1" dirty="0">
                <a:solidFill>
                  <a:schemeClr val="accent3"/>
                </a:solidFill>
              </a:rPr>
              <a:t>Points to consider in determining the Regionally Agreed Target:</a:t>
            </a:r>
          </a:p>
          <a:p>
            <a:pPr marL="228600" indent="-228600">
              <a:spcAft>
                <a:spcPts val="300"/>
              </a:spcAft>
              <a:buFont typeface="+mj-lt"/>
              <a:buAutoNum type="arabicPeriod"/>
            </a:pPr>
            <a:r>
              <a:rPr lang="en-GB" sz="1250" b="1" dirty="0">
                <a:solidFill>
                  <a:schemeClr val="accent6"/>
                </a:solidFill>
              </a:rPr>
              <a:t>Geographical coverage</a:t>
            </a:r>
            <a:r>
              <a:rPr lang="en-GB" sz="1250" dirty="0">
                <a:solidFill>
                  <a:schemeClr val="accent6"/>
                </a:solidFill>
              </a:rPr>
              <a:t>. </a:t>
            </a:r>
            <a:r>
              <a:rPr lang="en-US" sz="1250" dirty="0">
                <a:solidFill>
                  <a:schemeClr val="accent3"/>
                </a:solidFill>
              </a:rPr>
              <a:t>Look at the stroke hospitals in a region and determine if the regional coverage is geographically adequate. You can use the mapping tool on the Angels website. The map shows a driving distance of 45 minutes around each hospital. If an area is not well covered, consider looking for a hospital in that area that could be part of the Stroke Network. </a:t>
            </a:r>
          </a:p>
          <a:p>
            <a:pPr marL="228600" indent="-228600">
              <a:spcAft>
                <a:spcPts val="300"/>
              </a:spcAft>
              <a:buFont typeface="+mj-lt"/>
              <a:buAutoNum type="arabicPeriod"/>
            </a:pPr>
            <a:r>
              <a:rPr lang="en-GB" sz="1250" b="1" dirty="0">
                <a:solidFill>
                  <a:schemeClr val="accent6"/>
                </a:solidFill>
              </a:rPr>
              <a:t>The Formula. </a:t>
            </a:r>
            <a:r>
              <a:rPr lang="en-GB" sz="1250" dirty="0">
                <a:solidFill>
                  <a:schemeClr val="accent3"/>
                </a:solidFill>
              </a:rPr>
              <a:t>The column on the left shows the number of hospitals needed based on the population and the estimated stroke incidence in this region. If a more accurate number for the incidence is available, please feel free to update the formula. The formula is based on the premise that in a good system every hospital admits around 500 stroke patients a year. Reducing the number of hospitals to a number lower than suggested by the formula is possible, but the following implications must be considered. </a:t>
            </a:r>
          </a:p>
          <a:p>
            <a:pPr marL="228600" indent="-228600">
              <a:spcAft>
                <a:spcPts val="300"/>
              </a:spcAft>
              <a:buFont typeface="+mj-lt"/>
              <a:buAutoNum type="arabicPeriod"/>
            </a:pPr>
            <a:r>
              <a:rPr lang="en-GB" sz="1250" b="1" dirty="0">
                <a:solidFill>
                  <a:schemeClr val="accent6"/>
                </a:solidFill>
              </a:rPr>
              <a:t>Driving distances. </a:t>
            </a:r>
            <a:r>
              <a:rPr lang="en-GB" sz="1250" dirty="0">
                <a:solidFill>
                  <a:schemeClr val="accent3"/>
                </a:solidFill>
              </a:rPr>
              <a:t>Fewer hospitals might mean longer driving distances.</a:t>
            </a:r>
          </a:p>
          <a:p>
            <a:pPr marL="228600" indent="-228600">
              <a:spcAft>
                <a:spcPts val="600"/>
              </a:spcAft>
              <a:buFont typeface="+mj-lt"/>
              <a:buAutoNum type="arabicPeriod"/>
            </a:pPr>
            <a:r>
              <a:rPr lang="en-GB" sz="1250" b="1" dirty="0">
                <a:solidFill>
                  <a:schemeClr val="accent6"/>
                </a:solidFill>
              </a:rPr>
              <a:t>Monitored beds needed. </a:t>
            </a:r>
            <a:r>
              <a:rPr lang="en-GB" sz="1250" dirty="0">
                <a:solidFill>
                  <a:schemeClr val="accent3"/>
                </a:solidFill>
              </a:rPr>
              <a:t>Fewer hospitals mean higher numbers of patients per hospital per year </a:t>
            </a:r>
            <a:r>
              <a:rPr lang="en-US" sz="1250" dirty="0">
                <a:solidFill>
                  <a:schemeClr val="accent3"/>
                </a:solidFill>
              </a:rPr>
              <a:t>and therefore more monitored beds needed</a:t>
            </a:r>
            <a:r>
              <a:rPr lang="en-GB" sz="1250" dirty="0">
                <a:solidFill>
                  <a:schemeClr val="accent3"/>
                </a:solidFill>
              </a:rPr>
              <a:t>. The guidelines recommend that all stroke patients should be admitted to a stroke unit and closely monitored for at least 72 hours. 500 patients would mean a hospital would need around 6 monitored beds. </a:t>
            </a:r>
          </a:p>
          <a:p>
            <a:pPr>
              <a:spcAft>
                <a:spcPts val="600"/>
              </a:spcAft>
            </a:pPr>
            <a:r>
              <a:rPr lang="en-GB" sz="1250" dirty="0">
                <a:solidFill>
                  <a:schemeClr val="accent3"/>
                </a:solidFill>
              </a:rPr>
              <a:t>The Angels team can provide you with an Excel file to determine the Regionally Agreed Target number.</a:t>
            </a:r>
          </a:p>
        </p:txBody>
      </p:sp>
    </p:spTree>
    <p:extLst>
      <p:ext uri="{BB962C8B-B14F-4D97-AF65-F5344CB8AC3E}">
        <p14:creationId xmlns:p14="http://schemas.microsoft.com/office/powerpoint/2010/main" val="198685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42" presetClass="path" presetSubtype="0" decel="100000" fill="hold" nodeType="withEffect">
                                  <p:stCondLst>
                                    <p:cond delay="0"/>
                                  </p:stCondLst>
                                  <p:childTnLst>
                                    <p:animMotion origin="layout" path="M -0.03281 -0.00046 L 1.875E-6 -1.48148E-6 " pathEditMode="relative" rAng="0" ptsTypes="AA">
                                      <p:cBhvr>
                                        <p:cTn id="9" dur="500" fill="hold"/>
                                        <p:tgtEl>
                                          <p:spTgt spid="16"/>
                                        </p:tgtEl>
                                        <p:attrNameLst>
                                          <p:attrName>ppt_x</p:attrName>
                                          <p:attrName>ppt_y</p:attrName>
                                        </p:attrNameLst>
                                      </p:cBhvr>
                                      <p:rCtr x="1641" y="23"/>
                                    </p:animMotion>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500"/>
                                        <p:tgtEl>
                                          <p:spTgt spid="12">
                                            <p:txEl>
                                              <p:pRg st="2" end="2"/>
                                            </p:txEl>
                                          </p:spTgt>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fade">
                                      <p:cBhvr>
                                        <p:cTn id="25" dur="500"/>
                                        <p:tgtEl>
                                          <p:spTgt spid="12">
                                            <p:txEl>
                                              <p:pRg st="3" end="3"/>
                                            </p:txEl>
                                          </p:spTgt>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fade">
                                      <p:cBhvr>
                                        <p:cTn id="29" dur="500"/>
                                        <p:tgtEl>
                                          <p:spTgt spid="12">
                                            <p:txEl>
                                              <p:pRg st="4" end="4"/>
                                            </p:txEl>
                                          </p:spTgt>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fade">
                                      <p:cBhvr>
                                        <p:cTn id="3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19CFD3-B2A6-D94B-0AFB-D24893A4C54E}"/>
              </a:ext>
            </a:extLst>
          </p:cNvPr>
          <p:cNvSpPr/>
          <p:nvPr/>
        </p:nvSpPr>
        <p:spPr>
          <a:xfrm>
            <a:off x="0" y="1376362"/>
            <a:ext cx="12192000" cy="4537075"/>
          </a:xfrm>
          <a:prstGeom prst="rect">
            <a:avLst/>
          </a:prstGeom>
          <a:solidFill>
            <a:schemeClr val="accent6">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sp>
        <p:nvSpPr>
          <p:cNvPr id="4" name="Title 3">
            <a:extLst>
              <a:ext uri="{FF2B5EF4-FFF2-40B4-BE49-F238E27FC236}">
                <a16:creationId xmlns:a16="http://schemas.microsoft.com/office/drawing/2014/main" id="{E9EDC5B6-38CE-E5C3-EEAC-0EF7D61EC4E8}"/>
              </a:ext>
            </a:extLst>
          </p:cNvPr>
          <p:cNvSpPr>
            <a:spLocks noGrp="1"/>
          </p:cNvSpPr>
          <p:nvPr>
            <p:ph type="title"/>
          </p:nvPr>
        </p:nvSpPr>
        <p:spPr>
          <a:xfrm>
            <a:off x="765544" y="370800"/>
            <a:ext cx="10694620" cy="861236"/>
          </a:xfrm>
        </p:spPr>
        <p:txBody>
          <a:bodyPr/>
          <a:lstStyle/>
          <a:p>
            <a:r>
              <a:rPr lang="en-GB" dirty="0">
                <a:solidFill>
                  <a:schemeClr val="accent6"/>
                </a:solidFill>
              </a:rPr>
              <a:t>Regions overview – Czech Republic 2023</a:t>
            </a:r>
          </a:p>
        </p:txBody>
      </p:sp>
      <p:grpSp>
        <p:nvGrpSpPr>
          <p:cNvPr id="9" name="Group 8">
            <a:extLst>
              <a:ext uri="{FF2B5EF4-FFF2-40B4-BE49-F238E27FC236}">
                <a16:creationId xmlns:a16="http://schemas.microsoft.com/office/drawing/2014/main" id="{18DF1362-FA4B-7B75-1AF7-21AC9D23801C}"/>
              </a:ext>
            </a:extLst>
          </p:cNvPr>
          <p:cNvGrpSpPr/>
          <p:nvPr/>
        </p:nvGrpSpPr>
        <p:grpSpPr>
          <a:xfrm>
            <a:off x="839788" y="1769841"/>
            <a:ext cx="5760001" cy="3750116"/>
            <a:chOff x="623888" y="1731522"/>
            <a:chExt cx="5760001" cy="3750116"/>
          </a:xfrm>
        </p:grpSpPr>
        <p:pic>
          <p:nvPicPr>
            <p:cNvPr id="3" name="Picture 2">
              <a:extLst>
                <a:ext uri="{FF2B5EF4-FFF2-40B4-BE49-F238E27FC236}">
                  <a16:creationId xmlns:a16="http://schemas.microsoft.com/office/drawing/2014/main" id="{29484824-A06E-DA28-5A96-54F3D0786E8E}"/>
                </a:ext>
              </a:extLst>
            </p:cNvPr>
            <p:cNvPicPr>
              <a:picLocks noChangeAspect="1"/>
            </p:cNvPicPr>
            <p:nvPr/>
          </p:nvPicPr>
          <p:blipFill>
            <a:blip r:embed="rId3"/>
            <a:stretch>
              <a:fillRect/>
            </a:stretch>
          </p:blipFill>
          <p:spPr>
            <a:xfrm>
              <a:off x="623889" y="2128398"/>
              <a:ext cx="5760000" cy="3353240"/>
            </a:xfrm>
            <a:prstGeom prst="rect">
              <a:avLst/>
            </a:prstGeom>
          </p:spPr>
        </p:pic>
        <p:sp>
          <p:nvSpPr>
            <p:cNvPr id="6" name="Rectangle 5">
              <a:extLst>
                <a:ext uri="{FF2B5EF4-FFF2-40B4-BE49-F238E27FC236}">
                  <a16:creationId xmlns:a16="http://schemas.microsoft.com/office/drawing/2014/main" id="{9B2857B8-3046-089F-5D22-95ED77E5F95E}"/>
                </a:ext>
              </a:extLst>
            </p:cNvPr>
            <p:cNvSpPr/>
            <p:nvPr/>
          </p:nvSpPr>
          <p:spPr>
            <a:xfrm>
              <a:off x="623888" y="1731522"/>
              <a:ext cx="5760000" cy="396875"/>
            </a:xfrm>
            <a:prstGeom prst="rect">
              <a:avLst/>
            </a:prstGeom>
            <a:solidFill>
              <a:schemeClr val="accent6"/>
            </a:solidFill>
          </p:spPr>
          <p:txBody>
            <a:bodyPr wrap="square" lIns="90000" tIns="46800" rIns="90000" anchor="ctr">
              <a:noAutofit/>
            </a:bodyPr>
            <a:lstStyle/>
            <a:p>
              <a:pPr algn="ctr"/>
              <a:r>
                <a:rPr lang="en-US" dirty="0">
                  <a:solidFill>
                    <a:schemeClr val="bg1"/>
                  </a:solidFill>
                  <a:ea typeface="Gotham Book" charset="0"/>
                  <a:cs typeface="Gotham Book" charset="0"/>
                </a:rPr>
                <a:t>COVERAGE</a:t>
              </a:r>
            </a:p>
          </p:txBody>
        </p:sp>
      </p:grpSp>
      <p:sp>
        <p:nvSpPr>
          <p:cNvPr id="13" name="Down Arrow 12">
            <a:extLst>
              <a:ext uri="{FF2B5EF4-FFF2-40B4-BE49-F238E27FC236}">
                <a16:creationId xmlns:a16="http://schemas.microsoft.com/office/drawing/2014/main" id="{BB6D028C-500E-F030-2AD4-18B26F2B141D}"/>
              </a:ext>
            </a:extLst>
          </p:cNvPr>
          <p:cNvSpPr/>
          <p:nvPr/>
        </p:nvSpPr>
        <p:spPr>
          <a:xfrm rot="10800000" flipV="1">
            <a:off x="7869381" y="873303"/>
            <a:ext cx="509378" cy="478902"/>
          </a:xfrm>
          <a:prstGeom prst="downArrow">
            <a:avLst>
              <a:gd name="adj1" fmla="val 56846"/>
              <a:gd name="adj2" fmla="val 4826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aphicFrame>
        <p:nvGraphicFramePr>
          <p:cNvPr id="14" name="object 42">
            <a:extLst>
              <a:ext uri="{FF2B5EF4-FFF2-40B4-BE49-F238E27FC236}">
                <a16:creationId xmlns:a16="http://schemas.microsoft.com/office/drawing/2014/main" id="{E0CA9F48-DA63-B9F6-B3C1-087EE43D608D}"/>
              </a:ext>
            </a:extLst>
          </p:cNvPr>
          <p:cNvGraphicFramePr>
            <a:graphicFrameLocks noGrp="1"/>
          </p:cNvGraphicFramePr>
          <p:nvPr>
            <p:extLst>
              <p:ext uri="{D42A27DB-BD31-4B8C-83A1-F6EECF244321}">
                <p14:modId xmlns:p14="http://schemas.microsoft.com/office/powerpoint/2010/main" val="174196372"/>
              </p:ext>
            </p:extLst>
          </p:nvPr>
        </p:nvGraphicFramePr>
        <p:xfrm>
          <a:off x="6885928" y="1376362"/>
          <a:ext cx="4466286" cy="4537079"/>
        </p:xfrm>
        <a:graphic>
          <a:graphicData uri="http://schemas.openxmlformats.org/drawingml/2006/table">
            <a:tbl>
              <a:tblPr firstRow="1" bandRow="1">
                <a:tableStyleId>{2D5ABB26-0587-4C30-8999-92F81FD0307C}</a:tableStyleId>
              </a:tblPr>
              <a:tblGrid>
                <a:gridCol w="983454">
                  <a:extLst>
                    <a:ext uri="{9D8B030D-6E8A-4147-A177-3AD203B41FA5}">
                      <a16:colId xmlns:a16="http://schemas.microsoft.com/office/drawing/2014/main" val="20000"/>
                    </a:ext>
                  </a:extLst>
                </a:gridCol>
                <a:gridCol w="505308">
                  <a:extLst>
                    <a:ext uri="{9D8B030D-6E8A-4147-A177-3AD203B41FA5}">
                      <a16:colId xmlns:a16="http://schemas.microsoft.com/office/drawing/2014/main" val="20001"/>
                    </a:ext>
                  </a:extLst>
                </a:gridCol>
                <a:gridCol w="744381">
                  <a:extLst>
                    <a:ext uri="{9D8B030D-6E8A-4147-A177-3AD203B41FA5}">
                      <a16:colId xmlns:a16="http://schemas.microsoft.com/office/drawing/2014/main" val="20002"/>
                    </a:ext>
                  </a:extLst>
                </a:gridCol>
                <a:gridCol w="744381">
                  <a:extLst>
                    <a:ext uri="{9D8B030D-6E8A-4147-A177-3AD203B41FA5}">
                      <a16:colId xmlns:a16="http://schemas.microsoft.com/office/drawing/2014/main" val="20003"/>
                    </a:ext>
                  </a:extLst>
                </a:gridCol>
                <a:gridCol w="744381">
                  <a:extLst>
                    <a:ext uri="{9D8B030D-6E8A-4147-A177-3AD203B41FA5}">
                      <a16:colId xmlns:a16="http://schemas.microsoft.com/office/drawing/2014/main" val="1848601654"/>
                    </a:ext>
                  </a:extLst>
                </a:gridCol>
                <a:gridCol w="744381">
                  <a:extLst>
                    <a:ext uri="{9D8B030D-6E8A-4147-A177-3AD203B41FA5}">
                      <a16:colId xmlns:a16="http://schemas.microsoft.com/office/drawing/2014/main" val="1120108981"/>
                    </a:ext>
                  </a:extLst>
                </a:gridCol>
              </a:tblGrid>
              <a:tr h="357967">
                <a:tc>
                  <a:txBody>
                    <a:bodyPr/>
                    <a:lstStyle/>
                    <a:p>
                      <a:pPr algn="ctr">
                        <a:lnSpc>
                          <a:spcPct val="90000"/>
                        </a:lnSpc>
                        <a:spcBef>
                          <a:spcPts val="0"/>
                        </a:spcBef>
                      </a:pPr>
                      <a:r>
                        <a:rPr lang="en-GB" sz="900" b="1" dirty="0">
                          <a:solidFill>
                            <a:schemeClr val="bg1"/>
                          </a:solidFill>
                          <a:latin typeface="+mn-lt"/>
                          <a:cs typeface="Times New Roman"/>
                        </a:rPr>
                        <a:t>Region</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20" dirty="0">
                          <a:solidFill>
                            <a:schemeClr val="bg1"/>
                          </a:solidFill>
                          <a:latin typeface="+mn-lt"/>
                          <a:cs typeface="Arial Black"/>
                        </a:rPr>
                        <a:t>Coverage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lnSpc>
                          <a:spcPct val="90000"/>
                        </a:lnSpc>
                        <a:spcBef>
                          <a:spcPts val="0"/>
                        </a:spcBef>
                      </a:pPr>
                      <a:r>
                        <a:rPr lang="en-GB" sz="900" b="1" spc="-10" dirty="0">
                          <a:solidFill>
                            <a:schemeClr val="bg1"/>
                          </a:solidFill>
                          <a:latin typeface="+mn-lt"/>
                          <a:cs typeface="Arial Black"/>
                        </a:rPr>
                        <a:t>Hospital 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10" dirty="0">
                          <a:solidFill>
                            <a:schemeClr val="bg1"/>
                          </a:solidFill>
                          <a:latin typeface="+mn-lt"/>
                          <a:cs typeface="Arial Black"/>
                        </a:rPr>
                        <a:t>EMS</a:t>
                      </a:r>
                    </a:p>
                    <a:p>
                      <a:pPr algn="ctr">
                        <a:lnSpc>
                          <a:spcPct val="90000"/>
                        </a:lnSpc>
                        <a:spcBef>
                          <a:spcPts val="0"/>
                        </a:spcBef>
                      </a:pPr>
                      <a:r>
                        <a:rPr lang="en-GB" sz="900" b="1" spc="-10" dirty="0">
                          <a:solidFill>
                            <a:schemeClr val="bg1"/>
                          </a:solidFill>
                          <a:latin typeface="+mn-lt"/>
                          <a:cs typeface="Arial Black"/>
                        </a:rPr>
                        <a:t>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dirty="0">
                          <a:solidFill>
                            <a:schemeClr val="bg1"/>
                          </a:solidFill>
                          <a:latin typeface="+mn-lt"/>
                          <a:cs typeface="Arial Black"/>
                        </a:rPr>
                        <a:t>Awareness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dirty="0">
                          <a:solidFill>
                            <a:schemeClr val="bg1"/>
                          </a:solidFill>
                          <a:latin typeface="+mn-lt"/>
                          <a:cs typeface="Arial Black"/>
                        </a:rPr>
                        <a:t>Region</a:t>
                      </a:r>
                    </a:p>
                    <a:p>
                      <a:pPr algn="ctr">
                        <a:lnSpc>
                          <a:spcPct val="90000"/>
                        </a:lnSpc>
                        <a:spcBef>
                          <a:spcPts val="0"/>
                        </a:spcBef>
                      </a:pPr>
                      <a:r>
                        <a:rPr lang="en-GB" sz="900" b="1" dirty="0">
                          <a:solidFill>
                            <a:schemeClr val="bg1"/>
                          </a:solidFill>
                          <a:latin typeface="+mn-lt"/>
                          <a:cs typeface="Arial Black"/>
                        </a:rPr>
                        <a:t>Status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98508">
                <a:tc>
                  <a:txBody>
                    <a:bodyPr/>
                    <a:lstStyle/>
                    <a:p>
                      <a:pPr marL="0" indent="0" algn="ctr">
                        <a:lnSpc>
                          <a:spcPct val="100000"/>
                        </a:lnSpc>
                        <a:spcBef>
                          <a:spcPts val="1190"/>
                        </a:spcBef>
                      </a:pPr>
                      <a:r>
                        <a:rPr lang="en-GB" sz="800" b="1" spc="0" dirty="0" err="1">
                          <a:latin typeface="+mn-lt"/>
                          <a:cs typeface="Verdana"/>
                        </a:rPr>
                        <a:t>Liberecký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1190"/>
                        </a:spcBef>
                      </a:pPr>
                      <a:r>
                        <a:rPr lang="en-GB" sz="800" b="1" spc="0" dirty="0">
                          <a:solidFill>
                            <a:schemeClr val="tx1"/>
                          </a:solidFill>
                          <a:latin typeface="+mn-lt"/>
                          <a:cs typeface="Verdana"/>
                        </a:rPr>
                        <a:t>100%</a:t>
                      </a:r>
                      <a:endParaRPr sz="800" b="1" spc="0" dirty="0">
                        <a:solidFill>
                          <a:schemeClr val="tx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50%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No</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98508">
                <a:tc>
                  <a:txBody>
                    <a:bodyPr/>
                    <a:lstStyle/>
                    <a:p>
                      <a:pPr marL="0" indent="0" algn="ctr">
                        <a:lnSpc>
                          <a:spcPct val="100000"/>
                        </a:lnSpc>
                        <a:spcBef>
                          <a:spcPts val="1190"/>
                        </a:spcBef>
                      </a:pPr>
                      <a:r>
                        <a:rPr lang="en-GB" sz="800" b="1" spc="0" dirty="0" err="1">
                          <a:latin typeface="+mn-lt"/>
                          <a:cs typeface="Verdana"/>
                        </a:rPr>
                        <a:t>Královéhradecký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98508">
                <a:tc>
                  <a:txBody>
                    <a:bodyPr/>
                    <a:lstStyle/>
                    <a:p>
                      <a:pPr marL="0" indent="0" algn="ctr">
                        <a:lnSpc>
                          <a:spcPct val="100000"/>
                        </a:lnSpc>
                        <a:spcBef>
                          <a:spcPts val="1190"/>
                        </a:spcBef>
                      </a:pPr>
                      <a:r>
                        <a:rPr lang="en-GB" sz="800" b="1" spc="0" dirty="0" err="1">
                          <a:latin typeface="+mn-lt"/>
                          <a:cs typeface="Verdana"/>
                        </a:rPr>
                        <a:t>Pardubický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4.59%</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509335090"/>
                  </a:ext>
                </a:extLst>
              </a:tr>
              <a:tr h="298508">
                <a:tc>
                  <a:txBody>
                    <a:bodyPr/>
                    <a:lstStyle/>
                    <a:p>
                      <a:pPr marL="0" indent="0" algn="ctr">
                        <a:lnSpc>
                          <a:spcPct val="100000"/>
                        </a:lnSpc>
                        <a:spcBef>
                          <a:spcPts val="1190"/>
                        </a:spcBef>
                      </a:pPr>
                      <a:r>
                        <a:rPr lang="en-GB" sz="800" b="1" spc="0" dirty="0" err="1">
                          <a:latin typeface="+mn-lt"/>
                          <a:cs typeface="Verdana"/>
                        </a:rPr>
                        <a:t>Jihočeský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66.67%</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109.26%</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819136285"/>
                  </a:ext>
                </a:extLst>
              </a:tr>
              <a:tr h="298508">
                <a:tc>
                  <a:txBody>
                    <a:bodyPr/>
                    <a:lstStyle/>
                    <a:p>
                      <a:pPr marL="0" indent="0" algn="ctr">
                        <a:lnSpc>
                          <a:spcPct val="100000"/>
                        </a:lnSpc>
                        <a:spcBef>
                          <a:spcPts val="1190"/>
                        </a:spcBef>
                      </a:pPr>
                      <a:r>
                        <a:rPr lang="en-GB" sz="800" b="1" spc="0" dirty="0" err="1">
                          <a:latin typeface="+mn-lt"/>
                          <a:cs typeface="Verdana"/>
                        </a:rPr>
                        <a:t>Plzeňský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951911052"/>
                  </a:ext>
                </a:extLst>
              </a:tr>
              <a:tr h="298508">
                <a:tc>
                  <a:txBody>
                    <a:bodyPr/>
                    <a:lstStyle/>
                    <a:p>
                      <a:pPr marL="0" indent="0" algn="ctr">
                        <a:lnSpc>
                          <a:spcPct val="100000"/>
                        </a:lnSpc>
                        <a:spcBef>
                          <a:spcPts val="1190"/>
                        </a:spcBef>
                      </a:pPr>
                      <a:r>
                        <a:rPr lang="en-GB" sz="800" b="1" spc="0" dirty="0" err="1">
                          <a:latin typeface="+mn-lt"/>
                          <a:cs typeface="Verdana"/>
                        </a:rPr>
                        <a:t>Moravskoslezský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83.33</a:t>
                      </a:r>
                      <a:r>
                        <a:rPr sz="800" b="1" spc="0" dirty="0">
                          <a:solidFill>
                            <a:schemeClr val="tx1"/>
                          </a:solidFill>
                          <a:latin typeface="+mn-lt"/>
                          <a:cs typeface="Verdana"/>
                        </a:rPr>
                        <a:t>%</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104.01%</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65024039"/>
                  </a:ext>
                </a:extLst>
              </a:tr>
              <a:tr h="298508">
                <a:tc>
                  <a:txBody>
                    <a:bodyPr/>
                    <a:lstStyle/>
                    <a:p>
                      <a:pPr marL="0" indent="0" algn="ctr">
                        <a:lnSpc>
                          <a:spcPct val="100000"/>
                        </a:lnSpc>
                        <a:spcBef>
                          <a:spcPts val="1190"/>
                        </a:spcBef>
                      </a:pPr>
                      <a:r>
                        <a:rPr lang="en-GB" sz="800" b="1" spc="0" dirty="0" err="1">
                          <a:latin typeface="+mn-lt"/>
                          <a:cs typeface="Verdana"/>
                        </a:rPr>
                        <a:t>Karlovarský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sz="800" b="1" spc="0" dirty="0">
                          <a:solidFill>
                            <a:schemeClr val="bg1"/>
                          </a:solidFill>
                          <a:latin typeface="+mn-lt"/>
                          <a:cs typeface="Verdana"/>
                        </a:rPr>
                        <a:t>90%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056475779"/>
                  </a:ext>
                </a:extLst>
              </a:tr>
              <a:tr h="298508">
                <a:tc>
                  <a:txBody>
                    <a:bodyPr/>
                    <a:lstStyle/>
                    <a:p>
                      <a:pPr marL="0" indent="0" algn="ctr">
                        <a:lnSpc>
                          <a:spcPct val="100000"/>
                        </a:lnSpc>
                        <a:spcBef>
                          <a:spcPts val="1190"/>
                        </a:spcBef>
                      </a:pPr>
                      <a:r>
                        <a:rPr lang="en-GB" sz="800" b="1" spc="0" dirty="0" err="1">
                          <a:latin typeface="+mn-lt"/>
                          <a:cs typeface="Verdana"/>
                        </a:rPr>
                        <a:t>Ústecký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lang="en-GB"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2.96%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1663802"/>
                  </a:ext>
                </a:extLst>
              </a:tr>
              <a:tr h="298508">
                <a:tc>
                  <a:txBody>
                    <a:bodyPr/>
                    <a:lstStyle/>
                    <a:p>
                      <a:pPr marL="0" indent="0" algn="ctr">
                        <a:lnSpc>
                          <a:spcPct val="100000"/>
                        </a:lnSpc>
                        <a:spcBef>
                          <a:spcPts val="1190"/>
                        </a:spcBef>
                      </a:pPr>
                      <a:r>
                        <a:rPr lang="en-GB" sz="800" b="1" spc="0" dirty="0" err="1">
                          <a:latin typeface="+mn-lt"/>
                          <a:cs typeface="Verdana"/>
                        </a:rPr>
                        <a:t>Olomoucký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4.73%</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70571677"/>
                  </a:ext>
                </a:extLst>
              </a:tr>
              <a:tr h="298508">
                <a:tc>
                  <a:txBody>
                    <a:bodyPr/>
                    <a:lstStyle/>
                    <a:p>
                      <a:pPr marL="0" indent="0" algn="ctr">
                        <a:lnSpc>
                          <a:spcPct val="100000"/>
                        </a:lnSpc>
                        <a:spcBef>
                          <a:spcPts val="1190"/>
                        </a:spcBef>
                      </a:pPr>
                      <a:r>
                        <a:rPr lang="en-GB" sz="800" b="1" spc="0" dirty="0" err="1">
                          <a:latin typeface="+mn-lt"/>
                          <a:cs typeface="Verdana"/>
                        </a:rPr>
                        <a:t>Zlínský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32536240"/>
                  </a:ext>
                </a:extLst>
              </a:tr>
              <a:tr h="298508">
                <a:tc>
                  <a:txBody>
                    <a:bodyPr/>
                    <a:lstStyle/>
                    <a:p>
                      <a:pPr marL="0" indent="0" algn="ctr">
                        <a:lnSpc>
                          <a:spcPct val="100000"/>
                        </a:lnSpc>
                        <a:spcBef>
                          <a:spcPts val="1190"/>
                        </a:spcBef>
                      </a:pPr>
                      <a:r>
                        <a:rPr lang="en-GB" sz="800" b="1" spc="0" dirty="0" err="1">
                          <a:latin typeface="+mn-lt"/>
                          <a:cs typeface="Verdana"/>
                        </a:rPr>
                        <a:t>Středočeský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1.5%</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278731116"/>
                  </a:ext>
                </a:extLst>
              </a:tr>
              <a:tr h="298508">
                <a:tc>
                  <a:txBody>
                    <a:bodyPr/>
                    <a:lstStyle/>
                    <a:p>
                      <a:pPr marL="0" indent="0" algn="ctr">
                        <a:lnSpc>
                          <a:spcPct val="100000"/>
                        </a:lnSpc>
                        <a:spcBef>
                          <a:spcPts val="1190"/>
                        </a:spcBef>
                      </a:pPr>
                      <a:r>
                        <a:rPr lang="en-GB" sz="800" b="1" spc="0" dirty="0" err="1">
                          <a:latin typeface="+mn-lt"/>
                          <a:cs typeface="Verdana"/>
                        </a:rPr>
                        <a:t>Kraj</a:t>
                      </a:r>
                      <a:r>
                        <a:rPr lang="en-GB" sz="800" b="1" spc="0" dirty="0">
                          <a:latin typeface="+mn-lt"/>
                          <a:cs typeface="Verdana"/>
                        </a:rPr>
                        <a:t> </a:t>
                      </a:r>
                      <a:r>
                        <a:rPr lang="en-GB" sz="800" b="1" spc="0" dirty="0" err="1">
                          <a:latin typeface="+mn-lt"/>
                          <a:cs typeface="Verdana"/>
                        </a:rPr>
                        <a:t>Vysočina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3.6%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25467729"/>
                  </a:ext>
                </a:extLst>
              </a:tr>
              <a:tr h="298508">
                <a:tc>
                  <a:txBody>
                    <a:bodyPr/>
                    <a:lstStyle/>
                    <a:p>
                      <a:pPr marL="0" indent="0" algn="ctr">
                        <a:lnSpc>
                          <a:spcPct val="100000"/>
                        </a:lnSpc>
                        <a:spcBef>
                          <a:spcPts val="1190"/>
                        </a:spcBef>
                      </a:pPr>
                      <a:r>
                        <a:rPr lang="en-GB" sz="800" b="1" spc="0" dirty="0" err="1">
                          <a:latin typeface="+mn-lt"/>
                          <a:cs typeface="Verdana"/>
                        </a:rPr>
                        <a:t>Jihomoravský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lang="en-GB"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137.45%</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2457717238"/>
                  </a:ext>
                </a:extLst>
              </a:tr>
              <a:tr h="298508">
                <a:tc>
                  <a:txBody>
                    <a:bodyPr/>
                    <a:lstStyle/>
                    <a:p>
                      <a:pPr marL="0" indent="0" algn="ctr">
                        <a:lnSpc>
                          <a:spcPct val="100000"/>
                        </a:lnSpc>
                        <a:spcBef>
                          <a:spcPts val="1190"/>
                        </a:spcBef>
                      </a:pPr>
                      <a:r>
                        <a:rPr lang="en-GB" sz="800" b="1" spc="0" dirty="0" err="1">
                          <a:latin typeface="+mn-lt"/>
                          <a:cs typeface="Verdana"/>
                        </a:rPr>
                        <a:t>Hlavní</a:t>
                      </a:r>
                      <a:r>
                        <a:rPr lang="en-GB" sz="800" b="1" spc="0" dirty="0">
                          <a:latin typeface="+mn-lt"/>
                          <a:cs typeface="Verdana"/>
                        </a:rPr>
                        <a:t> </a:t>
                      </a:r>
                      <a:r>
                        <a:rPr lang="en-GB" sz="800" b="1" spc="0" dirty="0" err="1">
                          <a:latin typeface="+mn-lt"/>
                          <a:cs typeface="Verdana"/>
                        </a:rPr>
                        <a:t>město</a:t>
                      </a:r>
                      <a:r>
                        <a:rPr lang="en-GB" sz="800" b="1" spc="0" dirty="0">
                          <a:latin typeface="+mn-lt"/>
                          <a:cs typeface="Verdana"/>
                        </a:rPr>
                        <a:t> Praha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224897647"/>
                  </a:ext>
                </a:extLst>
              </a:tr>
            </a:tbl>
          </a:graphicData>
        </a:graphic>
      </p:graphicFrame>
    </p:spTree>
    <p:extLst>
      <p:ext uri="{BB962C8B-B14F-4D97-AF65-F5344CB8AC3E}">
        <p14:creationId xmlns:p14="http://schemas.microsoft.com/office/powerpoint/2010/main" val="2425572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path" presetSubtype="0" decel="100000" fill="hold" nodeType="withEffect">
                                  <p:stCondLst>
                                    <p:cond delay="0"/>
                                  </p:stCondLst>
                                  <p:childTnLst>
                                    <p:animMotion origin="layout" path="M -0.03281 -0.00046 L 1.875E-6 -1.48148E-6 " pathEditMode="relative" rAng="0" ptsTypes="AA">
                                      <p:cBhvr>
                                        <p:cTn id="9" dur="500" fill="hold"/>
                                        <p:tgtEl>
                                          <p:spTgt spid="9"/>
                                        </p:tgtEl>
                                        <p:attrNameLst>
                                          <p:attrName>ppt_x</p:attrName>
                                          <p:attrName>ppt_y</p:attrName>
                                        </p:attrNameLst>
                                      </p:cBhvr>
                                      <p:rCtr x="1641" y="23"/>
                                    </p:animMotion>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42" presetClass="path" presetSubtype="0" decel="100000" fill="hold" nodeType="withEffect">
                                  <p:stCondLst>
                                    <p:cond delay="0"/>
                                  </p:stCondLst>
                                  <p:childTnLst>
                                    <p:animMotion origin="layout" path="M 0.02422 -0.00069 L 3.54167E-6 -7.31836E-17 " pathEditMode="relative" rAng="0" ptsTypes="AA">
                                      <p:cBhvr>
                                        <p:cTn id="14" dur="500" fill="hold"/>
                                        <p:tgtEl>
                                          <p:spTgt spid="14"/>
                                        </p:tgtEl>
                                        <p:attrNameLst>
                                          <p:attrName>ppt_x</p:attrName>
                                          <p:attrName>ppt_y</p:attrName>
                                        </p:attrNameLst>
                                      </p:cBhvr>
                                      <p:rCtr x="-1224" y="23"/>
                                    </p:animMotion>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par>
                                <p:cTn id="18" presetID="42" presetClass="path" presetSubtype="0" decel="100000" fill="hold" grpId="1" nodeType="withEffect">
                                  <p:stCondLst>
                                    <p:cond delay="0"/>
                                  </p:stCondLst>
                                  <p:childTnLst>
                                    <p:animMotion origin="layout" path="M 3.95833E-6 -0.03472 L 3.95833E-6 1.48148E-6 " pathEditMode="relative" rAng="0" ptsTypes="AA">
                                      <p:cBhvr>
                                        <p:cTn id="19" dur="500" fill="hold"/>
                                        <p:tgtEl>
                                          <p:spTgt spid="1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5">
            <a:extLst>
              <a:ext uri="{FF2B5EF4-FFF2-40B4-BE49-F238E27FC236}">
                <a16:creationId xmlns:a16="http://schemas.microsoft.com/office/drawing/2014/main" id="{71189345-7412-31D4-DD4F-DAC41AC7EA9A}"/>
              </a:ext>
            </a:extLst>
          </p:cNvPr>
          <p:cNvSpPr/>
          <p:nvPr/>
        </p:nvSpPr>
        <p:spPr>
          <a:xfrm>
            <a:off x="0" y="1377438"/>
            <a:ext cx="12191999" cy="4536000"/>
          </a:xfrm>
          <a:prstGeom prst="rect">
            <a:avLst/>
          </a:prstGeom>
          <a:solidFill>
            <a:schemeClr val="accent2">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r"/>
            <a:endParaRPr lang="en-GB" dirty="0">
              <a:solidFill>
                <a:schemeClr val="tx1"/>
              </a:solidFill>
              <a:ea typeface="Gotham Book" charset="0"/>
              <a:cs typeface="Gotham Book" charset="0"/>
            </a:endParaRPr>
          </a:p>
        </p:txBody>
      </p:sp>
      <p:grpSp>
        <p:nvGrpSpPr>
          <p:cNvPr id="16" name="Group 15">
            <a:extLst>
              <a:ext uri="{FF2B5EF4-FFF2-40B4-BE49-F238E27FC236}">
                <a16:creationId xmlns:a16="http://schemas.microsoft.com/office/drawing/2014/main" id="{EF0F9A7D-0235-56D3-347C-462B938F758B}"/>
              </a:ext>
            </a:extLst>
          </p:cNvPr>
          <p:cNvGrpSpPr/>
          <p:nvPr/>
        </p:nvGrpSpPr>
        <p:grpSpPr>
          <a:xfrm>
            <a:off x="372797" y="1716930"/>
            <a:ext cx="1505630" cy="1734837"/>
            <a:chOff x="567979" y="1610139"/>
            <a:chExt cx="1597301" cy="1840463"/>
          </a:xfrm>
        </p:grpSpPr>
        <p:graphicFrame>
          <p:nvGraphicFramePr>
            <p:cNvPr id="17" name="Chart 16">
              <a:extLst>
                <a:ext uri="{FF2B5EF4-FFF2-40B4-BE49-F238E27FC236}">
                  <a16:creationId xmlns:a16="http://schemas.microsoft.com/office/drawing/2014/main" id="{3097DE55-5BB9-4FEA-B787-D36C2D51DABD}"/>
                </a:ext>
              </a:extLst>
            </p:cNvPr>
            <p:cNvGraphicFramePr/>
            <p:nvPr>
              <p:extLst>
                <p:ext uri="{D42A27DB-BD31-4B8C-83A1-F6EECF244321}">
                  <p14:modId xmlns:p14="http://schemas.microsoft.com/office/powerpoint/2010/main" val="3956369863"/>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19221749-B838-9F75-EA51-67A4CA98B919}"/>
                </a:ext>
              </a:extLst>
            </p:cNvPr>
            <p:cNvSpPr txBox="1"/>
            <p:nvPr/>
          </p:nvSpPr>
          <p:spPr>
            <a:xfrm>
              <a:off x="713054" y="2830223"/>
              <a:ext cx="1307151" cy="620379"/>
            </a:xfrm>
            <a:prstGeom prst="rect">
              <a:avLst/>
            </a:prstGeom>
            <a:noFill/>
          </p:spPr>
          <p:txBody>
            <a:bodyPr wrap="none" rtlCol="0">
              <a:spAutoFit/>
            </a:bodyPr>
            <a:lstStyle/>
            <a:p>
              <a:pPr algn="ctr"/>
              <a:r>
                <a:rPr lang="en-GB" sz="1600" b="1" i="0" u="none" strike="noStrike" dirty="0">
                  <a:effectLst/>
                </a:rPr>
                <a:t>DTN</a:t>
              </a:r>
              <a:br>
                <a:rPr lang="en-GB" sz="1600" b="1" i="0" u="none" strike="noStrike" dirty="0">
                  <a:effectLst/>
                </a:rPr>
              </a:br>
              <a:r>
                <a:rPr lang="en-GB" sz="1600" b="1" i="0" u="none" strike="noStrike" dirty="0">
                  <a:effectLst/>
                </a:rPr>
                <a:t>&lt;60 minutes</a:t>
              </a:r>
            </a:p>
          </p:txBody>
        </p:sp>
        <p:sp>
          <p:nvSpPr>
            <p:cNvPr id="19" name="TextBox 18">
              <a:extLst>
                <a:ext uri="{FF2B5EF4-FFF2-40B4-BE49-F238E27FC236}">
                  <a16:creationId xmlns:a16="http://schemas.microsoft.com/office/drawing/2014/main" id="{FE8CA070-F225-C340-9F14-05A608278E68}"/>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50%</a:t>
              </a:r>
            </a:p>
          </p:txBody>
        </p:sp>
      </p:grpSp>
      <p:grpSp>
        <p:nvGrpSpPr>
          <p:cNvPr id="25" name="Group 24">
            <a:extLst>
              <a:ext uri="{FF2B5EF4-FFF2-40B4-BE49-F238E27FC236}">
                <a16:creationId xmlns:a16="http://schemas.microsoft.com/office/drawing/2014/main" id="{48A65F0B-DBFE-683B-843E-0BCAA0B0CB27}"/>
              </a:ext>
            </a:extLst>
          </p:cNvPr>
          <p:cNvGrpSpPr/>
          <p:nvPr/>
        </p:nvGrpSpPr>
        <p:grpSpPr>
          <a:xfrm>
            <a:off x="1707803" y="1716930"/>
            <a:ext cx="1505630" cy="1734837"/>
            <a:chOff x="567979" y="1610139"/>
            <a:chExt cx="1597301" cy="1840463"/>
          </a:xfrm>
        </p:grpSpPr>
        <p:graphicFrame>
          <p:nvGraphicFramePr>
            <p:cNvPr id="26" name="Chart 25">
              <a:extLst>
                <a:ext uri="{FF2B5EF4-FFF2-40B4-BE49-F238E27FC236}">
                  <a16:creationId xmlns:a16="http://schemas.microsoft.com/office/drawing/2014/main" id="{E566718F-5522-DC87-831B-D254525D0B93}"/>
                </a:ext>
              </a:extLst>
            </p:cNvPr>
            <p:cNvGraphicFramePr/>
            <p:nvPr>
              <p:extLst>
                <p:ext uri="{D42A27DB-BD31-4B8C-83A1-F6EECF244321}">
                  <p14:modId xmlns:p14="http://schemas.microsoft.com/office/powerpoint/2010/main" val="1504802998"/>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016CEF24-95DF-1ED2-8D1A-9FD790A97E8C}"/>
                </a:ext>
              </a:extLst>
            </p:cNvPr>
            <p:cNvSpPr txBox="1"/>
            <p:nvPr/>
          </p:nvSpPr>
          <p:spPr>
            <a:xfrm>
              <a:off x="657784" y="2830223"/>
              <a:ext cx="1417691" cy="620379"/>
            </a:xfrm>
            <a:prstGeom prst="rect">
              <a:avLst/>
            </a:prstGeom>
            <a:noFill/>
          </p:spPr>
          <p:txBody>
            <a:bodyPr wrap="none" rtlCol="0">
              <a:spAutoFit/>
            </a:bodyPr>
            <a:lstStyle/>
            <a:p>
              <a:pPr algn="ctr"/>
              <a:r>
                <a:rPr lang="en-GB" sz="1600" b="1" i="0" u="none" strike="noStrike" dirty="0">
                  <a:effectLst/>
                </a:rPr>
                <a:t>DTG</a:t>
              </a:r>
              <a:br>
                <a:rPr lang="en-GB" sz="1600" b="1" i="0" u="none" strike="noStrike" dirty="0">
                  <a:effectLst/>
                </a:rPr>
              </a:br>
              <a:r>
                <a:rPr lang="en-GB" sz="1600" b="1" i="0" u="none" strike="noStrike" dirty="0">
                  <a:effectLst/>
                </a:rPr>
                <a:t>&lt;120 minutes</a:t>
              </a:r>
            </a:p>
          </p:txBody>
        </p:sp>
        <p:sp>
          <p:nvSpPr>
            <p:cNvPr id="53" name="TextBox 52">
              <a:extLst>
                <a:ext uri="{FF2B5EF4-FFF2-40B4-BE49-F238E27FC236}">
                  <a16:creationId xmlns:a16="http://schemas.microsoft.com/office/drawing/2014/main" id="{6B517A88-5524-94A4-58B9-32F4829F9DF7}"/>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50%</a:t>
              </a:r>
            </a:p>
          </p:txBody>
        </p:sp>
      </p:grpSp>
      <p:grpSp>
        <p:nvGrpSpPr>
          <p:cNvPr id="54" name="Group 53">
            <a:extLst>
              <a:ext uri="{FF2B5EF4-FFF2-40B4-BE49-F238E27FC236}">
                <a16:creationId xmlns:a16="http://schemas.microsoft.com/office/drawing/2014/main" id="{D890C89F-C510-BCAA-51C8-15EA1ED56F77}"/>
              </a:ext>
            </a:extLst>
          </p:cNvPr>
          <p:cNvGrpSpPr/>
          <p:nvPr/>
        </p:nvGrpSpPr>
        <p:grpSpPr>
          <a:xfrm>
            <a:off x="3042809" y="1716930"/>
            <a:ext cx="1505630" cy="1734837"/>
            <a:chOff x="567979" y="1610139"/>
            <a:chExt cx="1597301" cy="1840463"/>
          </a:xfrm>
        </p:grpSpPr>
        <p:graphicFrame>
          <p:nvGraphicFramePr>
            <p:cNvPr id="55" name="Chart 54">
              <a:extLst>
                <a:ext uri="{FF2B5EF4-FFF2-40B4-BE49-F238E27FC236}">
                  <a16:creationId xmlns:a16="http://schemas.microsoft.com/office/drawing/2014/main" id="{C7B829C9-42DE-5B93-7E6C-3219B1AE1A0E}"/>
                </a:ext>
              </a:extLst>
            </p:cNvPr>
            <p:cNvGraphicFramePr/>
            <p:nvPr>
              <p:extLst>
                <p:ext uri="{D42A27DB-BD31-4B8C-83A1-F6EECF244321}">
                  <p14:modId xmlns:p14="http://schemas.microsoft.com/office/powerpoint/2010/main" val="1952696286"/>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5"/>
            </a:graphicData>
          </a:graphic>
        </p:graphicFrame>
        <p:sp>
          <p:nvSpPr>
            <p:cNvPr id="56" name="TextBox 55">
              <a:extLst>
                <a:ext uri="{FF2B5EF4-FFF2-40B4-BE49-F238E27FC236}">
                  <a16:creationId xmlns:a16="http://schemas.microsoft.com/office/drawing/2014/main" id="{A7568CE0-2E93-C766-4BAB-E3B8CA916069}"/>
                </a:ext>
              </a:extLst>
            </p:cNvPr>
            <p:cNvSpPr txBox="1"/>
            <p:nvPr/>
          </p:nvSpPr>
          <p:spPr>
            <a:xfrm>
              <a:off x="615201" y="2830223"/>
              <a:ext cx="1502857" cy="620379"/>
            </a:xfrm>
            <a:prstGeom prst="rect">
              <a:avLst/>
            </a:prstGeom>
            <a:noFill/>
          </p:spPr>
          <p:txBody>
            <a:bodyPr wrap="none" rtlCol="0">
              <a:spAutoFit/>
            </a:bodyPr>
            <a:lstStyle/>
            <a:p>
              <a:pPr algn="ctr"/>
              <a:r>
                <a:rPr lang="en-GB" sz="1600" b="1" i="0" u="none" strike="noStrike" dirty="0">
                  <a:effectLst/>
                </a:rPr>
                <a:t>Recanalization</a:t>
              </a:r>
              <a:br>
                <a:rPr lang="en-GB" sz="1600" b="1" i="0" u="none" strike="noStrike" dirty="0">
                  <a:effectLst/>
                </a:rPr>
              </a:br>
              <a:r>
                <a:rPr lang="en-GB" sz="1600" b="1" i="0" u="none" strike="noStrike" dirty="0">
                  <a:effectLst/>
                </a:rPr>
                <a:t>rate</a:t>
              </a:r>
            </a:p>
          </p:txBody>
        </p:sp>
        <p:sp>
          <p:nvSpPr>
            <p:cNvPr id="57" name="TextBox 56">
              <a:extLst>
                <a:ext uri="{FF2B5EF4-FFF2-40B4-BE49-F238E27FC236}">
                  <a16:creationId xmlns:a16="http://schemas.microsoft.com/office/drawing/2014/main" id="{29D697EC-94B7-AD71-417C-D039942B7DCF}"/>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5%</a:t>
              </a:r>
            </a:p>
          </p:txBody>
        </p:sp>
      </p:grpSp>
      <p:grpSp>
        <p:nvGrpSpPr>
          <p:cNvPr id="58" name="Group 57">
            <a:extLst>
              <a:ext uri="{FF2B5EF4-FFF2-40B4-BE49-F238E27FC236}">
                <a16:creationId xmlns:a16="http://schemas.microsoft.com/office/drawing/2014/main" id="{B1FE9CD9-F138-106F-A2B3-EC118B9B1605}"/>
              </a:ext>
            </a:extLst>
          </p:cNvPr>
          <p:cNvGrpSpPr/>
          <p:nvPr/>
        </p:nvGrpSpPr>
        <p:grpSpPr>
          <a:xfrm>
            <a:off x="4377815" y="1716930"/>
            <a:ext cx="1505630" cy="1734837"/>
            <a:chOff x="567979" y="1610139"/>
            <a:chExt cx="1597301" cy="1840463"/>
          </a:xfrm>
        </p:grpSpPr>
        <p:graphicFrame>
          <p:nvGraphicFramePr>
            <p:cNvPr id="59" name="Chart 58">
              <a:extLst>
                <a:ext uri="{FF2B5EF4-FFF2-40B4-BE49-F238E27FC236}">
                  <a16:creationId xmlns:a16="http://schemas.microsoft.com/office/drawing/2014/main" id="{FF6067BE-154B-45DC-9259-B9EFC5F2DC0B}"/>
                </a:ext>
              </a:extLst>
            </p:cNvPr>
            <p:cNvGraphicFramePr/>
            <p:nvPr>
              <p:extLst>
                <p:ext uri="{D42A27DB-BD31-4B8C-83A1-F6EECF244321}">
                  <p14:modId xmlns:p14="http://schemas.microsoft.com/office/powerpoint/2010/main" val="240788240"/>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6"/>
            </a:graphicData>
          </a:graphic>
        </p:graphicFrame>
        <p:sp>
          <p:nvSpPr>
            <p:cNvPr id="60" name="TextBox 59">
              <a:extLst>
                <a:ext uri="{FF2B5EF4-FFF2-40B4-BE49-F238E27FC236}">
                  <a16:creationId xmlns:a16="http://schemas.microsoft.com/office/drawing/2014/main" id="{AA229D3C-65A0-D1D2-0841-4FE0ED8545B2}"/>
                </a:ext>
              </a:extLst>
            </p:cNvPr>
            <p:cNvSpPr txBox="1"/>
            <p:nvPr/>
          </p:nvSpPr>
          <p:spPr>
            <a:xfrm>
              <a:off x="741285" y="2830223"/>
              <a:ext cx="1250692" cy="620379"/>
            </a:xfrm>
            <a:prstGeom prst="rect">
              <a:avLst/>
            </a:prstGeom>
            <a:noFill/>
          </p:spPr>
          <p:txBody>
            <a:bodyPr wrap="none" rtlCol="0">
              <a:spAutoFit/>
            </a:bodyPr>
            <a:lstStyle/>
            <a:p>
              <a:pPr algn="ctr"/>
              <a:r>
                <a:rPr lang="en-GB" sz="1600" b="1" i="0" u="none" strike="noStrike" dirty="0">
                  <a:effectLst/>
                </a:rPr>
                <a:t>Undergoing</a:t>
              </a:r>
              <a:br>
                <a:rPr lang="en-GB" sz="1600" b="1" i="0" u="none" strike="noStrike" dirty="0">
                  <a:effectLst/>
                </a:rPr>
              </a:br>
              <a:r>
                <a:rPr lang="en-GB" sz="1600" b="1" i="0" u="none" strike="noStrike" dirty="0">
                  <a:effectLst/>
                </a:rPr>
                <a:t>CT/MR </a:t>
              </a:r>
            </a:p>
          </p:txBody>
        </p:sp>
        <p:sp>
          <p:nvSpPr>
            <p:cNvPr id="61" name="TextBox 60">
              <a:extLst>
                <a:ext uri="{FF2B5EF4-FFF2-40B4-BE49-F238E27FC236}">
                  <a16:creationId xmlns:a16="http://schemas.microsoft.com/office/drawing/2014/main" id="{3A09CED4-7205-BACE-12BE-37BBDCE603C9}"/>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80%</a:t>
              </a:r>
            </a:p>
          </p:txBody>
        </p:sp>
      </p:grpSp>
      <p:grpSp>
        <p:nvGrpSpPr>
          <p:cNvPr id="62" name="Group 61">
            <a:extLst>
              <a:ext uri="{FF2B5EF4-FFF2-40B4-BE49-F238E27FC236}">
                <a16:creationId xmlns:a16="http://schemas.microsoft.com/office/drawing/2014/main" id="{6239703C-BEF7-93E5-9B07-D4D17ABB01C4}"/>
              </a:ext>
            </a:extLst>
          </p:cNvPr>
          <p:cNvGrpSpPr/>
          <p:nvPr/>
        </p:nvGrpSpPr>
        <p:grpSpPr>
          <a:xfrm>
            <a:off x="930325" y="3592887"/>
            <a:ext cx="1505630" cy="1981059"/>
            <a:chOff x="567979" y="1610139"/>
            <a:chExt cx="1597301" cy="2101676"/>
          </a:xfrm>
        </p:grpSpPr>
        <p:graphicFrame>
          <p:nvGraphicFramePr>
            <p:cNvPr id="63" name="Chart 62">
              <a:extLst>
                <a:ext uri="{FF2B5EF4-FFF2-40B4-BE49-F238E27FC236}">
                  <a16:creationId xmlns:a16="http://schemas.microsoft.com/office/drawing/2014/main" id="{9B3BB7F4-40CC-9DBE-0B5F-1D13E126AFBC}"/>
                </a:ext>
              </a:extLst>
            </p:cNvPr>
            <p:cNvGraphicFramePr/>
            <p:nvPr>
              <p:extLst>
                <p:ext uri="{D42A27DB-BD31-4B8C-83A1-F6EECF244321}">
                  <p14:modId xmlns:p14="http://schemas.microsoft.com/office/powerpoint/2010/main" val="726265120"/>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7"/>
            </a:graphicData>
          </a:graphic>
        </p:graphicFrame>
        <p:sp>
          <p:nvSpPr>
            <p:cNvPr id="64" name="TextBox 63">
              <a:extLst>
                <a:ext uri="{FF2B5EF4-FFF2-40B4-BE49-F238E27FC236}">
                  <a16:creationId xmlns:a16="http://schemas.microsoft.com/office/drawing/2014/main" id="{55997AD0-6BF7-674A-F619-A84CD482EFBA}"/>
                </a:ext>
              </a:extLst>
            </p:cNvPr>
            <p:cNvSpPr txBox="1"/>
            <p:nvPr/>
          </p:nvSpPr>
          <p:spPr>
            <a:xfrm>
              <a:off x="741285" y="2830223"/>
              <a:ext cx="1250692" cy="881592"/>
            </a:xfrm>
            <a:prstGeom prst="rect">
              <a:avLst/>
            </a:prstGeom>
            <a:noFill/>
          </p:spPr>
          <p:txBody>
            <a:bodyPr wrap="none" rtlCol="0">
              <a:spAutoFit/>
            </a:bodyPr>
            <a:lstStyle/>
            <a:p>
              <a:pPr algn="ctr"/>
              <a:r>
                <a:rPr lang="en-GB" sz="1600" b="1" i="0" u="none" strike="noStrike" dirty="0">
                  <a:effectLst/>
                </a:rPr>
                <a:t>Undergoing</a:t>
              </a:r>
              <a:br>
                <a:rPr lang="en-GB" sz="1600" b="1" i="0" u="none" strike="noStrike" dirty="0">
                  <a:effectLst/>
                </a:rPr>
              </a:br>
              <a:r>
                <a:rPr lang="en-GB" sz="1600" b="1" i="0" u="none" strike="noStrike" dirty="0">
                  <a:effectLst/>
                </a:rPr>
                <a:t>dysphagia</a:t>
              </a:r>
              <a:br>
                <a:rPr lang="en-GB" sz="1600" b="1" i="0" u="none" strike="noStrike" dirty="0">
                  <a:effectLst/>
                </a:rPr>
              </a:br>
              <a:r>
                <a:rPr lang="en-GB" sz="1600" b="1" i="0" u="none" strike="noStrike" dirty="0">
                  <a:effectLst/>
                </a:rPr>
                <a:t>screening</a:t>
              </a:r>
            </a:p>
          </p:txBody>
        </p:sp>
        <p:sp>
          <p:nvSpPr>
            <p:cNvPr id="65" name="TextBox 64">
              <a:extLst>
                <a:ext uri="{FF2B5EF4-FFF2-40B4-BE49-F238E27FC236}">
                  <a16:creationId xmlns:a16="http://schemas.microsoft.com/office/drawing/2014/main" id="{80ACE69B-E5EC-002B-5597-4E8AA9FA6B58}"/>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80%</a:t>
              </a:r>
            </a:p>
          </p:txBody>
        </p:sp>
      </p:grpSp>
      <p:grpSp>
        <p:nvGrpSpPr>
          <p:cNvPr id="66" name="Group 65">
            <a:extLst>
              <a:ext uri="{FF2B5EF4-FFF2-40B4-BE49-F238E27FC236}">
                <a16:creationId xmlns:a16="http://schemas.microsoft.com/office/drawing/2014/main" id="{A1E85193-8BCA-C1C6-9DDE-548A74703ACE}"/>
              </a:ext>
            </a:extLst>
          </p:cNvPr>
          <p:cNvGrpSpPr/>
          <p:nvPr/>
        </p:nvGrpSpPr>
        <p:grpSpPr>
          <a:xfrm>
            <a:off x="2375305" y="3592887"/>
            <a:ext cx="1505630" cy="1981059"/>
            <a:chOff x="567979" y="1610139"/>
            <a:chExt cx="1597301" cy="2101676"/>
          </a:xfrm>
        </p:grpSpPr>
        <p:graphicFrame>
          <p:nvGraphicFramePr>
            <p:cNvPr id="67" name="Chart 66">
              <a:extLst>
                <a:ext uri="{FF2B5EF4-FFF2-40B4-BE49-F238E27FC236}">
                  <a16:creationId xmlns:a16="http://schemas.microsoft.com/office/drawing/2014/main" id="{500F3F77-ADE6-4A06-36A6-3716AC340445}"/>
                </a:ext>
              </a:extLst>
            </p:cNvPr>
            <p:cNvGraphicFramePr/>
            <p:nvPr>
              <p:extLst>
                <p:ext uri="{D42A27DB-BD31-4B8C-83A1-F6EECF244321}">
                  <p14:modId xmlns:p14="http://schemas.microsoft.com/office/powerpoint/2010/main" val="3178128488"/>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8"/>
            </a:graphicData>
          </a:graphic>
        </p:graphicFrame>
        <p:sp>
          <p:nvSpPr>
            <p:cNvPr id="68" name="TextBox 67">
              <a:extLst>
                <a:ext uri="{FF2B5EF4-FFF2-40B4-BE49-F238E27FC236}">
                  <a16:creationId xmlns:a16="http://schemas.microsoft.com/office/drawing/2014/main" id="{59A0103B-BB61-A3DA-9E1D-9D32CA21C1B9}"/>
                </a:ext>
              </a:extLst>
            </p:cNvPr>
            <p:cNvSpPr txBox="1"/>
            <p:nvPr/>
          </p:nvSpPr>
          <p:spPr>
            <a:xfrm>
              <a:off x="748155" y="2830223"/>
              <a:ext cx="1236950" cy="881592"/>
            </a:xfrm>
            <a:prstGeom prst="rect">
              <a:avLst/>
            </a:prstGeom>
            <a:noFill/>
          </p:spPr>
          <p:txBody>
            <a:bodyPr wrap="none" rtlCol="0">
              <a:spAutoFit/>
            </a:bodyPr>
            <a:lstStyle/>
            <a:p>
              <a:pPr algn="ctr"/>
              <a:r>
                <a:rPr lang="en-GB" sz="1600" b="1" i="0" u="none" strike="noStrike" dirty="0">
                  <a:effectLst/>
                </a:rPr>
                <a:t>Non-AF</a:t>
              </a:r>
              <a:br>
                <a:rPr lang="en-GB" sz="1600" b="1" i="0" u="none" strike="noStrike" dirty="0">
                  <a:effectLst/>
                </a:rPr>
              </a:br>
              <a:r>
                <a:rPr lang="en-GB" sz="1600" b="1" i="0" u="none" strike="noStrike" dirty="0">
                  <a:effectLst/>
                </a:rPr>
                <a:t>prescribed</a:t>
              </a:r>
              <a:br>
                <a:rPr lang="en-GB" sz="1600" b="1" i="0" u="none" strike="noStrike" dirty="0">
                  <a:effectLst/>
                </a:rPr>
              </a:br>
              <a:r>
                <a:rPr lang="en-GB" sz="1600" b="1" i="0" u="none" strike="noStrike" dirty="0">
                  <a:effectLst/>
                </a:rPr>
                <a:t>antiplatelet</a:t>
              </a:r>
            </a:p>
          </p:txBody>
        </p:sp>
        <p:sp>
          <p:nvSpPr>
            <p:cNvPr id="69" name="TextBox 68">
              <a:extLst>
                <a:ext uri="{FF2B5EF4-FFF2-40B4-BE49-F238E27FC236}">
                  <a16:creationId xmlns:a16="http://schemas.microsoft.com/office/drawing/2014/main" id="{12DD4904-1EC9-06D0-977D-129D96FE0D46}"/>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80%</a:t>
              </a:r>
            </a:p>
          </p:txBody>
        </p:sp>
      </p:grpSp>
      <p:grpSp>
        <p:nvGrpSpPr>
          <p:cNvPr id="70" name="Group 69">
            <a:extLst>
              <a:ext uri="{FF2B5EF4-FFF2-40B4-BE49-F238E27FC236}">
                <a16:creationId xmlns:a16="http://schemas.microsoft.com/office/drawing/2014/main" id="{BEA733C2-9D4C-9C24-404D-3B5A6546AA29}"/>
              </a:ext>
            </a:extLst>
          </p:cNvPr>
          <p:cNvGrpSpPr/>
          <p:nvPr/>
        </p:nvGrpSpPr>
        <p:grpSpPr>
          <a:xfrm>
            <a:off x="3820285" y="3592887"/>
            <a:ext cx="1505630" cy="1734837"/>
            <a:chOff x="567979" y="1610139"/>
            <a:chExt cx="1597301" cy="1840463"/>
          </a:xfrm>
        </p:grpSpPr>
        <p:graphicFrame>
          <p:nvGraphicFramePr>
            <p:cNvPr id="71" name="Chart 70">
              <a:extLst>
                <a:ext uri="{FF2B5EF4-FFF2-40B4-BE49-F238E27FC236}">
                  <a16:creationId xmlns:a16="http://schemas.microsoft.com/office/drawing/2014/main" id="{0946C838-C0E9-28EC-35EF-BAB61310202C}"/>
                </a:ext>
              </a:extLst>
            </p:cNvPr>
            <p:cNvGraphicFramePr/>
            <p:nvPr>
              <p:extLst>
                <p:ext uri="{D42A27DB-BD31-4B8C-83A1-F6EECF244321}">
                  <p14:modId xmlns:p14="http://schemas.microsoft.com/office/powerpoint/2010/main" val="4181356865"/>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9"/>
            </a:graphicData>
          </a:graphic>
        </p:graphicFrame>
        <p:sp>
          <p:nvSpPr>
            <p:cNvPr id="72" name="TextBox 71">
              <a:extLst>
                <a:ext uri="{FF2B5EF4-FFF2-40B4-BE49-F238E27FC236}">
                  <a16:creationId xmlns:a16="http://schemas.microsoft.com/office/drawing/2014/main" id="{5930ACE9-17FF-1E25-7AB6-ED4EA4460D96}"/>
                </a:ext>
              </a:extLst>
            </p:cNvPr>
            <p:cNvSpPr txBox="1"/>
            <p:nvPr/>
          </p:nvSpPr>
          <p:spPr>
            <a:xfrm>
              <a:off x="607173" y="2830223"/>
              <a:ext cx="1518911" cy="620379"/>
            </a:xfrm>
            <a:prstGeom prst="rect">
              <a:avLst/>
            </a:prstGeom>
            <a:noFill/>
          </p:spPr>
          <p:txBody>
            <a:bodyPr wrap="none" rtlCol="0">
              <a:spAutoFit/>
            </a:bodyPr>
            <a:lstStyle/>
            <a:p>
              <a:pPr algn="ctr"/>
              <a:r>
                <a:rPr lang="en-GB" sz="1600" b="1" i="0" u="none" strike="noStrike" dirty="0">
                  <a:effectLst/>
                </a:rPr>
                <a:t>AF prescribed</a:t>
              </a:r>
              <a:br>
                <a:rPr lang="en-GB" sz="1600" b="1" i="0" u="none" strike="noStrike" dirty="0">
                  <a:effectLst/>
                </a:rPr>
              </a:br>
              <a:r>
                <a:rPr lang="en-GB" sz="1600" b="1" i="0" u="none" strike="noStrike" dirty="0">
                  <a:effectLst/>
                </a:rPr>
                <a:t>anticoagulants</a:t>
              </a:r>
            </a:p>
          </p:txBody>
        </p:sp>
        <p:sp>
          <p:nvSpPr>
            <p:cNvPr id="73" name="TextBox 72">
              <a:extLst>
                <a:ext uri="{FF2B5EF4-FFF2-40B4-BE49-F238E27FC236}">
                  <a16:creationId xmlns:a16="http://schemas.microsoft.com/office/drawing/2014/main" id="{3573409C-9E78-97CC-263E-8E2069116F7F}"/>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80%</a:t>
              </a:r>
            </a:p>
          </p:txBody>
        </p:sp>
      </p:grpSp>
      <p:sp>
        <p:nvSpPr>
          <p:cNvPr id="74" name="Rectangle 73">
            <a:extLst>
              <a:ext uri="{FF2B5EF4-FFF2-40B4-BE49-F238E27FC236}">
                <a16:creationId xmlns:a16="http://schemas.microsoft.com/office/drawing/2014/main" id="{F2EE8EE1-DB72-E8CC-C719-63EE65F23155}"/>
              </a:ext>
            </a:extLst>
          </p:cNvPr>
          <p:cNvSpPr/>
          <p:nvPr/>
        </p:nvSpPr>
        <p:spPr>
          <a:xfrm>
            <a:off x="0" y="0"/>
            <a:ext cx="12192000" cy="13763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75" name="Title 1">
            <a:extLst>
              <a:ext uri="{FF2B5EF4-FFF2-40B4-BE49-F238E27FC236}">
                <a16:creationId xmlns:a16="http://schemas.microsoft.com/office/drawing/2014/main" id="{7FF784FD-978B-EEF2-3EAB-0ED3878A59B2}"/>
              </a:ext>
            </a:extLst>
          </p:cNvPr>
          <p:cNvSpPr txBox="1">
            <a:spLocks/>
          </p:cNvSpPr>
          <p:nvPr/>
        </p:nvSpPr>
        <p:spPr>
          <a:xfrm>
            <a:off x="1425818" y="257563"/>
            <a:ext cx="10642810" cy="86123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b="1" i="0" kern="1200">
                <a:solidFill>
                  <a:schemeClr val="accent3"/>
                </a:solidFill>
                <a:latin typeface="Calibri" panose="020F0502020204030204" pitchFamily="34" charset="0"/>
                <a:ea typeface="Calibri" panose="020F0502020204030204" pitchFamily="34" charset="0"/>
                <a:cs typeface="Calibri" panose="020F0502020204030204" pitchFamily="34" charset="0"/>
              </a:defRPr>
            </a:lvl1pPr>
          </a:lstStyle>
          <a:p>
            <a:r>
              <a:rPr lang="en-GB" dirty="0">
                <a:solidFill>
                  <a:schemeClr val="bg1"/>
                </a:solidFill>
              </a:rPr>
              <a:t>Stroke </a:t>
            </a:r>
            <a:r>
              <a:rPr lang="en-GB" dirty="0" err="1">
                <a:solidFill>
                  <a:schemeClr val="bg1"/>
                </a:solidFill>
              </a:rPr>
              <a:t>center</a:t>
            </a:r>
            <a:r>
              <a:rPr lang="en-GB" dirty="0">
                <a:solidFill>
                  <a:schemeClr val="bg1"/>
                </a:solidFill>
              </a:rPr>
              <a:t> performance for GOLD status in </a:t>
            </a:r>
            <a:br>
              <a:rPr lang="en-GB" dirty="0">
                <a:solidFill>
                  <a:schemeClr val="bg1"/>
                </a:solidFill>
              </a:rPr>
            </a:br>
            <a:r>
              <a:rPr lang="en-GB" dirty="0">
                <a:solidFill>
                  <a:schemeClr val="bg1"/>
                </a:solidFill>
              </a:rPr>
              <a:t>WSO/ESO Angels Awards</a:t>
            </a:r>
          </a:p>
        </p:txBody>
      </p:sp>
      <p:sp>
        <p:nvSpPr>
          <p:cNvPr id="76" name="[T2O] TextBox 52">
            <a:extLst>
              <a:ext uri="{FF2B5EF4-FFF2-40B4-BE49-F238E27FC236}">
                <a16:creationId xmlns:a16="http://schemas.microsoft.com/office/drawing/2014/main" id="{C54843FC-FA23-6726-98C2-D01D62D88393}"/>
              </a:ext>
            </a:extLst>
          </p:cNvPr>
          <p:cNvSpPr>
            <a:spLocks noChangeAspect="1"/>
          </p:cNvSpPr>
          <p:nvPr/>
        </p:nvSpPr>
        <p:spPr>
          <a:xfrm>
            <a:off x="279939" y="256182"/>
            <a:ext cx="660382" cy="864000"/>
          </a:xfrm>
          <a:custGeom>
            <a:avLst/>
            <a:gdLst/>
            <a:ahLst/>
            <a:cxnLst/>
            <a:rect l="l" t="t" r="r" b="b"/>
            <a:pathLst>
              <a:path w="564496" h="725525">
                <a:moveTo>
                  <a:pt x="294542" y="0"/>
                </a:moveTo>
                <a:cubicBezTo>
                  <a:pt x="373688" y="1017"/>
                  <a:pt x="436976" y="22152"/>
                  <a:pt x="484405" y="63404"/>
                </a:cubicBezTo>
                <a:cubicBezTo>
                  <a:pt x="531834" y="104657"/>
                  <a:pt x="556153" y="159924"/>
                  <a:pt x="557362" y="229207"/>
                </a:cubicBezTo>
                <a:cubicBezTo>
                  <a:pt x="557171" y="284855"/>
                  <a:pt x="543039" y="331327"/>
                  <a:pt x="514966" y="368624"/>
                </a:cubicBezTo>
                <a:cubicBezTo>
                  <a:pt x="486893" y="405921"/>
                  <a:pt x="446025" y="442708"/>
                  <a:pt x="392361" y="478985"/>
                </a:cubicBezTo>
                <a:lnTo>
                  <a:pt x="270082" y="564623"/>
                </a:lnTo>
                <a:lnTo>
                  <a:pt x="564496" y="564623"/>
                </a:lnTo>
                <a:lnTo>
                  <a:pt x="564496" y="725525"/>
                </a:lnTo>
                <a:lnTo>
                  <a:pt x="0" y="725525"/>
                </a:lnTo>
                <a:lnTo>
                  <a:pt x="0" y="576844"/>
                </a:lnTo>
                <a:lnTo>
                  <a:pt x="267024" y="372957"/>
                </a:lnTo>
                <a:cubicBezTo>
                  <a:pt x="300275" y="347979"/>
                  <a:pt x="323971" y="325550"/>
                  <a:pt x="338112" y="305670"/>
                </a:cubicBezTo>
                <a:cubicBezTo>
                  <a:pt x="352253" y="285789"/>
                  <a:pt x="359132" y="265399"/>
                  <a:pt x="358750" y="244500"/>
                </a:cubicBezTo>
                <a:cubicBezTo>
                  <a:pt x="358432" y="221858"/>
                  <a:pt x="351170" y="204186"/>
                  <a:pt x="336965" y="191485"/>
                </a:cubicBezTo>
                <a:cubicBezTo>
                  <a:pt x="322760" y="178783"/>
                  <a:pt x="303524" y="172326"/>
                  <a:pt x="279254" y="172113"/>
                </a:cubicBezTo>
                <a:cubicBezTo>
                  <a:pt x="255898" y="171922"/>
                  <a:pt x="233307" y="179186"/>
                  <a:pt x="211479" y="193906"/>
                </a:cubicBezTo>
                <a:cubicBezTo>
                  <a:pt x="189652" y="208626"/>
                  <a:pt x="165022" y="231947"/>
                  <a:pt x="137589" y="263870"/>
                </a:cubicBezTo>
                <a:lnTo>
                  <a:pt x="4077" y="152763"/>
                </a:lnTo>
                <a:cubicBezTo>
                  <a:pt x="40959" y="103178"/>
                  <a:pt x="81598" y="65369"/>
                  <a:pt x="125996" y="39336"/>
                </a:cubicBezTo>
                <a:cubicBezTo>
                  <a:pt x="170394" y="13303"/>
                  <a:pt x="226576" y="191"/>
                  <a:pt x="294542" y="0"/>
                </a:cubicBez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77" name="Rectangle 76">
            <a:extLst>
              <a:ext uri="{FF2B5EF4-FFF2-40B4-BE49-F238E27FC236}">
                <a16:creationId xmlns:a16="http://schemas.microsoft.com/office/drawing/2014/main" id="{CA56BB40-9C6E-978A-47B9-90FE98CF4047}"/>
              </a:ext>
            </a:extLst>
          </p:cNvPr>
          <p:cNvSpPr/>
          <p:nvPr/>
        </p:nvSpPr>
        <p:spPr>
          <a:xfrm>
            <a:off x="1203659" y="0"/>
            <a:ext cx="36000" cy="110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Calibri" panose="020F0502020204030204" pitchFamily="34" charset="0"/>
              <a:ea typeface="Gotham Book" charset="0"/>
              <a:cs typeface="Calibri" panose="020F0502020204030204" pitchFamily="34" charset="0"/>
            </a:endParaRPr>
          </a:p>
        </p:txBody>
      </p:sp>
      <p:pic>
        <p:nvPicPr>
          <p:cNvPr id="78" name="object 41">
            <a:extLst>
              <a:ext uri="{FF2B5EF4-FFF2-40B4-BE49-F238E27FC236}">
                <a16:creationId xmlns:a16="http://schemas.microsoft.com/office/drawing/2014/main" id="{44697E01-8630-8EA0-25B2-BB3D3E99B922}"/>
              </a:ext>
            </a:extLst>
          </p:cNvPr>
          <p:cNvPicPr/>
          <p:nvPr/>
        </p:nvPicPr>
        <p:blipFill>
          <a:blip r:embed="rId10" cstate="print"/>
          <a:stretch>
            <a:fillRect/>
          </a:stretch>
        </p:blipFill>
        <p:spPr>
          <a:xfrm>
            <a:off x="9479261" y="2117035"/>
            <a:ext cx="2088853" cy="3534125"/>
          </a:xfrm>
          <a:prstGeom prst="rect">
            <a:avLst/>
          </a:prstGeom>
        </p:spPr>
      </p:pic>
      <p:graphicFrame>
        <p:nvGraphicFramePr>
          <p:cNvPr id="79" name="object 42">
            <a:extLst>
              <a:ext uri="{FF2B5EF4-FFF2-40B4-BE49-F238E27FC236}">
                <a16:creationId xmlns:a16="http://schemas.microsoft.com/office/drawing/2014/main" id="{FF4EF75F-C7EB-EDBC-333F-BFB6C6BAB3A4}"/>
              </a:ext>
            </a:extLst>
          </p:cNvPr>
          <p:cNvGraphicFramePr>
            <a:graphicFrameLocks noGrp="1"/>
          </p:cNvGraphicFramePr>
          <p:nvPr>
            <p:extLst>
              <p:ext uri="{D42A27DB-BD31-4B8C-83A1-F6EECF244321}">
                <p14:modId xmlns:p14="http://schemas.microsoft.com/office/powerpoint/2010/main" val="2197872294"/>
              </p:ext>
            </p:extLst>
          </p:nvPr>
        </p:nvGraphicFramePr>
        <p:xfrm>
          <a:off x="6096002" y="1773240"/>
          <a:ext cx="5472112" cy="3877920"/>
        </p:xfrm>
        <a:graphic>
          <a:graphicData uri="http://schemas.openxmlformats.org/drawingml/2006/table">
            <a:tbl>
              <a:tblPr firstRow="1" bandRow="1">
                <a:tableStyleId>{2D5ABB26-0587-4C30-8999-92F81FD0307C}</a:tableStyleId>
              </a:tblPr>
              <a:tblGrid>
                <a:gridCol w="3389158">
                  <a:extLst>
                    <a:ext uri="{9D8B030D-6E8A-4147-A177-3AD203B41FA5}">
                      <a16:colId xmlns:a16="http://schemas.microsoft.com/office/drawing/2014/main" val="20000"/>
                    </a:ext>
                  </a:extLst>
                </a:gridCol>
                <a:gridCol w="694318">
                  <a:extLst>
                    <a:ext uri="{9D8B030D-6E8A-4147-A177-3AD203B41FA5}">
                      <a16:colId xmlns:a16="http://schemas.microsoft.com/office/drawing/2014/main" val="20001"/>
                    </a:ext>
                  </a:extLst>
                </a:gridCol>
                <a:gridCol w="694318">
                  <a:extLst>
                    <a:ext uri="{9D8B030D-6E8A-4147-A177-3AD203B41FA5}">
                      <a16:colId xmlns:a16="http://schemas.microsoft.com/office/drawing/2014/main" val="20002"/>
                    </a:ext>
                  </a:extLst>
                </a:gridCol>
                <a:gridCol w="694318">
                  <a:extLst>
                    <a:ext uri="{9D8B030D-6E8A-4147-A177-3AD203B41FA5}">
                      <a16:colId xmlns:a16="http://schemas.microsoft.com/office/drawing/2014/main" val="20003"/>
                    </a:ext>
                  </a:extLst>
                </a:gridCol>
              </a:tblGrid>
              <a:tr h="230677">
                <a:tc>
                  <a:txBody>
                    <a:bodyPr/>
                    <a:lstStyle/>
                    <a:p>
                      <a:pPr algn="ctr">
                        <a:lnSpc>
                          <a:spcPct val="100000"/>
                        </a:lnSpc>
                        <a:spcBef>
                          <a:spcPts val="0"/>
                        </a:spcBef>
                      </a:pPr>
                      <a:endParaRPr sz="1700" b="1" dirty="0">
                        <a:solidFill>
                          <a:schemeClr val="tx1"/>
                        </a:solidFill>
                        <a:latin typeface="+mn-lt"/>
                        <a:cs typeface="Times New Roman"/>
                      </a:endParaRPr>
                    </a:p>
                  </a:txBody>
                  <a:tcPr marL="0" marR="0" marT="0" marB="0" anchor="ctr" anchorCtr="1">
                    <a:lnL w="12700"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a:lnSpc>
                          <a:spcPct val="100000"/>
                        </a:lnSpc>
                        <a:spcBef>
                          <a:spcPts val="0"/>
                        </a:spcBef>
                      </a:pPr>
                      <a:r>
                        <a:rPr sz="900" b="0" spc="0" dirty="0">
                          <a:solidFill>
                            <a:srgbClr val="FFFFFF"/>
                          </a:solidFill>
                          <a:latin typeface="+mn-lt"/>
                          <a:cs typeface="Arial Black"/>
                        </a:rPr>
                        <a:t>GOLD</a:t>
                      </a:r>
                      <a:endParaRPr lang="en-GB" sz="900" b="0" spc="0" dirty="0">
                        <a:solidFill>
                          <a:srgbClr val="FFFFFF"/>
                        </a:solidFill>
                        <a:latin typeface="+mn-lt"/>
                        <a:cs typeface="Arial Black"/>
                      </a:endParaRPr>
                    </a:p>
                    <a:p>
                      <a:pPr algn="ctr">
                        <a:lnSpc>
                          <a:spcPct val="100000"/>
                        </a:lnSpc>
                        <a:spcBef>
                          <a:spcPts val="0"/>
                        </a:spcBef>
                      </a:pPr>
                      <a:r>
                        <a:rPr lang="en-GB" sz="900" b="0" spc="0" dirty="0">
                          <a:solidFill>
                            <a:srgbClr val="FFFFFF"/>
                          </a:solidFill>
                          <a:latin typeface="+mn-lt"/>
                          <a:cs typeface="Arial Black"/>
                        </a:rPr>
                        <a:t>STATUS</a:t>
                      </a:r>
                      <a:endParaRPr sz="900" b="0" spc="0" dirty="0">
                        <a:latin typeface="+mn-lt"/>
                        <a:cs typeface="Arial Black"/>
                      </a:endParaRPr>
                    </a:p>
                  </a:txBody>
                  <a:tcPr marL="0" marR="0" marT="36000" marB="36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3"/>
                    </a:solidFill>
                  </a:tcPr>
                </a:tc>
                <a:tc>
                  <a:txBody>
                    <a:bodyPr/>
                    <a:lstStyle/>
                    <a:p>
                      <a:pPr algn="ctr">
                        <a:lnSpc>
                          <a:spcPct val="100000"/>
                        </a:lnSpc>
                        <a:spcBef>
                          <a:spcPts val="0"/>
                        </a:spcBef>
                      </a:pPr>
                      <a:r>
                        <a:rPr sz="900" b="0" spc="0" dirty="0">
                          <a:solidFill>
                            <a:srgbClr val="FFFFFF"/>
                          </a:solidFill>
                          <a:latin typeface="+mn-lt"/>
                          <a:cs typeface="Arial Black"/>
                        </a:rPr>
                        <a:t>PLATINUM</a:t>
                      </a:r>
                      <a:endParaRPr lang="en-GB" sz="900" b="0" spc="0" dirty="0">
                        <a:solidFill>
                          <a:srgbClr val="FFFFFF"/>
                        </a:solidFill>
                        <a:latin typeface="+mn-lt"/>
                        <a:cs typeface="Arial Black"/>
                      </a:endParaRPr>
                    </a:p>
                    <a:p>
                      <a:pPr algn="ctr">
                        <a:lnSpc>
                          <a:spcPct val="100000"/>
                        </a:lnSpc>
                        <a:spcBef>
                          <a:spcPts val="0"/>
                        </a:spcBef>
                      </a:pPr>
                      <a:r>
                        <a:rPr lang="en-GB" sz="900" b="0" spc="0" dirty="0">
                          <a:solidFill>
                            <a:srgbClr val="FFFFFF"/>
                          </a:solidFill>
                          <a:latin typeface="+mn-lt"/>
                          <a:cs typeface="Arial Black"/>
                        </a:rPr>
                        <a:t>STATUS</a:t>
                      </a:r>
                      <a:endParaRPr sz="900" b="0" spc="0" dirty="0">
                        <a:latin typeface="+mn-lt"/>
                        <a:cs typeface="Arial Black"/>
                      </a:endParaRPr>
                    </a:p>
                  </a:txBody>
                  <a:tcPr marL="0" marR="0" marT="36000" marB="36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3"/>
                    </a:solidFill>
                  </a:tcPr>
                </a:tc>
                <a:tc>
                  <a:txBody>
                    <a:bodyPr/>
                    <a:lstStyle/>
                    <a:p>
                      <a:pPr algn="ctr">
                        <a:lnSpc>
                          <a:spcPct val="100000"/>
                        </a:lnSpc>
                        <a:spcBef>
                          <a:spcPts val="0"/>
                        </a:spcBef>
                      </a:pPr>
                      <a:r>
                        <a:rPr sz="900" b="0" spc="0" dirty="0">
                          <a:solidFill>
                            <a:srgbClr val="FFFFFF"/>
                          </a:solidFill>
                          <a:latin typeface="+mn-lt"/>
                          <a:cs typeface="Arial Black"/>
                        </a:rPr>
                        <a:t>DIAMOND</a:t>
                      </a:r>
                      <a:endParaRPr lang="en-GB" sz="900" b="0" spc="0" dirty="0">
                        <a:solidFill>
                          <a:srgbClr val="FFFFFF"/>
                        </a:solidFill>
                        <a:latin typeface="+mn-lt"/>
                        <a:cs typeface="Arial Black"/>
                      </a:endParaRPr>
                    </a:p>
                    <a:p>
                      <a:pPr algn="ctr">
                        <a:lnSpc>
                          <a:spcPct val="100000"/>
                        </a:lnSpc>
                        <a:spcBef>
                          <a:spcPts val="0"/>
                        </a:spcBef>
                      </a:pPr>
                      <a:r>
                        <a:rPr lang="en-GB" sz="900" b="0" spc="0" dirty="0">
                          <a:solidFill>
                            <a:srgbClr val="FFFFFF"/>
                          </a:solidFill>
                          <a:latin typeface="+mn-lt"/>
                          <a:cs typeface="Arial Black"/>
                        </a:rPr>
                        <a:t>STATUS</a:t>
                      </a:r>
                      <a:endParaRPr sz="900" b="0" spc="0" dirty="0">
                        <a:latin typeface="+mn-lt"/>
                        <a:cs typeface="Arial Black"/>
                      </a:endParaRPr>
                    </a:p>
                  </a:txBody>
                  <a:tcPr marL="0" marR="0" marT="36000" marB="36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0">
                <a:tc>
                  <a:txBody>
                    <a:bodyPr/>
                    <a:lstStyle/>
                    <a:p>
                      <a:pPr marL="0" indent="0" algn="l">
                        <a:lnSpc>
                          <a:spcPct val="100000"/>
                        </a:lnSpc>
                        <a:spcBef>
                          <a:spcPts val="0"/>
                        </a:spcBef>
                      </a:pPr>
                      <a:r>
                        <a:rPr lang="en-GB" sz="900" b="0" spc="0" dirty="0">
                          <a:solidFill>
                            <a:schemeClr val="tx1"/>
                          </a:solidFill>
                          <a:latin typeface="+mn-lt"/>
                          <a:cs typeface="Verdana"/>
                        </a:rPr>
                        <a:t>% of ischaemic stroke patients treated with door to needle time &lt;= 60 minutes</a:t>
                      </a:r>
                      <a:endParaRPr sz="900" b="0" spc="0" dirty="0">
                        <a:solidFill>
                          <a:schemeClr val="tx1"/>
                        </a:solidFill>
                        <a:latin typeface="+mn-lt"/>
                        <a:cs typeface="Verdana"/>
                      </a:endParaRP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Calibri"/>
                          <a:ea typeface="+mn-ea"/>
                          <a:cs typeface="Verdana"/>
                        </a:rPr>
                        <a:t>50%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75%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75%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 of ischemic stroke patients treated with door to needle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&lt;= 45 minutes</a:t>
                      </a: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&lt;50%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Calibri"/>
                          <a:ea typeface="+mn-ea"/>
                          <a:cs typeface="Verdana"/>
                        </a:rPr>
                        <a:t>50%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 of ischemic stroke patients treated with door to groin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&lt;= 120 minutes</a:t>
                      </a: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Calibri"/>
                          <a:ea typeface="+mn-ea"/>
                          <a:cs typeface="Verdana"/>
                        </a:rPr>
                        <a:t>50%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75%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75%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 of ischemic stroke patients treated with door to groin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&lt;= 90 minutes</a:t>
                      </a: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&lt;50%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FFFFFF"/>
                          </a:solidFill>
                          <a:effectLst/>
                          <a:uLnTx/>
                          <a:uFillTx/>
                          <a:latin typeface="Calibri"/>
                          <a:ea typeface="+mn-ea"/>
                          <a:cs typeface="Verdana"/>
                        </a:rPr>
                        <a:t>50%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 recanalization procedure rate out of total ischemic incidence</a:t>
                      </a: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15%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25%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 of all suspected stroke patients undergoing CT/MR imaging procedure</a:t>
                      </a: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80%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85%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90%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447409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 of all stroke patients undergoing dysphagia screening</a:t>
                      </a: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80%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85%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90%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40046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 of non-atrial fib ischemic/TIA stroke patients prescribed </a:t>
                      </a:r>
                      <a:r>
                        <a:rPr kumimoji="0" lang="en-GB" sz="900" b="0" i="0" u="none" strike="noStrike" kern="1200" cap="none" spc="0" normalizeH="0" baseline="0" noProof="0" dirty="0" err="1">
                          <a:ln>
                            <a:noFill/>
                          </a:ln>
                          <a:solidFill>
                            <a:schemeClr val="tx1"/>
                          </a:solidFill>
                          <a:effectLst/>
                          <a:uLnTx/>
                          <a:uFillTx/>
                          <a:latin typeface="Calibri"/>
                          <a:ea typeface="+mn-ea"/>
                          <a:cs typeface="Verdana"/>
                        </a:rPr>
                        <a:t>antithrombotics</a:t>
                      </a:r>
                      <a:r>
                        <a:rPr kumimoji="0" lang="en-GB" sz="900" b="0" i="0" u="none" strike="noStrike" kern="1200" cap="none" spc="0" normalizeH="0" baseline="0" noProof="0" dirty="0">
                          <a:ln>
                            <a:noFill/>
                          </a:ln>
                          <a:solidFill>
                            <a:schemeClr val="tx1"/>
                          </a:solidFill>
                          <a:effectLst/>
                          <a:uLnTx/>
                          <a:uFillTx/>
                          <a:latin typeface="Calibri"/>
                          <a:ea typeface="+mn-ea"/>
                          <a:cs typeface="Verdana"/>
                        </a:rPr>
                        <a:t> at discharge</a:t>
                      </a: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80%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85%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90%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81793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mn-lt"/>
                          <a:ea typeface="+mn-ea"/>
                          <a:cs typeface="Verdana"/>
                        </a:rPr>
                        <a:t>% of atrial fib ischemic/TIA stroke patients prescribed anticoagulants at discharge</a:t>
                      </a: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80%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85%</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90%</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169153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chemeClr val="tx1"/>
                          </a:solidFill>
                          <a:effectLst/>
                          <a:uLnTx/>
                          <a:uFillTx/>
                          <a:latin typeface="Calibri"/>
                          <a:ea typeface="+mn-ea"/>
                          <a:cs typeface="Verdana"/>
                        </a:rPr>
                        <a:t>Stroke patients treated in a dedicated stroke unit or ICU during their hospital stay</a:t>
                      </a:r>
                    </a:p>
                  </a:txBody>
                  <a:tcPr marL="108000" marR="216000" marT="36000" marB="36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Calibri"/>
                          <a:ea typeface="+mn-ea"/>
                          <a:cs typeface="Verdana"/>
                        </a:rPr>
                        <a:t>YES</a:t>
                      </a:r>
                      <a:endParaRPr kumimoji="0" lang="en-GB" sz="900" b="0" i="0" u="none" strike="noStrike" kern="1200" cap="none" spc="0" normalizeH="0" baseline="0" noProof="0" dirty="0">
                        <a:ln>
                          <a:noFill/>
                        </a:ln>
                        <a:solidFill>
                          <a:srgbClr val="58595B"/>
                        </a:solidFill>
                        <a:effectLst/>
                        <a:uLnTx/>
                        <a:uFillTx/>
                        <a:latin typeface="Calibri"/>
                        <a:ea typeface="+mn-ea"/>
                        <a:cs typeface="Verdana"/>
                      </a:endParaRPr>
                    </a:p>
                  </a:txBody>
                  <a:tcPr marL="0" marR="0" marT="108000" marB="108000" anchor="ctr" anchorCtr="1">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1210851"/>
                  </a:ext>
                </a:extLst>
              </a:tr>
            </a:tbl>
          </a:graphicData>
        </a:graphic>
      </p:graphicFrame>
    </p:spTree>
    <p:extLst>
      <p:ext uri="{BB962C8B-B14F-4D97-AF65-F5344CB8AC3E}">
        <p14:creationId xmlns:p14="http://schemas.microsoft.com/office/powerpoint/2010/main" val="935587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strVal val="2/3*#ppt_w"/>
                                          </p:val>
                                        </p:tav>
                                        <p:tav tm="100000">
                                          <p:val>
                                            <p:strVal val="#ppt_w"/>
                                          </p:val>
                                        </p:tav>
                                      </p:tavLst>
                                    </p:anim>
                                    <p:anim calcmode="lin" valueType="num">
                                      <p:cBhvr>
                                        <p:cTn id="8" dur="500" fill="hold"/>
                                        <p:tgtEl>
                                          <p:spTgt spid="16"/>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strVal val="2/3*#ppt_w"/>
                                          </p:val>
                                        </p:tav>
                                        <p:tav tm="100000">
                                          <p:val>
                                            <p:strVal val="#ppt_w"/>
                                          </p:val>
                                        </p:tav>
                                      </p:tavLst>
                                    </p:anim>
                                    <p:anim calcmode="lin" valueType="num">
                                      <p:cBhvr>
                                        <p:cTn id="12" dur="500" fill="hold"/>
                                        <p:tgtEl>
                                          <p:spTgt spid="25"/>
                                        </p:tgtEl>
                                        <p:attrNameLst>
                                          <p:attrName>ppt_h</p:attrName>
                                        </p:attrNameLst>
                                      </p:cBhvr>
                                      <p:tavLst>
                                        <p:tav tm="0">
                                          <p:val>
                                            <p:strVal val="2/3*#ppt_h"/>
                                          </p:val>
                                        </p:tav>
                                        <p:tav tm="100000">
                                          <p:val>
                                            <p:strVal val="#ppt_h"/>
                                          </p:val>
                                        </p:tav>
                                      </p:tavLst>
                                    </p:anim>
                                  </p:childTnLst>
                                </p:cTn>
                              </p:par>
                              <p:par>
                                <p:cTn id="13" presetID="23" presetClass="entr" presetSubtype="272"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p:cTn id="15" dur="500" fill="hold"/>
                                        <p:tgtEl>
                                          <p:spTgt spid="54"/>
                                        </p:tgtEl>
                                        <p:attrNameLst>
                                          <p:attrName>ppt_w</p:attrName>
                                        </p:attrNameLst>
                                      </p:cBhvr>
                                      <p:tavLst>
                                        <p:tav tm="0">
                                          <p:val>
                                            <p:strVal val="2/3*#ppt_w"/>
                                          </p:val>
                                        </p:tav>
                                        <p:tav tm="100000">
                                          <p:val>
                                            <p:strVal val="#ppt_w"/>
                                          </p:val>
                                        </p:tav>
                                      </p:tavLst>
                                    </p:anim>
                                    <p:anim calcmode="lin" valueType="num">
                                      <p:cBhvr>
                                        <p:cTn id="16" dur="500" fill="hold"/>
                                        <p:tgtEl>
                                          <p:spTgt spid="54"/>
                                        </p:tgtEl>
                                        <p:attrNameLst>
                                          <p:attrName>ppt_h</p:attrName>
                                        </p:attrNameLst>
                                      </p:cBhvr>
                                      <p:tavLst>
                                        <p:tav tm="0">
                                          <p:val>
                                            <p:strVal val="2/3*#ppt_h"/>
                                          </p:val>
                                        </p:tav>
                                        <p:tav tm="100000">
                                          <p:val>
                                            <p:strVal val="#ppt_h"/>
                                          </p:val>
                                        </p:tav>
                                      </p:tavLst>
                                    </p:anim>
                                  </p:childTnLst>
                                </p:cTn>
                              </p:par>
                              <p:par>
                                <p:cTn id="17" presetID="23" presetClass="entr" presetSubtype="272"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0">
                                          <p:val>
                                            <p:strVal val="2/3*#ppt_w"/>
                                          </p:val>
                                        </p:tav>
                                        <p:tav tm="100000">
                                          <p:val>
                                            <p:strVal val="#ppt_w"/>
                                          </p:val>
                                        </p:tav>
                                      </p:tavLst>
                                    </p:anim>
                                    <p:anim calcmode="lin" valueType="num">
                                      <p:cBhvr>
                                        <p:cTn id="20" dur="500" fill="hold"/>
                                        <p:tgtEl>
                                          <p:spTgt spid="58"/>
                                        </p:tgtEl>
                                        <p:attrNameLst>
                                          <p:attrName>ppt_h</p:attrName>
                                        </p:attrNameLst>
                                      </p:cBhvr>
                                      <p:tavLst>
                                        <p:tav tm="0">
                                          <p:val>
                                            <p:strVal val="2/3*#ppt_h"/>
                                          </p:val>
                                        </p:tav>
                                        <p:tav tm="100000">
                                          <p:val>
                                            <p:strVal val="#ppt_h"/>
                                          </p:val>
                                        </p:tav>
                                      </p:tavLst>
                                    </p:anim>
                                  </p:childTnLst>
                                </p:cTn>
                              </p:par>
                              <p:par>
                                <p:cTn id="21" presetID="23" presetClass="entr" presetSubtype="272"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p:cTn id="23" dur="500" fill="hold"/>
                                        <p:tgtEl>
                                          <p:spTgt spid="62"/>
                                        </p:tgtEl>
                                        <p:attrNameLst>
                                          <p:attrName>ppt_w</p:attrName>
                                        </p:attrNameLst>
                                      </p:cBhvr>
                                      <p:tavLst>
                                        <p:tav tm="0">
                                          <p:val>
                                            <p:strVal val="2/3*#ppt_w"/>
                                          </p:val>
                                        </p:tav>
                                        <p:tav tm="100000">
                                          <p:val>
                                            <p:strVal val="#ppt_w"/>
                                          </p:val>
                                        </p:tav>
                                      </p:tavLst>
                                    </p:anim>
                                    <p:anim calcmode="lin" valueType="num">
                                      <p:cBhvr>
                                        <p:cTn id="24" dur="500" fill="hold"/>
                                        <p:tgtEl>
                                          <p:spTgt spid="62"/>
                                        </p:tgtEl>
                                        <p:attrNameLst>
                                          <p:attrName>ppt_h</p:attrName>
                                        </p:attrNameLst>
                                      </p:cBhvr>
                                      <p:tavLst>
                                        <p:tav tm="0">
                                          <p:val>
                                            <p:strVal val="2/3*#ppt_h"/>
                                          </p:val>
                                        </p:tav>
                                        <p:tav tm="100000">
                                          <p:val>
                                            <p:strVal val="#ppt_h"/>
                                          </p:val>
                                        </p:tav>
                                      </p:tavLst>
                                    </p:anim>
                                  </p:childTnLst>
                                </p:cTn>
                              </p:par>
                              <p:par>
                                <p:cTn id="25" presetID="23" presetClass="entr" presetSubtype="272"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strVal val="2/3*#ppt_w"/>
                                          </p:val>
                                        </p:tav>
                                        <p:tav tm="100000">
                                          <p:val>
                                            <p:strVal val="#ppt_w"/>
                                          </p:val>
                                        </p:tav>
                                      </p:tavLst>
                                    </p:anim>
                                    <p:anim calcmode="lin" valueType="num">
                                      <p:cBhvr>
                                        <p:cTn id="28" dur="500" fill="hold"/>
                                        <p:tgtEl>
                                          <p:spTgt spid="66"/>
                                        </p:tgtEl>
                                        <p:attrNameLst>
                                          <p:attrName>ppt_h</p:attrName>
                                        </p:attrNameLst>
                                      </p:cBhvr>
                                      <p:tavLst>
                                        <p:tav tm="0">
                                          <p:val>
                                            <p:strVal val="2/3*#ppt_h"/>
                                          </p:val>
                                        </p:tav>
                                        <p:tav tm="100000">
                                          <p:val>
                                            <p:strVal val="#ppt_h"/>
                                          </p:val>
                                        </p:tav>
                                      </p:tavLst>
                                    </p:anim>
                                  </p:childTnLst>
                                </p:cTn>
                              </p:par>
                              <p:par>
                                <p:cTn id="29" presetID="23" presetClass="entr" presetSubtype="272"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p:cTn id="31" dur="500" fill="hold"/>
                                        <p:tgtEl>
                                          <p:spTgt spid="70"/>
                                        </p:tgtEl>
                                        <p:attrNameLst>
                                          <p:attrName>ppt_w</p:attrName>
                                        </p:attrNameLst>
                                      </p:cBhvr>
                                      <p:tavLst>
                                        <p:tav tm="0">
                                          <p:val>
                                            <p:strVal val="2/3*#ppt_w"/>
                                          </p:val>
                                        </p:tav>
                                        <p:tav tm="100000">
                                          <p:val>
                                            <p:strVal val="#ppt_w"/>
                                          </p:val>
                                        </p:tav>
                                      </p:tavLst>
                                    </p:anim>
                                    <p:anim calcmode="lin" valueType="num">
                                      <p:cBhvr>
                                        <p:cTn id="32" dur="500" fill="hold"/>
                                        <p:tgtEl>
                                          <p:spTgt spid="70"/>
                                        </p:tgtEl>
                                        <p:attrNameLst>
                                          <p:attrName>ppt_h</p:attrName>
                                        </p:attrNameLst>
                                      </p:cBhvr>
                                      <p:tavLst>
                                        <p:tav tm="0">
                                          <p:val>
                                            <p:strVal val="2/3*#ppt_h"/>
                                          </p:val>
                                        </p:tav>
                                        <p:tav tm="100000">
                                          <p:val>
                                            <p:strVal val="#ppt_h"/>
                                          </p:val>
                                        </p:tav>
                                      </p:tavLst>
                                    </p:anim>
                                  </p:childTnLst>
                                </p:cTn>
                              </p:par>
                              <p:par>
                                <p:cTn id="33" presetID="10" presetClass="entr" presetSubtype="0" fill="hold"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cTn>
                              </p:par>
                              <p:par>
                                <p:cTn id="36" presetID="42" presetClass="path" presetSubtype="0" decel="100000" fill="hold" nodeType="withEffect">
                                  <p:stCondLst>
                                    <p:cond delay="0"/>
                                  </p:stCondLst>
                                  <p:childTnLst>
                                    <p:animMotion origin="layout" path="M 0.02422 -0.00069 L 3.54167E-6 -7.31836E-17 " pathEditMode="relative" rAng="0" ptsTypes="AA">
                                      <p:cBhvr>
                                        <p:cTn id="37" dur="750" fill="hold"/>
                                        <p:tgtEl>
                                          <p:spTgt spid="79"/>
                                        </p:tgtEl>
                                        <p:attrNameLst>
                                          <p:attrName>ppt_x</p:attrName>
                                          <p:attrName>ppt_y</p:attrName>
                                        </p:attrNameLst>
                                      </p:cBhvr>
                                      <p:rCtr x="-1224" y="23"/>
                                    </p:animMotion>
                                  </p:childTnLst>
                                </p:cTn>
                              </p:par>
                              <p:par>
                                <p:cTn id="38" presetID="10"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500"/>
                                        <p:tgtEl>
                                          <p:spTgt spid="78"/>
                                        </p:tgtEl>
                                      </p:cBhvr>
                                    </p:animEffect>
                                  </p:childTnLst>
                                </p:cTn>
                              </p:par>
                              <p:par>
                                <p:cTn id="41" presetID="42" presetClass="path" presetSubtype="0" decel="100000" fill="hold" nodeType="withEffect">
                                  <p:stCondLst>
                                    <p:cond delay="0"/>
                                  </p:stCondLst>
                                  <p:childTnLst>
                                    <p:animMotion origin="layout" path="M 0.02422 -0.00069 L 3.54167E-6 -7.31836E-17 " pathEditMode="relative" rAng="0" ptsTypes="AA">
                                      <p:cBhvr>
                                        <p:cTn id="42" dur="750" fill="hold"/>
                                        <p:tgtEl>
                                          <p:spTgt spid="78"/>
                                        </p:tgtEl>
                                        <p:attrNameLst>
                                          <p:attrName>ppt_x</p:attrName>
                                          <p:attrName>ppt_y</p:attrName>
                                        </p:attrNameLst>
                                      </p:cBhvr>
                                      <p:rCtr x="-1224"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006769-31B0-DBEC-F960-EA3ECDDA7C83}"/>
              </a:ext>
            </a:extLst>
          </p:cNvPr>
          <p:cNvSpPr/>
          <p:nvPr/>
        </p:nvSpPr>
        <p:spPr>
          <a:xfrm>
            <a:off x="0" y="1376362"/>
            <a:ext cx="12192000" cy="4537075"/>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grpSp>
        <p:nvGrpSpPr>
          <p:cNvPr id="13" name="Group 12">
            <a:extLst>
              <a:ext uri="{FF2B5EF4-FFF2-40B4-BE49-F238E27FC236}">
                <a16:creationId xmlns:a16="http://schemas.microsoft.com/office/drawing/2014/main" id="{37DA2EFF-9A7D-BCF5-E5C2-3AA52BA429F6}"/>
              </a:ext>
            </a:extLst>
          </p:cNvPr>
          <p:cNvGrpSpPr/>
          <p:nvPr/>
        </p:nvGrpSpPr>
        <p:grpSpPr>
          <a:xfrm>
            <a:off x="839788" y="1769841"/>
            <a:ext cx="5760000" cy="3711797"/>
            <a:chOff x="623888" y="1731522"/>
            <a:chExt cx="5760000" cy="3711797"/>
          </a:xfrm>
        </p:grpSpPr>
        <p:pic>
          <p:nvPicPr>
            <p:cNvPr id="14" name="Picture 13">
              <a:extLst>
                <a:ext uri="{FF2B5EF4-FFF2-40B4-BE49-F238E27FC236}">
                  <a16:creationId xmlns:a16="http://schemas.microsoft.com/office/drawing/2014/main" id="{590FDC36-64F5-968C-FDFB-EC35E2D503B5}"/>
                </a:ext>
              </a:extLst>
            </p:cNvPr>
            <p:cNvPicPr>
              <a:picLocks noChangeAspect="1"/>
            </p:cNvPicPr>
            <p:nvPr/>
          </p:nvPicPr>
          <p:blipFill rotWithShape="1">
            <a:blip r:embed="rId3"/>
            <a:srcRect b="7367"/>
            <a:stretch/>
          </p:blipFill>
          <p:spPr>
            <a:xfrm>
              <a:off x="623888" y="2128398"/>
              <a:ext cx="5760000" cy="3314921"/>
            </a:xfrm>
            <a:prstGeom prst="rect">
              <a:avLst/>
            </a:prstGeom>
          </p:spPr>
        </p:pic>
        <p:sp>
          <p:nvSpPr>
            <p:cNvPr id="15" name="Rectangle 14">
              <a:extLst>
                <a:ext uri="{FF2B5EF4-FFF2-40B4-BE49-F238E27FC236}">
                  <a16:creationId xmlns:a16="http://schemas.microsoft.com/office/drawing/2014/main" id="{027C32B4-48B5-0836-12D4-728583219FF9}"/>
                </a:ext>
              </a:extLst>
            </p:cNvPr>
            <p:cNvSpPr/>
            <p:nvPr/>
          </p:nvSpPr>
          <p:spPr>
            <a:xfrm>
              <a:off x="623888" y="1731522"/>
              <a:ext cx="5760000" cy="396875"/>
            </a:xfrm>
            <a:prstGeom prst="rect">
              <a:avLst/>
            </a:prstGeom>
            <a:solidFill>
              <a:schemeClr val="accent2"/>
            </a:solidFill>
          </p:spPr>
          <p:txBody>
            <a:bodyPr wrap="square" lIns="90000" tIns="46800" rIns="90000" anchor="ctr">
              <a:noAutofit/>
            </a:bodyPr>
            <a:lstStyle/>
            <a:p>
              <a:pPr algn="ctr"/>
              <a:r>
                <a:rPr lang="en-US" dirty="0">
                  <a:solidFill>
                    <a:schemeClr val="bg1"/>
                  </a:solidFill>
                  <a:ea typeface="Gotham Book" charset="0"/>
                  <a:cs typeface="Gotham Book" charset="0"/>
                </a:rPr>
                <a:t>SC PERFORMANCE</a:t>
              </a:r>
            </a:p>
          </p:txBody>
        </p:sp>
      </p:grpSp>
      <p:sp>
        <p:nvSpPr>
          <p:cNvPr id="7" name="Title 6">
            <a:extLst>
              <a:ext uri="{FF2B5EF4-FFF2-40B4-BE49-F238E27FC236}">
                <a16:creationId xmlns:a16="http://schemas.microsoft.com/office/drawing/2014/main" id="{A4B480B0-4F35-C167-5E57-95F05B397F7D}"/>
              </a:ext>
            </a:extLst>
          </p:cNvPr>
          <p:cNvSpPr>
            <a:spLocks noGrp="1"/>
          </p:cNvSpPr>
          <p:nvPr>
            <p:ph type="title"/>
          </p:nvPr>
        </p:nvSpPr>
        <p:spPr/>
        <p:txBody>
          <a:bodyPr/>
          <a:lstStyle/>
          <a:p>
            <a:r>
              <a:rPr lang="en-GB" dirty="0">
                <a:solidFill>
                  <a:schemeClr val="accent2"/>
                </a:solidFill>
              </a:rPr>
              <a:t>Regions overview – Czech Republic  2023</a:t>
            </a:r>
          </a:p>
        </p:txBody>
      </p:sp>
      <p:sp>
        <p:nvSpPr>
          <p:cNvPr id="4" name="Down Arrow 12">
            <a:extLst>
              <a:ext uri="{FF2B5EF4-FFF2-40B4-BE49-F238E27FC236}">
                <a16:creationId xmlns:a16="http://schemas.microsoft.com/office/drawing/2014/main" id="{9CA0E30F-9B2E-19B8-C8CC-50AA0658D313}"/>
              </a:ext>
            </a:extLst>
          </p:cNvPr>
          <p:cNvSpPr/>
          <p:nvPr/>
        </p:nvSpPr>
        <p:spPr>
          <a:xfrm rot="10800000" flipV="1">
            <a:off x="8478981" y="873303"/>
            <a:ext cx="509378" cy="478902"/>
          </a:xfrm>
          <a:prstGeom prst="downArrow">
            <a:avLst>
              <a:gd name="adj1" fmla="val 56846"/>
              <a:gd name="adj2" fmla="val 4826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aphicFrame>
        <p:nvGraphicFramePr>
          <p:cNvPr id="5" name="object 42">
            <a:extLst>
              <a:ext uri="{FF2B5EF4-FFF2-40B4-BE49-F238E27FC236}">
                <a16:creationId xmlns:a16="http://schemas.microsoft.com/office/drawing/2014/main" id="{D305E2BC-CBF9-B835-393D-6354502AC9EC}"/>
              </a:ext>
            </a:extLst>
          </p:cNvPr>
          <p:cNvGraphicFramePr>
            <a:graphicFrameLocks noGrp="1"/>
          </p:cNvGraphicFramePr>
          <p:nvPr>
            <p:extLst>
              <p:ext uri="{D42A27DB-BD31-4B8C-83A1-F6EECF244321}">
                <p14:modId xmlns:p14="http://schemas.microsoft.com/office/powerpoint/2010/main" val="2655688437"/>
              </p:ext>
            </p:extLst>
          </p:nvPr>
        </p:nvGraphicFramePr>
        <p:xfrm>
          <a:off x="6885928" y="1376362"/>
          <a:ext cx="4466286" cy="4537079"/>
        </p:xfrm>
        <a:graphic>
          <a:graphicData uri="http://schemas.openxmlformats.org/drawingml/2006/table">
            <a:tbl>
              <a:tblPr firstRow="1" bandRow="1">
                <a:tableStyleId>{2D5ABB26-0587-4C30-8999-92F81FD0307C}</a:tableStyleId>
              </a:tblPr>
              <a:tblGrid>
                <a:gridCol w="983454">
                  <a:extLst>
                    <a:ext uri="{9D8B030D-6E8A-4147-A177-3AD203B41FA5}">
                      <a16:colId xmlns:a16="http://schemas.microsoft.com/office/drawing/2014/main" val="20000"/>
                    </a:ext>
                  </a:extLst>
                </a:gridCol>
                <a:gridCol w="505308">
                  <a:extLst>
                    <a:ext uri="{9D8B030D-6E8A-4147-A177-3AD203B41FA5}">
                      <a16:colId xmlns:a16="http://schemas.microsoft.com/office/drawing/2014/main" val="20001"/>
                    </a:ext>
                  </a:extLst>
                </a:gridCol>
                <a:gridCol w="744381">
                  <a:extLst>
                    <a:ext uri="{9D8B030D-6E8A-4147-A177-3AD203B41FA5}">
                      <a16:colId xmlns:a16="http://schemas.microsoft.com/office/drawing/2014/main" val="20002"/>
                    </a:ext>
                  </a:extLst>
                </a:gridCol>
                <a:gridCol w="744381">
                  <a:extLst>
                    <a:ext uri="{9D8B030D-6E8A-4147-A177-3AD203B41FA5}">
                      <a16:colId xmlns:a16="http://schemas.microsoft.com/office/drawing/2014/main" val="20003"/>
                    </a:ext>
                  </a:extLst>
                </a:gridCol>
                <a:gridCol w="744381">
                  <a:extLst>
                    <a:ext uri="{9D8B030D-6E8A-4147-A177-3AD203B41FA5}">
                      <a16:colId xmlns:a16="http://schemas.microsoft.com/office/drawing/2014/main" val="1848601654"/>
                    </a:ext>
                  </a:extLst>
                </a:gridCol>
                <a:gridCol w="744381">
                  <a:extLst>
                    <a:ext uri="{9D8B030D-6E8A-4147-A177-3AD203B41FA5}">
                      <a16:colId xmlns:a16="http://schemas.microsoft.com/office/drawing/2014/main" val="1120108981"/>
                    </a:ext>
                  </a:extLst>
                </a:gridCol>
              </a:tblGrid>
              <a:tr h="357967">
                <a:tc>
                  <a:txBody>
                    <a:bodyPr/>
                    <a:lstStyle/>
                    <a:p>
                      <a:pPr algn="ctr">
                        <a:lnSpc>
                          <a:spcPct val="90000"/>
                        </a:lnSpc>
                        <a:spcBef>
                          <a:spcPts val="0"/>
                        </a:spcBef>
                      </a:pPr>
                      <a:r>
                        <a:rPr lang="en-GB" sz="900" b="1" dirty="0">
                          <a:solidFill>
                            <a:schemeClr val="bg1"/>
                          </a:solidFill>
                          <a:latin typeface="+mn-lt"/>
                          <a:cs typeface="Times New Roman"/>
                        </a:rPr>
                        <a:t>Region</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20" dirty="0">
                          <a:solidFill>
                            <a:schemeClr val="bg1"/>
                          </a:solidFill>
                          <a:latin typeface="+mn-lt"/>
                          <a:cs typeface="Arial Black"/>
                        </a:rPr>
                        <a:t>Coverage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10" dirty="0">
                          <a:solidFill>
                            <a:schemeClr val="bg1"/>
                          </a:solidFill>
                          <a:latin typeface="+mn-lt"/>
                          <a:cs typeface="Arial Black"/>
                        </a:rPr>
                        <a:t>Hospital 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90000"/>
                        </a:lnSpc>
                        <a:spcBef>
                          <a:spcPts val="0"/>
                        </a:spcBef>
                      </a:pPr>
                      <a:r>
                        <a:rPr lang="en-GB" sz="900" b="1" spc="-10" dirty="0">
                          <a:solidFill>
                            <a:schemeClr val="bg1"/>
                          </a:solidFill>
                          <a:latin typeface="+mn-lt"/>
                          <a:cs typeface="Arial Black"/>
                        </a:rPr>
                        <a:t>EMS</a:t>
                      </a:r>
                    </a:p>
                    <a:p>
                      <a:pPr algn="ctr">
                        <a:lnSpc>
                          <a:spcPct val="90000"/>
                        </a:lnSpc>
                        <a:spcBef>
                          <a:spcPts val="0"/>
                        </a:spcBef>
                      </a:pPr>
                      <a:r>
                        <a:rPr lang="en-GB" sz="900" b="1" spc="-10" dirty="0">
                          <a:solidFill>
                            <a:schemeClr val="bg1"/>
                          </a:solidFill>
                          <a:latin typeface="+mn-lt"/>
                          <a:cs typeface="Arial Black"/>
                        </a:rPr>
                        <a:t>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dirty="0">
                          <a:solidFill>
                            <a:schemeClr val="bg1"/>
                          </a:solidFill>
                          <a:latin typeface="+mn-lt"/>
                          <a:cs typeface="Arial Black"/>
                        </a:rPr>
                        <a:t>Awareness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dirty="0">
                          <a:solidFill>
                            <a:schemeClr val="bg1"/>
                          </a:solidFill>
                          <a:latin typeface="+mn-lt"/>
                          <a:cs typeface="Arial Black"/>
                        </a:rPr>
                        <a:t>Region</a:t>
                      </a:r>
                    </a:p>
                    <a:p>
                      <a:pPr algn="ctr">
                        <a:lnSpc>
                          <a:spcPct val="90000"/>
                        </a:lnSpc>
                        <a:spcBef>
                          <a:spcPts val="0"/>
                        </a:spcBef>
                      </a:pPr>
                      <a:r>
                        <a:rPr lang="en-GB" sz="900" b="1" dirty="0">
                          <a:solidFill>
                            <a:schemeClr val="bg1"/>
                          </a:solidFill>
                          <a:latin typeface="+mn-lt"/>
                          <a:cs typeface="Arial Black"/>
                        </a:rPr>
                        <a:t>Status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98508">
                <a:tc>
                  <a:txBody>
                    <a:bodyPr/>
                    <a:lstStyle/>
                    <a:p>
                      <a:pPr marL="0" indent="0" algn="ctr">
                        <a:lnSpc>
                          <a:spcPct val="100000"/>
                        </a:lnSpc>
                        <a:spcBef>
                          <a:spcPts val="1190"/>
                        </a:spcBef>
                      </a:pPr>
                      <a:r>
                        <a:rPr lang="en-GB" sz="800" b="1" spc="0" dirty="0" err="1">
                          <a:latin typeface="+mn-lt"/>
                          <a:cs typeface="Verdana"/>
                        </a:rPr>
                        <a:t>Liberecký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1190"/>
                        </a:spcBef>
                      </a:pPr>
                      <a:r>
                        <a:rPr lang="en-GB" sz="800" b="1" spc="0" dirty="0">
                          <a:solidFill>
                            <a:schemeClr val="tx1"/>
                          </a:solidFill>
                          <a:latin typeface="+mn-lt"/>
                          <a:cs typeface="Verdana"/>
                        </a:rPr>
                        <a:t>100%</a:t>
                      </a:r>
                      <a:endParaRPr sz="800" b="1" spc="0" dirty="0">
                        <a:solidFill>
                          <a:schemeClr val="tx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50%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No</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98508">
                <a:tc>
                  <a:txBody>
                    <a:bodyPr/>
                    <a:lstStyle/>
                    <a:p>
                      <a:pPr marL="0" indent="0" algn="ctr">
                        <a:lnSpc>
                          <a:spcPct val="100000"/>
                        </a:lnSpc>
                        <a:spcBef>
                          <a:spcPts val="1190"/>
                        </a:spcBef>
                      </a:pPr>
                      <a:r>
                        <a:rPr lang="en-GB" sz="800" b="1" spc="0" dirty="0" err="1">
                          <a:latin typeface="+mn-lt"/>
                          <a:cs typeface="Verdana"/>
                        </a:rPr>
                        <a:t>Královéhradecký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98508">
                <a:tc>
                  <a:txBody>
                    <a:bodyPr/>
                    <a:lstStyle/>
                    <a:p>
                      <a:pPr marL="0" indent="0" algn="ctr">
                        <a:lnSpc>
                          <a:spcPct val="100000"/>
                        </a:lnSpc>
                        <a:spcBef>
                          <a:spcPts val="1190"/>
                        </a:spcBef>
                      </a:pPr>
                      <a:r>
                        <a:rPr lang="en-GB" sz="800" b="1" spc="0" dirty="0" err="1">
                          <a:latin typeface="+mn-lt"/>
                          <a:cs typeface="Verdana"/>
                        </a:rPr>
                        <a:t>Pardubický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4.59%</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509335090"/>
                  </a:ext>
                </a:extLst>
              </a:tr>
              <a:tr h="298508">
                <a:tc>
                  <a:txBody>
                    <a:bodyPr/>
                    <a:lstStyle/>
                    <a:p>
                      <a:pPr marL="0" indent="0" algn="ctr">
                        <a:lnSpc>
                          <a:spcPct val="100000"/>
                        </a:lnSpc>
                        <a:spcBef>
                          <a:spcPts val="1190"/>
                        </a:spcBef>
                      </a:pPr>
                      <a:r>
                        <a:rPr lang="en-GB" sz="800" b="1" spc="0" dirty="0" err="1">
                          <a:latin typeface="+mn-lt"/>
                          <a:cs typeface="Verdana"/>
                        </a:rPr>
                        <a:t>Jihočeský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66.67%</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109.26%</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819136285"/>
                  </a:ext>
                </a:extLst>
              </a:tr>
              <a:tr h="298508">
                <a:tc>
                  <a:txBody>
                    <a:bodyPr/>
                    <a:lstStyle/>
                    <a:p>
                      <a:pPr marL="0" indent="0" algn="ctr">
                        <a:lnSpc>
                          <a:spcPct val="100000"/>
                        </a:lnSpc>
                        <a:spcBef>
                          <a:spcPts val="1190"/>
                        </a:spcBef>
                      </a:pPr>
                      <a:r>
                        <a:rPr lang="en-GB" sz="800" b="1" spc="0" dirty="0" err="1">
                          <a:latin typeface="+mn-lt"/>
                          <a:cs typeface="Verdana"/>
                        </a:rPr>
                        <a:t>Plzeňský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50%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951911052"/>
                  </a:ext>
                </a:extLst>
              </a:tr>
              <a:tr h="298508">
                <a:tc>
                  <a:txBody>
                    <a:bodyPr/>
                    <a:lstStyle/>
                    <a:p>
                      <a:pPr marL="0" indent="0" algn="ctr">
                        <a:lnSpc>
                          <a:spcPct val="100000"/>
                        </a:lnSpc>
                        <a:spcBef>
                          <a:spcPts val="1190"/>
                        </a:spcBef>
                      </a:pPr>
                      <a:r>
                        <a:rPr lang="en-GB" sz="800" b="1" spc="0" dirty="0" err="1">
                          <a:latin typeface="+mn-lt"/>
                          <a:cs typeface="Verdana"/>
                        </a:rPr>
                        <a:t>Moravskoslezský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83.33%</a:t>
                      </a:r>
                      <a:endParaRPr sz="800" b="1" spc="0" dirty="0">
                        <a:solidFill>
                          <a:schemeClr val="tx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104.01%</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65024039"/>
                  </a:ext>
                </a:extLst>
              </a:tr>
              <a:tr h="298508">
                <a:tc>
                  <a:txBody>
                    <a:bodyPr/>
                    <a:lstStyle/>
                    <a:p>
                      <a:pPr marL="0" indent="0" algn="ctr">
                        <a:lnSpc>
                          <a:spcPct val="100000"/>
                        </a:lnSpc>
                        <a:spcBef>
                          <a:spcPts val="1190"/>
                        </a:spcBef>
                      </a:pPr>
                      <a:r>
                        <a:rPr lang="en-GB" sz="800" b="1" spc="0" dirty="0" err="1">
                          <a:latin typeface="+mn-lt"/>
                          <a:cs typeface="Verdana"/>
                        </a:rPr>
                        <a:t>Karlovarský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sz="800" b="1" spc="0" dirty="0">
                          <a:solidFill>
                            <a:schemeClr val="bg1"/>
                          </a:solidFill>
                          <a:latin typeface="+mn-lt"/>
                          <a:cs typeface="Verdana"/>
                        </a:rPr>
                        <a:t>90%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056475779"/>
                  </a:ext>
                </a:extLst>
              </a:tr>
              <a:tr h="298508">
                <a:tc>
                  <a:txBody>
                    <a:bodyPr/>
                    <a:lstStyle/>
                    <a:p>
                      <a:pPr marL="0" indent="0" algn="ctr">
                        <a:lnSpc>
                          <a:spcPct val="100000"/>
                        </a:lnSpc>
                        <a:spcBef>
                          <a:spcPts val="1190"/>
                        </a:spcBef>
                      </a:pPr>
                      <a:r>
                        <a:rPr lang="en-GB" sz="800" b="1" spc="0" dirty="0" err="1">
                          <a:latin typeface="+mn-lt"/>
                          <a:cs typeface="Verdana"/>
                        </a:rPr>
                        <a:t>Ústecký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US"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2.96%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1663802"/>
                  </a:ext>
                </a:extLst>
              </a:tr>
              <a:tr h="298508">
                <a:tc>
                  <a:txBody>
                    <a:bodyPr/>
                    <a:lstStyle/>
                    <a:p>
                      <a:pPr marL="0" indent="0" algn="ctr">
                        <a:lnSpc>
                          <a:spcPct val="100000"/>
                        </a:lnSpc>
                        <a:spcBef>
                          <a:spcPts val="1190"/>
                        </a:spcBef>
                      </a:pPr>
                      <a:r>
                        <a:rPr lang="en-GB" sz="800" b="1" spc="0" dirty="0" err="1">
                          <a:latin typeface="+mn-lt"/>
                          <a:cs typeface="Verdana"/>
                        </a:rPr>
                        <a:t>Olomoucký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4.73%</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70571677"/>
                  </a:ext>
                </a:extLst>
              </a:tr>
              <a:tr h="298508">
                <a:tc>
                  <a:txBody>
                    <a:bodyPr/>
                    <a:lstStyle/>
                    <a:p>
                      <a:pPr marL="0" indent="0" algn="ctr">
                        <a:lnSpc>
                          <a:spcPct val="100000"/>
                        </a:lnSpc>
                        <a:spcBef>
                          <a:spcPts val="1190"/>
                        </a:spcBef>
                      </a:pPr>
                      <a:r>
                        <a:rPr lang="en-GB" sz="800" b="1" spc="0" dirty="0" err="1">
                          <a:latin typeface="+mn-lt"/>
                          <a:cs typeface="Verdana"/>
                        </a:rPr>
                        <a:t>Zlínský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32536240"/>
                  </a:ext>
                </a:extLst>
              </a:tr>
              <a:tr h="298508">
                <a:tc>
                  <a:txBody>
                    <a:bodyPr/>
                    <a:lstStyle/>
                    <a:p>
                      <a:pPr marL="0" indent="0" algn="ctr">
                        <a:lnSpc>
                          <a:spcPct val="100000"/>
                        </a:lnSpc>
                        <a:spcBef>
                          <a:spcPts val="1190"/>
                        </a:spcBef>
                      </a:pPr>
                      <a:r>
                        <a:rPr lang="en-GB" sz="800" b="1" spc="0" dirty="0" err="1">
                          <a:latin typeface="+mn-lt"/>
                          <a:cs typeface="Verdana"/>
                        </a:rPr>
                        <a:t>Středočeský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1.5%</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278731116"/>
                  </a:ext>
                </a:extLst>
              </a:tr>
              <a:tr h="298508">
                <a:tc>
                  <a:txBody>
                    <a:bodyPr/>
                    <a:lstStyle/>
                    <a:p>
                      <a:pPr marL="0" indent="0" algn="ctr">
                        <a:lnSpc>
                          <a:spcPct val="100000"/>
                        </a:lnSpc>
                        <a:spcBef>
                          <a:spcPts val="1190"/>
                        </a:spcBef>
                      </a:pPr>
                      <a:r>
                        <a:rPr lang="en-GB" sz="800" b="1" spc="0" dirty="0" err="1">
                          <a:latin typeface="+mn-lt"/>
                          <a:cs typeface="Verdana"/>
                        </a:rPr>
                        <a:t>Kraj</a:t>
                      </a:r>
                      <a:r>
                        <a:rPr lang="en-GB" sz="800" b="1" spc="0" dirty="0">
                          <a:latin typeface="+mn-lt"/>
                          <a:cs typeface="Verdana"/>
                        </a:rPr>
                        <a:t> </a:t>
                      </a:r>
                      <a:r>
                        <a:rPr lang="en-GB" sz="800" b="1" spc="0" dirty="0" err="1">
                          <a:latin typeface="+mn-lt"/>
                          <a:cs typeface="Verdana"/>
                        </a:rPr>
                        <a:t>Vysočina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3.6%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25467729"/>
                  </a:ext>
                </a:extLst>
              </a:tr>
              <a:tr h="298508">
                <a:tc>
                  <a:txBody>
                    <a:bodyPr/>
                    <a:lstStyle/>
                    <a:p>
                      <a:pPr marL="0" indent="0" algn="ctr">
                        <a:lnSpc>
                          <a:spcPct val="100000"/>
                        </a:lnSpc>
                        <a:spcBef>
                          <a:spcPts val="1190"/>
                        </a:spcBef>
                      </a:pPr>
                      <a:r>
                        <a:rPr lang="en-GB" sz="800" b="1" spc="0" dirty="0" err="1">
                          <a:latin typeface="+mn-lt"/>
                          <a:cs typeface="Verdana"/>
                        </a:rPr>
                        <a:t>Jimoravský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US"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137.45%</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2457717238"/>
                  </a:ext>
                </a:extLst>
              </a:tr>
              <a:tr h="298508">
                <a:tc>
                  <a:txBody>
                    <a:bodyPr/>
                    <a:lstStyle/>
                    <a:p>
                      <a:pPr marL="0" indent="0" algn="ctr">
                        <a:lnSpc>
                          <a:spcPct val="100000"/>
                        </a:lnSpc>
                        <a:spcBef>
                          <a:spcPts val="1190"/>
                        </a:spcBef>
                      </a:pPr>
                      <a:r>
                        <a:rPr lang="en-GB" sz="800" b="1" spc="0" dirty="0" err="1">
                          <a:latin typeface="+mn-lt"/>
                          <a:cs typeface="Verdana"/>
                        </a:rPr>
                        <a:t>Hlavní</a:t>
                      </a:r>
                      <a:r>
                        <a:rPr lang="en-GB" sz="800" b="1" spc="0" dirty="0">
                          <a:latin typeface="+mn-lt"/>
                          <a:cs typeface="Verdana"/>
                        </a:rPr>
                        <a:t> </a:t>
                      </a:r>
                      <a:r>
                        <a:rPr lang="en-GB" sz="800" b="1" spc="0" dirty="0" err="1">
                          <a:latin typeface="+mn-lt"/>
                          <a:cs typeface="Verdana"/>
                        </a:rPr>
                        <a:t>město</a:t>
                      </a:r>
                      <a:r>
                        <a:rPr lang="en-GB" sz="800" b="1" spc="0" dirty="0">
                          <a:latin typeface="+mn-lt"/>
                          <a:cs typeface="Verdana"/>
                        </a:rPr>
                        <a:t> Praha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224897647"/>
                  </a:ext>
                </a:extLst>
              </a:tr>
            </a:tbl>
          </a:graphicData>
        </a:graphic>
      </p:graphicFrame>
    </p:spTree>
    <p:extLst>
      <p:ext uri="{BB962C8B-B14F-4D97-AF65-F5344CB8AC3E}">
        <p14:creationId xmlns:p14="http://schemas.microsoft.com/office/powerpoint/2010/main" val="72365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42" presetClass="path" presetSubtype="0" decel="100000" fill="hold" nodeType="withEffect">
                                  <p:stCondLst>
                                    <p:cond delay="0"/>
                                  </p:stCondLst>
                                  <p:childTnLst>
                                    <p:animMotion origin="layout" path="M 0.02422 -0.00069 L 3.54167E-6 -7.31836E-17 " pathEditMode="relative" rAng="0" ptsTypes="AA">
                                      <p:cBhvr>
                                        <p:cTn id="9" dur="500" fill="hold"/>
                                        <p:tgtEl>
                                          <p:spTgt spid="5"/>
                                        </p:tgtEl>
                                        <p:attrNameLst>
                                          <p:attrName>ppt_x</p:attrName>
                                          <p:attrName>ppt_y</p:attrName>
                                        </p:attrNameLst>
                                      </p:cBhvr>
                                      <p:rCtr x="-1224" y="23"/>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decel="100000" fill="hold" grpId="1" nodeType="withEffect">
                                  <p:stCondLst>
                                    <p:cond delay="0"/>
                                  </p:stCondLst>
                                  <p:childTnLst>
                                    <p:animMotion origin="layout" path="M 3.95833E-6 -0.03472 L 3.95833E-6 1.48148E-6 " pathEditMode="relative" rAng="0" ptsTypes="AA">
                                      <p:cBhvr>
                                        <p:cTn id="14" dur="500" fill="hold"/>
                                        <p:tgtEl>
                                          <p:spTgt spid="4"/>
                                        </p:tgtEl>
                                        <p:attrNameLst>
                                          <p:attrName>ppt_x</p:attrName>
                                          <p:attrName>ppt_y</p:attrName>
                                        </p:attrNameLst>
                                      </p:cBhvr>
                                      <p:rCtr x="0" y="1736"/>
                                    </p:animMotion>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50"/>
                                        <p:tgtEl>
                                          <p:spTgt spid="13"/>
                                        </p:tgtEl>
                                      </p:cBhvr>
                                    </p:animEffect>
                                  </p:childTnLst>
                                </p:cTn>
                              </p:par>
                              <p:par>
                                <p:cTn id="18" presetID="42" presetClass="path" presetSubtype="0" decel="100000" fill="hold" nodeType="withEffect">
                                  <p:stCondLst>
                                    <p:cond delay="0"/>
                                  </p:stCondLst>
                                  <p:childTnLst>
                                    <p:animMotion origin="layout" path="M -0.03281 -0.00046 L 1.875E-6 -1.48148E-6 " pathEditMode="relative" rAng="0" ptsTypes="AA">
                                      <p:cBhvr>
                                        <p:cTn id="19" dur="500" fill="hold"/>
                                        <p:tgtEl>
                                          <p:spTgt spid="13"/>
                                        </p:tgtEl>
                                        <p:attrNameLst>
                                          <p:attrName>ppt_x</p:attrName>
                                          <p:attrName>ppt_y</p:attrName>
                                        </p:attrNameLst>
                                      </p:cBhvr>
                                      <p:rCtr x="1641"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97D772-4DF3-B973-A5DF-547CFDAC7148}"/>
              </a:ext>
            </a:extLst>
          </p:cNvPr>
          <p:cNvSpPr/>
          <p:nvPr/>
        </p:nvSpPr>
        <p:spPr>
          <a:xfrm>
            <a:off x="0" y="0"/>
            <a:ext cx="12192000" cy="1376363"/>
          </a:xfrm>
          <a:prstGeom prst="rect">
            <a:avLst/>
          </a:prstGeom>
          <a:solidFill>
            <a:srgbClr val="9F3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17" name="Rectangle 16">
            <a:extLst>
              <a:ext uri="{FF2B5EF4-FFF2-40B4-BE49-F238E27FC236}">
                <a16:creationId xmlns:a16="http://schemas.microsoft.com/office/drawing/2014/main" id="{EAF3A788-F447-0741-4D66-89EB9291C2E6}"/>
              </a:ext>
            </a:extLst>
          </p:cNvPr>
          <p:cNvSpPr/>
          <p:nvPr/>
        </p:nvSpPr>
        <p:spPr>
          <a:xfrm>
            <a:off x="1203659" y="0"/>
            <a:ext cx="36000" cy="110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Calibri" panose="020F0502020204030204" pitchFamily="34" charset="0"/>
              <a:ea typeface="Gotham Book" charset="0"/>
              <a:cs typeface="Calibri" panose="020F0502020204030204" pitchFamily="34" charset="0"/>
            </a:endParaRPr>
          </a:p>
        </p:txBody>
      </p:sp>
      <p:sp>
        <p:nvSpPr>
          <p:cNvPr id="18" name="[T2O] Rechteck 7">
            <a:extLst>
              <a:ext uri="{FF2B5EF4-FFF2-40B4-BE49-F238E27FC236}">
                <a16:creationId xmlns:a16="http://schemas.microsoft.com/office/drawing/2014/main" id="{753A3661-601C-13D6-2E03-24AE1ACCD8B0}"/>
              </a:ext>
            </a:extLst>
          </p:cNvPr>
          <p:cNvSpPr>
            <a:spLocks noChangeAspect="1"/>
          </p:cNvSpPr>
          <p:nvPr/>
        </p:nvSpPr>
        <p:spPr>
          <a:xfrm>
            <a:off x="258179" y="256182"/>
            <a:ext cx="687302" cy="864000"/>
          </a:xfrm>
          <a:custGeom>
            <a:avLst/>
            <a:gdLst/>
            <a:ahLst/>
            <a:cxnLst/>
            <a:rect l="l" t="t" r="r" b="b"/>
            <a:pathLst>
              <a:path w="319132" h="401180">
                <a:moveTo>
                  <a:pt x="26975" y="0"/>
                </a:moveTo>
                <a:lnTo>
                  <a:pt x="311270" y="0"/>
                </a:lnTo>
                <a:lnTo>
                  <a:pt x="311270" y="78052"/>
                </a:lnTo>
                <a:lnTo>
                  <a:pt x="217482" y="158429"/>
                </a:lnTo>
                <a:cubicBezTo>
                  <a:pt x="246287" y="164249"/>
                  <a:pt x="270249" y="175938"/>
                  <a:pt x="289367" y="193493"/>
                </a:cubicBezTo>
                <a:cubicBezTo>
                  <a:pt x="308485" y="211049"/>
                  <a:pt x="318407" y="236650"/>
                  <a:pt x="319132" y="270298"/>
                </a:cubicBezTo>
                <a:cubicBezTo>
                  <a:pt x="318290" y="310655"/>
                  <a:pt x="303968" y="342441"/>
                  <a:pt x="276166" y="365656"/>
                </a:cubicBezTo>
                <a:cubicBezTo>
                  <a:pt x="248363" y="388871"/>
                  <a:pt x="212131" y="400713"/>
                  <a:pt x="167469" y="401180"/>
                </a:cubicBezTo>
                <a:cubicBezTo>
                  <a:pt x="129688" y="400911"/>
                  <a:pt x="97070" y="394570"/>
                  <a:pt x="69615" y="382157"/>
                </a:cubicBezTo>
                <a:cubicBezTo>
                  <a:pt x="42160" y="369744"/>
                  <a:pt x="18955" y="352874"/>
                  <a:pt x="0" y="331547"/>
                </a:cubicBezTo>
                <a:lnTo>
                  <a:pt x="68561" y="262990"/>
                </a:lnTo>
                <a:cubicBezTo>
                  <a:pt x="82517" y="277407"/>
                  <a:pt x="97175" y="288486"/>
                  <a:pt x="112536" y="296227"/>
                </a:cubicBezTo>
                <a:cubicBezTo>
                  <a:pt x="127897" y="303968"/>
                  <a:pt x="144522" y="307880"/>
                  <a:pt x="162411" y="307962"/>
                </a:cubicBezTo>
                <a:cubicBezTo>
                  <a:pt x="178041" y="307833"/>
                  <a:pt x="190334" y="304156"/>
                  <a:pt x="199291" y="296930"/>
                </a:cubicBezTo>
                <a:cubicBezTo>
                  <a:pt x="208247" y="289704"/>
                  <a:pt x="212813" y="279702"/>
                  <a:pt x="212989" y="266925"/>
                </a:cubicBezTo>
                <a:cubicBezTo>
                  <a:pt x="212884" y="254171"/>
                  <a:pt x="207334" y="244263"/>
                  <a:pt x="196340" y="237201"/>
                </a:cubicBezTo>
                <a:cubicBezTo>
                  <a:pt x="185347" y="230139"/>
                  <a:pt x="169541" y="226555"/>
                  <a:pt x="148924" y="226450"/>
                </a:cubicBezTo>
                <a:lnTo>
                  <a:pt x="102842" y="226450"/>
                </a:lnTo>
                <a:lnTo>
                  <a:pt x="87107" y="169672"/>
                </a:lnTo>
                <a:lnTo>
                  <a:pt x="177585" y="88160"/>
                </a:lnTo>
                <a:lnTo>
                  <a:pt x="26975" y="8816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2" name="Rectangle 1">
            <a:extLst>
              <a:ext uri="{FF2B5EF4-FFF2-40B4-BE49-F238E27FC236}">
                <a16:creationId xmlns:a16="http://schemas.microsoft.com/office/drawing/2014/main" id="{ACD4A87B-46E1-0CB8-B573-2C3750D0D4E6}"/>
              </a:ext>
            </a:extLst>
          </p:cNvPr>
          <p:cNvSpPr/>
          <p:nvPr/>
        </p:nvSpPr>
        <p:spPr>
          <a:xfrm>
            <a:off x="0" y="1376362"/>
            <a:ext cx="12192000" cy="4537075"/>
          </a:xfrm>
          <a:prstGeom prst="rect">
            <a:avLst/>
          </a:prstGeom>
          <a:solidFill>
            <a:srgbClr val="9F399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grpSp>
        <p:nvGrpSpPr>
          <p:cNvPr id="4" name="Group 3">
            <a:extLst>
              <a:ext uri="{FF2B5EF4-FFF2-40B4-BE49-F238E27FC236}">
                <a16:creationId xmlns:a16="http://schemas.microsoft.com/office/drawing/2014/main" id="{A6E7E3B2-88FC-DB0D-A032-0DBEEC3B419A}"/>
              </a:ext>
            </a:extLst>
          </p:cNvPr>
          <p:cNvGrpSpPr/>
          <p:nvPr/>
        </p:nvGrpSpPr>
        <p:grpSpPr>
          <a:xfrm>
            <a:off x="289385" y="1862496"/>
            <a:ext cx="1505630" cy="1734836"/>
            <a:chOff x="567979" y="1610139"/>
            <a:chExt cx="1597301" cy="1840461"/>
          </a:xfrm>
        </p:grpSpPr>
        <p:graphicFrame>
          <p:nvGraphicFramePr>
            <p:cNvPr id="6" name="Chart 5">
              <a:extLst>
                <a:ext uri="{FF2B5EF4-FFF2-40B4-BE49-F238E27FC236}">
                  <a16:creationId xmlns:a16="http://schemas.microsoft.com/office/drawing/2014/main" id="{FC8296FD-BE77-1494-9475-75B2C8193C00}"/>
                </a:ext>
              </a:extLst>
            </p:cNvPr>
            <p:cNvGraphicFramePr/>
            <p:nvPr>
              <p:extLst>
                <p:ext uri="{D42A27DB-BD31-4B8C-83A1-F6EECF244321}">
                  <p14:modId xmlns:p14="http://schemas.microsoft.com/office/powerpoint/2010/main" val="282265057"/>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E297C5C-7D99-2296-3AA5-130E4546B3BF}"/>
                </a:ext>
              </a:extLst>
            </p:cNvPr>
            <p:cNvSpPr txBox="1"/>
            <p:nvPr/>
          </p:nvSpPr>
          <p:spPr>
            <a:xfrm>
              <a:off x="637411" y="2830221"/>
              <a:ext cx="1372387" cy="620379"/>
            </a:xfrm>
            <a:prstGeom prst="rect">
              <a:avLst/>
            </a:prstGeom>
            <a:noFill/>
          </p:spPr>
          <p:txBody>
            <a:bodyPr wrap="none" lIns="0" rIns="0" rtlCol="0">
              <a:spAutoFit/>
            </a:bodyPr>
            <a:lstStyle/>
            <a:p>
              <a:pPr marL="155575" algn="ctr">
                <a:lnSpc>
                  <a:spcPct val="100000"/>
                </a:lnSpc>
                <a:spcBef>
                  <a:spcPts val="1190"/>
                </a:spcBef>
              </a:pPr>
              <a:r>
                <a:rPr lang="en-US" sz="1600" b="1" spc="0" dirty="0">
                  <a:solidFill>
                    <a:srgbClr val="58595B"/>
                  </a:solidFill>
                  <a:latin typeface="+mn-lt"/>
                  <a:cs typeface="Verdana"/>
                </a:rPr>
                <a:t>Median time </a:t>
              </a:r>
              <a:br>
                <a:rPr lang="en-US" sz="1600" b="1" spc="0" dirty="0">
                  <a:solidFill>
                    <a:srgbClr val="58595B"/>
                  </a:solidFill>
                  <a:latin typeface="+mn-lt"/>
                  <a:cs typeface="Verdana"/>
                </a:rPr>
              </a:br>
              <a:r>
                <a:rPr lang="en-US" sz="1600" b="1" spc="0" dirty="0">
                  <a:solidFill>
                    <a:srgbClr val="58595B"/>
                  </a:solidFill>
                  <a:latin typeface="+mn-lt"/>
                  <a:cs typeface="Verdana"/>
                </a:rPr>
                <a:t>on scene</a:t>
              </a:r>
              <a:endParaRPr lang="en-US" sz="1600" b="1" spc="0" dirty="0">
                <a:latin typeface="+mn-lt"/>
                <a:cs typeface="Verdana"/>
              </a:endParaRPr>
            </a:p>
          </p:txBody>
        </p:sp>
        <p:sp>
          <p:nvSpPr>
            <p:cNvPr id="9" name="TextBox 8">
              <a:extLst>
                <a:ext uri="{FF2B5EF4-FFF2-40B4-BE49-F238E27FC236}">
                  <a16:creationId xmlns:a16="http://schemas.microsoft.com/office/drawing/2014/main" id="{C8B3FB01-D8C5-4360-EF35-6ACDA2E450F9}"/>
                </a:ext>
              </a:extLst>
            </p:cNvPr>
            <p:cNvSpPr txBox="1"/>
            <p:nvPr/>
          </p:nvSpPr>
          <p:spPr>
            <a:xfrm>
              <a:off x="980088" y="1900128"/>
              <a:ext cx="773084" cy="773084"/>
            </a:xfrm>
            <a:prstGeom prst="ellipse">
              <a:avLst/>
            </a:prstGeom>
            <a:solidFill>
              <a:schemeClr val="bg1"/>
            </a:solidFill>
          </p:spPr>
          <p:txBody>
            <a:bodyPr wrap="none" lIns="0" tIns="144000" rIns="0" bIns="0" rtlCol="0" anchor="ctr">
              <a:noAutofit/>
            </a:bodyPr>
            <a:lstStyle/>
            <a:p>
              <a:pPr algn="ctr">
                <a:lnSpc>
                  <a:spcPct val="80000"/>
                </a:lnSpc>
              </a:pPr>
              <a:r>
                <a:rPr lang="en-GB" sz="2000" b="1" i="0" u="none" strike="noStrike" dirty="0">
                  <a:effectLst/>
                </a:rPr>
                <a:t>31-35</a:t>
              </a:r>
            </a:p>
            <a:p>
              <a:pPr algn="ctr">
                <a:lnSpc>
                  <a:spcPct val="80000"/>
                </a:lnSpc>
              </a:pPr>
              <a:r>
                <a:rPr lang="en-GB" sz="1400" b="1" dirty="0"/>
                <a:t>min</a:t>
              </a:r>
              <a:endParaRPr lang="en-GB" sz="1400" b="1" i="0" u="none" strike="noStrike" dirty="0">
                <a:effectLst/>
              </a:endParaRPr>
            </a:p>
          </p:txBody>
        </p:sp>
      </p:grpSp>
      <p:pic>
        <p:nvPicPr>
          <p:cNvPr id="10" name="object 41">
            <a:extLst>
              <a:ext uri="{FF2B5EF4-FFF2-40B4-BE49-F238E27FC236}">
                <a16:creationId xmlns:a16="http://schemas.microsoft.com/office/drawing/2014/main" id="{4B94EA5F-094F-D9C7-9730-E05616B83BEE}"/>
              </a:ext>
            </a:extLst>
          </p:cNvPr>
          <p:cNvPicPr/>
          <p:nvPr/>
        </p:nvPicPr>
        <p:blipFill>
          <a:blip r:embed="rId4" cstate="print"/>
          <a:stretch>
            <a:fillRect/>
          </a:stretch>
        </p:blipFill>
        <p:spPr>
          <a:xfrm>
            <a:off x="8497764" y="1987319"/>
            <a:ext cx="3081009" cy="3315159"/>
          </a:xfrm>
          <a:prstGeom prst="rect">
            <a:avLst/>
          </a:prstGeom>
        </p:spPr>
      </p:pic>
      <p:graphicFrame>
        <p:nvGraphicFramePr>
          <p:cNvPr id="11" name="object 42">
            <a:extLst>
              <a:ext uri="{FF2B5EF4-FFF2-40B4-BE49-F238E27FC236}">
                <a16:creationId xmlns:a16="http://schemas.microsoft.com/office/drawing/2014/main" id="{0B6E0D56-27E7-B8B5-7C32-F2DEC7BF1BAF}"/>
              </a:ext>
            </a:extLst>
          </p:cNvPr>
          <p:cNvGraphicFramePr>
            <a:graphicFrameLocks noGrp="1"/>
          </p:cNvGraphicFramePr>
          <p:nvPr>
            <p:extLst>
              <p:ext uri="{D42A27DB-BD31-4B8C-83A1-F6EECF244321}">
                <p14:modId xmlns:p14="http://schemas.microsoft.com/office/powerpoint/2010/main" val="3858871694"/>
              </p:ext>
            </p:extLst>
          </p:nvPr>
        </p:nvGraphicFramePr>
        <p:xfrm>
          <a:off x="5863924" y="1987319"/>
          <a:ext cx="5704189" cy="3315159"/>
        </p:xfrm>
        <a:graphic>
          <a:graphicData uri="http://schemas.openxmlformats.org/drawingml/2006/table">
            <a:tbl>
              <a:tblPr firstRow="1" bandRow="1">
                <a:tableStyleId>{2D5ABB26-0587-4C30-8999-92F81FD0307C}</a:tableStyleId>
              </a:tblPr>
              <a:tblGrid>
                <a:gridCol w="2625049">
                  <a:extLst>
                    <a:ext uri="{9D8B030D-6E8A-4147-A177-3AD203B41FA5}">
                      <a16:colId xmlns:a16="http://schemas.microsoft.com/office/drawing/2014/main" val="20000"/>
                    </a:ext>
                  </a:extLst>
                </a:gridCol>
                <a:gridCol w="1026380">
                  <a:extLst>
                    <a:ext uri="{9D8B030D-6E8A-4147-A177-3AD203B41FA5}">
                      <a16:colId xmlns:a16="http://schemas.microsoft.com/office/drawing/2014/main" val="20001"/>
                    </a:ext>
                  </a:extLst>
                </a:gridCol>
                <a:gridCol w="1026380">
                  <a:extLst>
                    <a:ext uri="{9D8B030D-6E8A-4147-A177-3AD203B41FA5}">
                      <a16:colId xmlns:a16="http://schemas.microsoft.com/office/drawing/2014/main" val="20002"/>
                    </a:ext>
                  </a:extLst>
                </a:gridCol>
                <a:gridCol w="1026380">
                  <a:extLst>
                    <a:ext uri="{9D8B030D-6E8A-4147-A177-3AD203B41FA5}">
                      <a16:colId xmlns:a16="http://schemas.microsoft.com/office/drawing/2014/main" val="20003"/>
                    </a:ext>
                  </a:extLst>
                </a:gridCol>
              </a:tblGrid>
              <a:tr h="456714">
                <a:tc>
                  <a:txBody>
                    <a:bodyPr/>
                    <a:lstStyle/>
                    <a:p>
                      <a:pPr>
                        <a:lnSpc>
                          <a:spcPct val="100000"/>
                        </a:lnSpc>
                      </a:pPr>
                      <a:endParaRPr sz="1700" spc="0" dirty="0">
                        <a:latin typeface="Times New Roman"/>
                        <a:cs typeface="Times New Roman"/>
                      </a:endParaRPr>
                    </a:p>
                  </a:txBody>
                  <a:tcPr marL="0" marR="0" marT="0" marB="0">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lnSpc>
                          <a:spcPct val="100000"/>
                        </a:lnSpc>
                        <a:spcBef>
                          <a:spcPts val="1195"/>
                        </a:spcBef>
                      </a:pPr>
                      <a:r>
                        <a:rPr sz="1300" b="1" spc="0" dirty="0">
                          <a:solidFill>
                            <a:srgbClr val="FFFFFF"/>
                          </a:solidFill>
                          <a:latin typeface="+mn-lt"/>
                          <a:cs typeface="Arial Black"/>
                        </a:rPr>
                        <a:t>GOLD</a:t>
                      </a:r>
                      <a:endParaRPr sz="1300" b="1" spc="0">
                        <a:latin typeface="+mn-lt"/>
                        <a:cs typeface="Arial Black"/>
                      </a:endParaRPr>
                    </a:p>
                  </a:txBody>
                  <a:tcPr marL="0" marR="0" marT="139889"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lnSpc>
                          <a:spcPct val="100000"/>
                        </a:lnSpc>
                        <a:spcBef>
                          <a:spcPts val="1195"/>
                        </a:spcBef>
                      </a:pPr>
                      <a:r>
                        <a:rPr sz="1300" b="1" spc="0" dirty="0">
                          <a:solidFill>
                            <a:srgbClr val="FFFFFF"/>
                          </a:solidFill>
                          <a:latin typeface="+mn-lt"/>
                          <a:cs typeface="Arial Black"/>
                        </a:rPr>
                        <a:t>PLATINUM</a:t>
                      </a:r>
                      <a:endParaRPr sz="1300" b="1" spc="0" dirty="0">
                        <a:latin typeface="+mn-lt"/>
                        <a:cs typeface="Arial Black"/>
                      </a:endParaRPr>
                    </a:p>
                  </a:txBody>
                  <a:tcPr marL="0" marR="0" marT="139889"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lnSpc>
                          <a:spcPct val="100000"/>
                        </a:lnSpc>
                        <a:spcBef>
                          <a:spcPts val="1195"/>
                        </a:spcBef>
                      </a:pPr>
                      <a:r>
                        <a:rPr sz="1300" b="1" spc="0" dirty="0">
                          <a:solidFill>
                            <a:srgbClr val="FFFFFF"/>
                          </a:solidFill>
                          <a:latin typeface="+mn-lt"/>
                          <a:cs typeface="Arial Black"/>
                        </a:rPr>
                        <a:t>DIAMOND</a:t>
                      </a:r>
                      <a:endParaRPr sz="1300" b="1" spc="0" dirty="0">
                        <a:latin typeface="+mn-lt"/>
                        <a:cs typeface="Arial Black"/>
                      </a:endParaRPr>
                    </a:p>
                  </a:txBody>
                  <a:tcPr marL="0" marR="0" marT="139889" marB="0">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454878">
                <a:tc>
                  <a:txBody>
                    <a:bodyPr/>
                    <a:lstStyle/>
                    <a:p>
                      <a:pPr marL="155575">
                        <a:lnSpc>
                          <a:spcPct val="100000"/>
                        </a:lnSpc>
                        <a:spcBef>
                          <a:spcPts val="1190"/>
                        </a:spcBef>
                      </a:pPr>
                      <a:r>
                        <a:rPr sz="1300" spc="0" dirty="0">
                          <a:solidFill>
                            <a:srgbClr val="58595B"/>
                          </a:solidFill>
                          <a:latin typeface="+mn-lt"/>
                          <a:cs typeface="Verdana"/>
                        </a:rPr>
                        <a:t>Median time on scene (</a:t>
                      </a:r>
                      <a:r>
                        <a:rPr lang="en-US" sz="1300" spc="0" dirty="0">
                          <a:solidFill>
                            <a:srgbClr val="58595B"/>
                          </a:solidFill>
                          <a:latin typeface="+mn-lt"/>
                          <a:cs typeface="Verdana"/>
                        </a:rPr>
                        <a:t>m</a:t>
                      </a:r>
                      <a:r>
                        <a:rPr sz="1300" spc="0" dirty="0">
                          <a:solidFill>
                            <a:srgbClr val="58595B"/>
                          </a:solidFill>
                          <a:latin typeface="+mn-lt"/>
                          <a:cs typeface="Verdana"/>
                        </a:rPr>
                        <a:t>inutes)</a:t>
                      </a:r>
                      <a:endParaRPr sz="1300" spc="0" dirty="0">
                        <a:latin typeface="+mn-lt"/>
                        <a:cs typeface="Verdana"/>
                      </a:endParaRPr>
                    </a:p>
                  </a:txBody>
                  <a:tcPr marL="0" marR="0" marT="139303" marB="0">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1190"/>
                        </a:spcBef>
                      </a:pPr>
                      <a:r>
                        <a:rPr sz="1300" spc="0" dirty="0">
                          <a:solidFill>
                            <a:srgbClr val="FFFFFF"/>
                          </a:solidFill>
                          <a:latin typeface="+mn-lt"/>
                          <a:cs typeface="Verdana"/>
                        </a:rPr>
                        <a:t>31 - 35 min</a:t>
                      </a:r>
                      <a:endParaRPr sz="1300" spc="0" dirty="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0"/>
                        </a:spcBef>
                      </a:pPr>
                      <a:r>
                        <a:rPr sz="1300" spc="0" dirty="0">
                          <a:solidFill>
                            <a:srgbClr val="FFFFFF"/>
                          </a:solidFill>
                          <a:latin typeface="+mn-lt"/>
                          <a:cs typeface="Verdana"/>
                        </a:rPr>
                        <a:t>25 - 30 min</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0"/>
                        </a:spcBef>
                      </a:pPr>
                      <a:r>
                        <a:rPr sz="1300" spc="0" dirty="0">
                          <a:solidFill>
                            <a:srgbClr val="FFFFFF"/>
                          </a:solidFill>
                          <a:latin typeface="+mn-lt"/>
                          <a:cs typeface="Verdana"/>
                        </a:rPr>
                        <a:t>&lt; 25 minutes</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54878">
                <a:tc>
                  <a:txBody>
                    <a:bodyPr/>
                    <a:lstStyle/>
                    <a:p>
                      <a:pPr marL="155575">
                        <a:lnSpc>
                          <a:spcPct val="100000"/>
                        </a:lnSpc>
                        <a:spcBef>
                          <a:spcPts val="1190"/>
                        </a:spcBef>
                      </a:pPr>
                      <a:r>
                        <a:rPr sz="1300" spc="0" dirty="0">
                          <a:solidFill>
                            <a:srgbClr val="58595B"/>
                          </a:solidFill>
                          <a:latin typeface="+mn-lt"/>
                          <a:cs typeface="Verdana"/>
                        </a:rPr>
                        <a:t>% </a:t>
                      </a:r>
                      <a:r>
                        <a:rPr lang="en-US" sz="1300" spc="0" dirty="0">
                          <a:solidFill>
                            <a:srgbClr val="58595B"/>
                          </a:solidFill>
                          <a:latin typeface="+mn-lt"/>
                          <a:cs typeface="Verdana"/>
                        </a:rPr>
                        <a:t>p</a:t>
                      </a:r>
                      <a:r>
                        <a:rPr sz="1300" spc="0" dirty="0">
                          <a:solidFill>
                            <a:srgbClr val="58595B"/>
                          </a:solidFill>
                          <a:latin typeface="+mn-lt"/>
                          <a:cs typeface="Verdana"/>
                        </a:rPr>
                        <a:t>re-notification to hospital</a:t>
                      </a:r>
                      <a:endParaRPr sz="1300" spc="0" dirty="0">
                        <a:latin typeface="+mn-lt"/>
                        <a:cs typeface="Verdana"/>
                      </a:endParaRPr>
                    </a:p>
                  </a:txBody>
                  <a:tcPr marL="0" marR="0" marT="139303" marB="0">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1190"/>
                        </a:spcBef>
                      </a:pPr>
                      <a:r>
                        <a:rPr sz="1300" spc="0" dirty="0">
                          <a:solidFill>
                            <a:srgbClr val="FFFFFF"/>
                          </a:solidFill>
                          <a:latin typeface="+mn-lt"/>
                          <a:cs typeface="Verdana"/>
                        </a:rPr>
                        <a:t>85%</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0"/>
                        </a:spcBef>
                      </a:pPr>
                      <a:r>
                        <a:rPr sz="1300" spc="0" dirty="0">
                          <a:solidFill>
                            <a:srgbClr val="FFFFFF"/>
                          </a:solidFill>
                          <a:latin typeface="+mn-lt"/>
                          <a:cs typeface="Verdana"/>
                        </a:rPr>
                        <a:t>90%</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0"/>
                        </a:spcBef>
                      </a:pPr>
                      <a:r>
                        <a:rPr sz="1300" spc="0" dirty="0">
                          <a:solidFill>
                            <a:srgbClr val="FFFFFF"/>
                          </a:solidFill>
                          <a:latin typeface="+mn-lt"/>
                          <a:cs typeface="Verdana"/>
                        </a:rPr>
                        <a:t>95%</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649563">
                <a:tc>
                  <a:txBody>
                    <a:bodyPr/>
                    <a:lstStyle/>
                    <a:p>
                      <a:pPr marL="155575" marR="227965">
                        <a:lnSpc>
                          <a:spcPct val="102000"/>
                        </a:lnSpc>
                        <a:spcBef>
                          <a:spcPts val="1155"/>
                        </a:spcBef>
                      </a:pPr>
                      <a:r>
                        <a:rPr sz="1300" spc="0" dirty="0">
                          <a:solidFill>
                            <a:srgbClr val="58595B"/>
                          </a:solidFill>
                          <a:latin typeface="+mn-lt"/>
                          <a:cs typeface="Verdana"/>
                        </a:rPr>
                        <a:t>% of patients delivered to Stroke</a:t>
                      </a:r>
                      <a:r>
                        <a:rPr lang="en-US" sz="1300" spc="0" dirty="0">
                          <a:solidFill>
                            <a:srgbClr val="58595B"/>
                          </a:solidFill>
                          <a:latin typeface="+mn-lt"/>
                          <a:cs typeface="Verdana"/>
                        </a:rPr>
                        <a:t>-</a:t>
                      </a:r>
                      <a:r>
                        <a:rPr sz="1300" spc="0" dirty="0">
                          <a:solidFill>
                            <a:srgbClr val="58595B"/>
                          </a:solidFill>
                          <a:latin typeface="+mn-lt"/>
                          <a:cs typeface="Verdana"/>
                        </a:rPr>
                        <a:t>Ready Hospitals</a:t>
                      </a:r>
                      <a:r>
                        <a:rPr lang="en-GB" sz="1300" spc="0" dirty="0">
                          <a:solidFill>
                            <a:srgbClr val="58595B"/>
                          </a:solidFill>
                          <a:latin typeface="+mn-lt"/>
                          <a:cs typeface="Verdana"/>
                        </a:rPr>
                        <a:t>:</a:t>
                      </a:r>
                      <a:endParaRPr sz="1300" spc="0" dirty="0">
                        <a:latin typeface="+mn-lt"/>
                        <a:cs typeface="Verdana"/>
                      </a:endParaRPr>
                    </a:p>
                  </a:txBody>
                  <a:tcPr marL="0" marR="0" marT="135206" marB="0">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85%</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90%</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95%</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649563">
                <a:tc>
                  <a:txBody>
                    <a:bodyPr/>
                    <a:lstStyle/>
                    <a:p>
                      <a:pPr marL="155575" marR="179070">
                        <a:lnSpc>
                          <a:spcPct val="102000"/>
                        </a:lnSpc>
                        <a:spcBef>
                          <a:spcPts val="1155"/>
                        </a:spcBef>
                      </a:pPr>
                      <a:r>
                        <a:rPr sz="1300" spc="0" dirty="0">
                          <a:solidFill>
                            <a:srgbClr val="58595B"/>
                          </a:solidFill>
                          <a:latin typeface="+mn-lt"/>
                          <a:cs typeface="Verdana"/>
                        </a:rPr>
                        <a:t>% of patients where medications details are reported</a:t>
                      </a:r>
                      <a:r>
                        <a:rPr lang="en-GB" sz="1300" spc="0" dirty="0">
                          <a:solidFill>
                            <a:srgbClr val="58595B"/>
                          </a:solidFill>
                          <a:latin typeface="+mn-lt"/>
                          <a:cs typeface="Verdana"/>
                        </a:rPr>
                        <a:t>:</a:t>
                      </a:r>
                      <a:endParaRPr sz="1300" spc="0" dirty="0">
                        <a:latin typeface="+mn-lt"/>
                        <a:cs typeface="Verdana"/>
                      </a:endParaRPr>
                    </a:p>
                  </a:txBody>
                  <a:tcPr marL="0" marR="0" marT="135206" marB="0">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2"/>
                    </a:solidFill>
                  </a:tcPr>
                </a:tc>
                <a:tc>
                  <a:txBody>
                    <a:bodyPr/>
                    <a:lstStyle/>
                    <a:p>
                      <a:pPr>
                        <a:lnSpc>
                          <a:spcPct val="100000"/>
                        </a:lnSpc>
                        <a:spcBef>
                          <a:spcPts val="484"/>
                        </a:spcBef>
                      </a:pPr>
                      <a:endParaRPr sz="1300" spc="0" dirty="0">
                        <a:latin typeface="+mn-lt"/>
                        <a:cs typeface="Times New Roman"/>
                      </a:endParaRPr>
                    </a:p>
                    <a:p>
                      <a:pPr algn="ctr">
                        <a:lnSpc>
                          <a:spcPct val="100000"/>
                        </a:lnSpc>
                        <a:spcBef>
                          <a:spcPts val="5"/>
                        </a:spcBef>
                      </a:pPr>
                      <a:r>
                        <a:rPr sz="1300" spc="0" dirty="0">
                          <a:solidFill>
                            <a:srgbClr val="FFFFFF"/>
                          </a:solidFill>
                          <a:latin typeface="+mn-lt"/>
                          <a:cs typeface="Verdana"/>
                        </a:rPr>
                        <a:t>85%</a:t>
                      </a:r>
                      <a:endParaRPr sz="1300" spc="0" dirty="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90%</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95%</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649563">
                <a:tc>
                  <a:txBody>
                    <a:bodyPr/>
                    <a:lstStyle/>
                    <a:p>
                      <a:pPr marL="155575" marR="488315">
                        <a:lnSpc>
                          <a:spcPct val="102000"/>
                        </a:lnSpc>
                        <a:spcBef>
                          <a:spcPts val="1155"/>
                        </a:spcBef>
                      </a:pPr>
                      <a:r>
                        <a:rPr sz="1300" spc="0" dirty="0">
                          <a:solidFill>
                            <a:srgbClr val="58595B"/>
                          </a:solidFill>
                          <a:latin typeface="+mn-lt"/>
                          <a:cs typeface="Verdana"/>
                        </a:rPr>
                        <a:t>% of patients where time last known normal is reported</a:t>
                      </a:r>
                      <a:r>
                        <a:rPr lang="en-GB" sz="1300" spc="0" dirty="0">
                          <a:solidFill>
                            <a:srgbClr val="58595B"/>
                          </a:solidFill>
                          <a:latin typeface="+mn-lt"/>
                          <a:cs typeface="Verdana"/>
                        </a:rPr>
                        <a:t>:</a:t>
                      </a:r>
                      <a:endParaRPr sz="1300" spc="0" dirty="0">
                        <a:latin typeface="+mn-lt"/>
                        <a:cs typeface="Verdana"/>
                      </a:endParaRPr>
                    </a:p>
                  </a:txBody>
                  <a:tcPr marL="0" marR="0" marT="135206" marB="0">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pPr>
                        <a:lnSpc>
                          <a:spcPct val="100000"/>
                        </a:lnSpc>
                        <a:spcBef>
                          <a:spcPts val="484"/>
                        </a:spcBef>
                      </a:pPr>
                      <a:endParaRPr sz="1300" spc="0" dirty="0">
                        <a:latin typeface="+mn-lt"/>
                        <a:cs typeface="Times New Roman"/>
                      </a:endParaRPr>
                    </a:p>
                    <a:p>
                      <a:pPr algn="ctr">
                        <a:lnSpc>
                          <a:spcPct val="100000"/>
                        </a:lnSpc>
                        <a:spcBef>
                          <a:spcPts val="5"/>
                        </a:spcBef>
                      </a:pPr>
                      <a:r>
                        <a:rPr sz="1300" spc="0" dirty="0">
                          <a:solidFill>
                            <a:srgbClr val="FFFFFF"/>
                          </a:solidFill>
                          <a:latin typeface="+mn-lt"/>
                          <a:cs typeface="Verdana"/>
                        </a:rPr>
                        <a:t>85%</a:t>
                      </a:r>
                      <a:endParaRPr sz="1300" spc="0" dirty="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spcBef>
                          <a:spcPts val="484"/>
                        </a:spcBef>
                      </a:pPr>
                      <a:endParaRPr sz="1300" spc="0" dirty="0">
                        <a:latin typeface="+mn-lt"/>
                        <a:cs typeface="Times New Roman"/>
                      </a:endParaRPr>
                    </a:p>
                    <a:p>
                      <a:pPr algn="ctr">
                        <a:lnSpc>
                          <a:spcPct val="100000"/>
                        </a:lnSpc>
                        <a:spcBef>
                          <a:spcPts val="5"/>
                        </a:spcBef>
                      </a:pPr>
                      <a:r>
                        <a:rPr sz="1300" spc="0" dirty="0">
                          <a:solidFill>
                            <a:srgbClr val="FFFFFF"/>
                          </a:solidFill>
                          <a:latin typeface="+mn-lt"/>
                          <a:cs typeface="Verdana"/>
                        </a:rPr>
                        <a:t>90%</a:t>
                      </a:r>
                      <a:endParaRPr sz="1300" spc="0" dirty="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nSpc>
                          <a:spcPct val="100000"/>
                        </a:lnSpc>
                        <a:spcBef>
                          <a:spcPts val="484"/>
                        </a:spcBef>
                      </a:pPr>
                      <a:endParaRPr sz="1300" spc="0" dirty="0">
                        <a:latin typeface="+mn-lt"/>
                        <a:cs typeface="Times New Roman"/>
                      </a:endParaRPr>
                    </a:p>
                    <a:p>
                      <a:pPr algn="ctr">
                        <a:lnSpc>
                          <a:spcPct val="100000"/>
                        </a:lnSpc>
                        <a:spcBef>
                          <a:spcPts val="5"/>
                        </a:spcBef>
                      </a:pPr>
                      <a:r>
                        <a:rPr sz="1300" spc="0" dirty="0">
                          <a:solidFill>
                            <a:srgbClr val="FFFFFF"/>
                          </a:solidFill>
                          <a:latin typeface="+mn-lt"/>
                          <a:cs typeface="Verdana"/>
                        </a:rPr>
                        <a:t>95%</a:t>
                      </a:r>
                      <a:endParaRPr sz="1300" spc="0" dirty="0">
                        <a:latin typeface="+mn-lt"/>
                        <a:cs typeface="Verdana"/>
                      </a:endParaRPr>
                    </a:p>
                  </a:txBody>
                  <a:tcPr marL="0" marR="0" marT="56774" marB="0">
                    <a:lnL w="1905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12" name="Group 11">
            <a:extLst>
              <a:ext uri="{FF2B5EF4-FFF2-40B4-BE49-F238E27FC236}">
                <a16:creationId xmlns:a16="http://schemas.microsoft.com/office/drawing/2014/main" id="{04FE0CF7-0A09-793A-E9DA-D2DC360DC2D7}"/>
              </a:ext>
            </a:extLst>
          </p:cNvPr>
          <p:cNvGrpSpPr/>
          <p:nvPr/>
        </p:nvGrpSpPr>
        <p:grpSpPr>
          <a:xfrm>
            <a:off x="1042200" y="3676432"/>
            <a:ext cx="1505631" cy="1734836"/>
            <a:chOff x="567979" y="1610139"/>
            <a:chExt cx="1597301" cy="1840461"/>
          </a:xfrm>
        </p:grpSpPr>
        <p:graphicFrame>
          <p:nvGraphicFramePr>
            <p:cNvPr id="13" name="Chart 12">
              <a:extLst>
                <a:ext uri="{FF2B5EF4-FFF2-40B4-BE49-F238E27FC236}">
                  <a16:creationId xmlns:a16="http://schemas.microsoft.com/office/drawing/2014/main" id="{A8F708FC-7132-927D-3E10-21CAD628547F}"/>
                </a:ext>
              </a:extLst>
            </p:cNvPr>
            <p:cNvGraphicFramePr/>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524B3D55-D95F-7FCB-CB67-AAE3D7A32859}"/>
                </a:ext>
              </a:extLst>
            </p:cNvPr>
            <p:cNvSpPr txBox="1"/>
            <p:nvPr/>
          </p:nvSpPr>
          <p:spPr>
            <a:xfrm>
              <a:off x="645677" y="2830221"/>
              <a:ext cx="1441907" cy="620379"/>
            </a:xfrm>
            <a:prstGeom prst="rect">
              <a:avLst/>
            </a:prstGeom>
            <a:noFill/>
          </p:spPr>
          <p:txBody>
            <a:bodyPr wrap="none" lIns="0" rIns="0" rtlCol="0">
              <a:spAutoFit/>
            </a:bodyPr>
            <a:lstStyle/>
            <a:p>
              <a:pPr algn="ctr"/>
              <a:r>
                <a:rPr lang="en-GB" sz="1600" b="1" spc="0" dirty="0">
                  <a:solidFill>
                    <a:srgbClr val="58595B"/>
                  </a:solidFill>
                  <a:latin typeface="+mn-lt"/>
                  <a:cs typeface="Verdana"/>
                </a:rPr>
                <a:t>Medication </a:t>
              </a:r>
              <a:br>
                <a:rPr lang="en-GB" sz="1600" b="1" spc="0" dirty="0">
                  <a:solidFill>
                    <a:srgbClr val="58595B"/>
                  </a:solidFill>
                  <a:latin typeface="+mn-lt"/>
                  <a:cs typeface="Verdana"/>
                </a:rPr>
              </a:br>
              <a:r>
                <a:rPr lang="en-GB" sz="1600" b="1" spc="0" dirty="0">
                  <a:solidFill>
                    <a:srgbClr val="58595B"/>
                  </a:solidFill>
                  <a:latin typeface="+mn-lt"/>
                  <a:cs typeface="Verdana"/>
                </a:rPr>
                <a:t>details reported</a:t>
              </a:r>
              <a:endParaRPr lang="en-GB" sz="1600" b="1" i="0" u="none" strike="noStrike" dirty="0">
                <a:effectLst/>
              </a:endParaRPr>
            </a:p>
          </p:txBody>
        </p:sp>
        <p:sp>
          <p:nvSpPr>
            <p:cNvPr id="35" name="TextBox 34">
              <a:extLst>
                <a:ext uri="{FF2B5EF4-FFF2-40B4-BE49-F238E27FC236}">
                  <a16:creationId xmlns:a16="http://schemas.microsoft.com/office/drawing/2014/main" id="{5DC1730A-D69C-FD06-1474-A52CC0EACB96}"/>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85%</a:t>
              </a:r>
            </a:p>
          </p:txBody>
        </p:sp>
      </p:grpSp>
      <p:grpSp>
        <p:nvGrpSpPr>
          <p:cNvPr id="36" name="Group 35">
            <a:extLst>
              <a:ext uri="{FF2B5EF4-FFF2-40B4-BE49-F238E27FC236}">
                <a16:creationId xmlns:a16="http://schemas.microsoft.com/office/drawing/2014/main" id="{DA262390-B58B-1045-3451-D984655A3D2A}"/>
              </a:ext>
            </a:extLst>
          </p:cNvPr>
          <p:cNvGrpSpPr/>
          <p:nvPr/>
        </p:nvGrpSpPr>
        <p:grpSpPr>
          <a:xfrm>
            <a:off x="2948979" y="3676432"/>
            <a:ext cx="1586973" cy="1734836"/>
            <a:chOff x="524848" y="1610139"/>
            <a:chExt cx="1683593" cy="1840461"/>
          </a:xfrm>
        </p:grpSpPr>
        <p:graphicFrame>
          <p:nvGraphicFramePr>
            <p:cNvPr id="37" name="Chart 36">
              <a:extLst>
                <a:ext uri="{FF2B5EF4-FFF2-40B4-BE49-F238E27FC236}">
                  <a16:creationId xmlns:a16="http://schemas.microsoft.com/office/drawing/2014/main" id="{459D2ADD-6EE7-3045-6E20-D9577CEE6EB9}"/>
                </a:ext>
              </a:extLst>
            </p:cNvPr>
            <p:cNvGraphicFramePr/>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6"/>
            </a:graphicData>
          </a:graphic>
        </p:graphicFrame>
        <p:sp>
          <p:nvSpPr>
            <p:cNvPr id="38" name="TextBox 37">
              <a:extLst>
                <a:ext uri="{FF2B5EF4-FFF2-40B4-BE49-F238E27FC236}">
                  <a16:creationId xmlns:a16="http://schemas.microsoft.com/office/drawing/2014/main" id="{A2617B34-9FB3-309F-5A17-4A254B7F083C}"/>
                </a:ext>
              </a:extLst>
            </p:cNvPr>
            <p:cNvSpPr txBox="1"/>
            <p:nvPr/>
          </p:nvSpPr>
          <p:spPr>
            <a:xfrm>
              <a:off x="524848" y="2830221"/>
              <a:ext cx="1683593" cy="620379"/>
            </a:xfrm>
            <a:prstGeom prst="rect">
              <a:avLst/>
            </a:prstGeom>
            <a:noFill/>
          </p:spPr>
          <p:txBody>
            <a:bodyPr wrap="none" lIns="0" rIns="0" rtlCol="0">
              <a:spAutoFit/>
            </a:bodyPr>
            <a:lstStyle/>
            <a:p>
              <a:pPr algn="ctr"/>
              <a:r>
                <a:rPr lang="en-GB" sz="1600" b="1" i="0" u="none" strike="noStrike" dirty="0">
                  <a:effectLst/>
                </a:rPr>
                <a:t>Time last known</a:t>
              </a:r>
              <a:br>
                <a:rPr lang="en-GB" sz="1600" b="1" i="0" u="none" strike="noStrike" dirty="0">
                  <a:effectLst/>
                </a:rPr>
              </a:br>
              <a:r>
                <a:rPr lang="en-GB" sz="1600" b="1" i="0" u="none" strike="noStrike" dirty="0">
                  <a:effectLst/>
                </a:rPr>
                <a:t>normal is reported</a:t>
              </a:r>
            </a:p>
          </p:txBody>
        </p:sp>
        <p:sp>
          <p:nvSpPr>
            <p:cNvPr id="39" name="TextBox 38">
              <a:extLst>
                <a:ext uri="{FF2B5EF4-FFF2-40B4-BE49-F238E27FC236}">
                  <a16:creationId xmlns:a16="http://schemas.microsoft.com/office/drawing/2014/main" id="{BFA0AF89-9F78-DD9A-8EAB-167426BA9FB9}"/>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85%</a:t>
              </a:r>
            </a:p>
          </p:txBody>
        </p:sp>
      </p:grpSp>
      <p:grpSp>
        <p:nvGrpSpPr>
          <p:cNvPr id="40" name="Group 39">
            <a:extLst>
              <a:ext uri="{FF2B5EF4-FFF2-40B4-BE49-F238E27FC236}">
                <a16:creationId xmlns:a16="http://schemas.microsoft.com/office/drawing/2014/main" id="{24C21D09-3145-2717-7A61-31E89D171022}"/>
              </a:ext>
            </a:extLst>
          </p:cNvPr>
          <p:cNvGrpSpPr/>
          <p:nvPr/>
        </p:nvGrpSpPr>
        <p:grpSpPr>
          <a:xfrm>
            <a:off x="2092604" y="1862496"/>
            <a:ext cx="1505630" cy="1734836"/>
            <a:chOff x="567979" y="1610139"/>
            <a:chExt cx="1597301" cy="1840461"/>
          </a:xfrm>
        </p:grpSpPr>
        <p:graphicFrame>
          <p:nvGraphicFramePr>
            <p:cNvPr id="41" name="Chart 40">
              <a:extLst>
                <a:ext uri="{FF2B5EF4-FFF2-40B4-BE49-F238E27FC236}">
                  <a16:creationId xmlns:a16="http://schemas.microsoft.com/office/drawing/2014/main" id="{411E55E3-96F6-D1F4-8BB4-9D3B386A0C6E}"/>
                </a:ext>
              </a:extLst>
            </p:cNvPr>
            <p:cNvGraphicFramePr/>
            <p:nvPr>
              <p:extLst>
                <p:ext uri="{D42A27DB-BD31-4B8C-83A1-F6EECF244321}">
                  <p14:modId xmlns:p14="http://schemas.microsoft.com/office/powerpoint/2010/main" val="417348298"/>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7"/>
            </a:graphicData>
          </a:graphic>
        </p:graphicFrame>
        <p:sp>
          <p:nvSpPr>
            <p:cNvPr id="42" name="TextBox 41">
              <a:extLst>
                <a:ext uri="{FF2B5EF4-FFF2-40B4-BE49-F238E27FC236}">
                  <a16:creationId xmlns:a16="http://schemas.microsoft.com/office/drawing/2014/main" id="{7D358B2E-6127-7B0B-6AB2-6D1FE048C57F}"/>
                </a:ext>
              </a:extLst>
            </p:cNvPr>
            <p:cNvSpPr txBox="1"/>
            <p:nvPr/>
          </p:nvSpPr>
          <p:spPr>
            <a:xfrm>
              <a:off x="637411" y="2830221"/>
              <a:ext cx="1458436" cy="620379"/>
            </a:xfrm>
            <a:prstGeom prst="rect">
              <a:avLst/>
            </a:prstGeom>
            <a:noFill/>
          </p:spPr>
          <p:txBody>
            <a:bodyPr wrap="none" lIns="0" rIns="0" rtlCol="0">
              <a:spAutoFit/>
            </a:bodyPr>
            <a:lstStyle/>
            <a:p>
              <a:pPr algn="ctr"/>
              <a:r>
                <a:rPr lang="en-GB" sz="1600" b="1" i="0" u="none" strike="noStrike" dirty="0">
                  <a:effectLst/>
                </a:rPr>
                <a:t>Pre-notification </a:t>
              </a:r>
              <a:br>
                <a:rPr lang="en-GB" sz="1600" b="1" i="0" u="none" strike="noStrike" dirty="0">
                  <a:effectLst/>
                </a:rPr>
              </a:br>
              <a:r>
                <a:rPr lang="en-GB" sz="1600" b="1" i="0" u="none" strike="noStrike" dirty="0">
                  <a:effectLst/>
                </a:rPr>
                <a:t>to hospital</a:t>
              </a:r>
            </a:p>
          </p:txBody>
        </p:sp>
        <p:sp>
          <p:nvSpPr>
            <p:cNvPr id="43" name="TextBox 42">
              <a:extLst>
                <a:ext uri="{FF2B5EF4-FFF2-40B4-BE49-F238E27FC236}">
                  <a16:creationId xmlns:a16="http://schemas.microsoft.com/office/drawing/2014/main" id="{C71DC8A3-3693-8EA8-BEAC-05C7870BE831}"/>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85%</a:t>
              </a:r>
            </a:p>
          </p:txBody>
        </p:sp>
      </p:grpSp>
      <p:grpSp>
        <p:nvGrpSpPr>
          <p:cNvPr id="44" name="Group 43">
            <a:extLst>
              <a:ext uri="{FF2B5EF4-FFF2-40B4-BE49-F238E27FC236}">
                <a16:creationId xmlns:a16="http://schemas.microsoft.com/office/drawing/2014/main" id="{D2CC5FB1-42DD-649A-BC5F-C64EA9B9ABC7}"/>
              </a:ext>
            </a:extLst>
          </p:cNvPr>
          <p:cNvGrpSpPr/>
          <p:nvPr/>
        </p:nvGrpSpPr>
        <p:grpSpPr>
          <a:xfrm>
            <a:off x="3764681" y="1862496"/>
            <a:ext cx="1883208" cy="1734836"/>
            <a:chOff x="367699" y="1610139"/>
            <a:chExt cx="1997867" cy="1840461"/>
          </a:xfrm>
        </p:grpSpPr>
        <p:graphicFrame>
          <p:nvGraphicFramePr>
            <p:cNvPr id="45" name="Chart 44">
              <a:extLst>
                <a:ext uri="{FF2B5EF4-FFF2-40B4-BE49-F238E27FC236}">
                  <a16:creationId xmlns:a16="http://schemas.microsoft.com/office/drawing/2014/main" id="{84CACEAD-9F92-5119-9FAD-89D2ECA9EA38}"/>
                </a:ext>
              </a:extLst>
            </p:cNvPr>
            <p:cNvGraphicFramePr/>
            <p:nvPr>
              <p:extLst>
                <p:ext uri="{D42A27DB-BD31-4B8C-83A1-F6EECF244321}">
                  <p14:modId xmlns:p14="http://schemas.microsoft.com/office/powerpoint/2010/main" val="1704606480"/>
                </p:ext>
              </p:extLst>
            </p:nvPr>
          </p:nvGraphicFramePr>
          <p:xfrm>
            <a:off x="567979" y="1610139"/>
            <a:ext cx="1597301" cy="1354070"/>
          </p:xfrm>
          <a:graphic>
            <a:graphicData uri="http://schemas.openxmlformats.org/drawingml/2006/chart">
              <c:chart xmlns:c="http://schemas.openxmlformats.org/drawingml/2006/chart" xmlns:r="http://schemas.openxmlformats.org/officeDocument/2006/relationships" r:id="rId8"/>
            </a:graphicData>
          </a:graphic>
        </p:graphicFrame>
        <p:sp>
          <p:nvSpPr>
            <p:cNvPr id="46" name="TextBox 45">
              <a:extLst>
                <a:ext uri="{FF2B5EF4-FFF2-40B4-BE49-F238E27FC236}">
                  <a16:creationId xmlns:a16="http://schemas.microsoft.com/office/drawing/2014/main" id="{13F1E399-27B2-0675-5603-40128E6C91A8}"/>
                </a:ext>
              </a:extLst>
            </p:cNvPr>
            <p:cNvSpPr txBox="1"/>
            <p:nvPr/>
          </p:nvSpPr>
          <p:spPr>
            <a:xfrm>
              <a:off x="367699" y="2830221"/>
              <a:ext cx="1997867" cy="620379"/>
            </a:xfrm>
            <a:prstGeom prst="rect">
              <a:avLst/>
            </a:prstGeom>
            <a:noFill/>
          </p:spPr>
          <p:txBody>
            <a:bodyPr wrap="none" lIns="0" rIns="0" rtlCol="0">
              <a:spAutoFit/>
            </a:bodyPr>
            <a:lstStyle/>
            <a:p>
              <a:pPr algn="ctr"/>
              <a:r>
                <a:rPr lang="en-GB" sz="1600" b="1" i="0" u="none" strike="noStrike" dirty="0">
                  <a:effectLst/>
                </a:rPr>
                <a:t>Delivered to </a:t>
              </a:r>
              <a:br>
                <a:rPr lang="en-GB" sz="1600" b="1" i="0" u="none" strike="noStrike" dirty="0">
                  <a:effectLst/>
                </a:rPr>
              </a:br>
              <a:r>
                <a:rPr lang="en-GB" sz="1600" b="1" i="0" u="none" strike="noStrike" dirty="0">
                  <a:effectLst/>
                </a:rPr>
                <a:t>stroke-ready hospitals</a:t>
              </a:r>
            </a:p>
          </p:txBody>
        </p:sp>
        <p:sp>
          <p:nvSpPr>
            <p:cNvPr id="47" name="TextBox 46">
              <a:extLst>
                <a:ext uri="{FF2B5EF4-FFF2-40B4-BE49-F238E27FC236}">
                  <a16:creationId xmlns:a16="http://schemas.microsoft.com/office/drawing/2014/main" id="{709D847C-110F-09D4-08F1-AFCCB8AC7AB4}"/>
                </a:ext>
              </a:extLst>
            </p:cNvPr>
            <p:cNvSpPr txBox="1"/>
            <p:nvPr/>
          </p:nvSpPr>
          <p:spPr>
            <a:xfrm>
              <a:off x="980088" y="1900128"/>
              <a:ext cx="773084" cy="773084"/>
            </a:xfrm>
            <a:prstGeom prst="ellipse">
              <a:avLst/>
            </a:prstGeom>
            <a:solidFill>
              <a:schemeClr val="bg1"/>
            </a:solidFill>
          </p:spPr>
          <p:txBody>
            <a:bodyPr wrap="none" lIns="0" tIns="0" rIns="0" bIns="0" rtlCol="0" anchor="ctr">
              <a:noAutofit/>
            </a:bodyPr>
            <a:lstStyle/>
            <a:p>
              <a:pPr algn="ctr"/>
              <a:r>
                <a:rPr lang="en-GB" sz="2400" b="1" i="0" u="none" strike="noStrike" dirty="0">
                  <a:effectLst/>
                </a:rPr>
                <a:t>85%</a:t>
              </a:r>
            </a:p>
          </p:txBody>
        </p:sp>
      </p:grpSp>
      <p:sp>
        <p:nvSpPr>
          <p:cNvPr id="5" name="Title 1">
            <a:extLst>
              <a:ext uri="{FF2B5EF4-FFF2-40B4-BE49-F238E27FC236}">
                <a16:creationId xmlns:a16="http://schemas.microsoft.com/office/drawing/2014/main" id="{A836BECC-D18B-ABCB-E280-70ABBB63D930}"/>
              </a:ext>
            </a:extLst>
          </p:cNvPr>
          <p:cNvSpPr txBox="1">
            <a:spLocks/>
          </p:cNvSpPr>
          <p:nvPr/>
        </p:nvSpPr>
        <p:spPr>
          <a:xfrm>
            <a:off x="1425818" y="257563"/>
            <a:ext cx="10642810" cy="86123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b="1" i="0" kern="1200">
                <a:solidFill>
                  <a:schemeClr val="accent3"/>
                </a:solidFill>
                <a:latin typeface="Calibri" panose="020F0502020204030204" pitchFamily="34" charset="0"/>
                <a:ea typeface="Calibri" panose="020F0502020204030204" pitchFamily="34" charset="0"/>
                <a:cs typeface="Calibri" panose="020F0502020204030204" pitchFamily="34" charset="0"/>
              </a:defRPr>
            </a:lvl1pPr>
          </a:lstStyle>
          <a:p>
            <a:r>
              <a:rPr lang="en-GB">
                <a:solidFill>
                  <a:schemeClr val="bg1"/>
                </a:solidFill>
              </a:rPr>
              <a:t>Emergency Medical </a:t>
            </a:r>
            <a:r>
              <a:rPr lang="en-GB" dirty="0">
                <a:solidFill>
                  <a:schemeClr val="bg1"/>
                </a:solidFill>
              </a:rPr>
              <a:t>Services performance for GOLD status in </a:t>
            </a:r>
            <a:br>
              <a:rPr lang="en-GB" dirty="0">
                <a:solidFill>
                  <a:schemeClr val="bg1"/>
                </a:solidFill>
              </a:rPr>
            </a:br>
            <a:r>
              <a:rPr lang="en-GB" dirty="0">
                <a:solidFill>
                  <a:schemeClr val="bg1"/>
                </a:solidFill>
              </a:rPr>
              <a:t>EMS Angels Awards</a:t>
            </a:r>
          </a:p>
        </p:txBody>
      </p:sp>
    </p:spTree>
    <p:extLst>
      <p:ext uri="{BB962C8B-B14F-4D97-AF65-F5344CB8AC3E}">
        <p14:creationId xmlns:p14="http://schemas.microsoft.com/office/powerpoint/2010/main" val="3792853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2/3*#ppt_w"/>
                                          </p:val>
                                        </p:tav>
                                        <p:tav tm="100000">
                                          <p:val>
                                            <p:strVal val="#ppt_w"/>
                                          </p:val>
                                        </p:tav>
                                      </p:tavLst>
                                    </p:anim>
                                    <p:anim calcmode="lin" valueType="num">
                                      <p:cBhvr>
                                        <p:cTn id="12" dur="500" fill="hold"/>
                                        <p:tgtEl>
                                          <p:spTgt spid="12"/>
                                        </p:tgtEl>
                                        <p:attrNameLst>
                                          <p:attrName>ppt_h</p:attrName>
                                        </p:attrNameLst>
                                      </p:cBhvr>
                                      <p:tavLst>
                                        <p:tav tm="0">
                                          <p:val>
                                            <p:strVal val="2/3*#ppt_h"/>
                                          </p:val>
                                        </p:tav>
                                        <p:tav tm="100000">
                                          <p:val>
                                            <p:strVal val="#ppt_h"/>
                                          </p:val>
                                        </p:tav>
                                      </p:tavLst>
                                    </p:anim>
                                  </p:childTnLst>
                                </p:cTn>
                              </p:par>
                              <p:par>
                                <p:cTn id="13" presetID="23" presetClass="entr" presetSubtype="272"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strVal val="2/3*#ppt_w"/>
                                          </p:val>
                                        </p:tav>
                                        <p:tav tm="100000">
                                          <p:val>
                                            <p:strVal val="#ppt_w"/>
                                          </p:val>
                                        </p:tav>
                                      </p:tavLst>
                                    </p:anim>
                                    <p:anim calcmode="lin" valueType="num">
                                      <p:cBhvr>
                                        <p:cTn id="16" dur="500" fill="hold"/>
                                        <p:tgtEl>
                                          <p:spTgt spid="36"/>
                                        </p:tgtEl>
                                        <p:attrNameLst>
                                          <p:attrName>ppt_h</p:attrName>
                                        </p:attrNameLst>
                                      </p:cBhvr>
                                      <p:tavLst>
                                        <p:tav tm="0">
                                          <p:val>
                                            <p:strVal val="2/3*#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nodeType="withEffect">
                                  <p:stCondLst>
                                    <p:cond delay="0"/>
                                  </p:stCondLst>
                                  <p:childTnLst>
                                    <p:animMotion origin="layout" path="M 0.02422 -0.00069 L -1.04167E-6 -1.48148E-6 " pathEditMode="relative" rAng="0" ptsTypes="AA">
                                      <p:cBhvr>
                                        <p:cTn id="21" dur="750" fill="hold"/>
                                        <p:tgtEl>
                                          <p:spTgt spid="11"/>
                                        </p:tgtEl>
                                        <p:attrNameLst>
                                          <p:attrName>ppt_x</p:attrName>
                                          <p:attrName>ppt_y</p:attrName>
                                        </p:attrNameLst>
                                      </p:cBhvr>
                                      <p:rCtr x="-1211" y="23"/>
                                    </p:animMotion>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42" presetClass="path" presetSubtype="0" decel="100000" fill="hold" nodeType="withEffect">
                                  <p:stCondLst>
                                    <p:cond delay="0"/>
                                  </p:stCondLst>
                                  <p:childTnLst>
                                    <p:animMotion origin="layout" path="M 0.02422 -0.00069 L -1.04167E-6 -3.7037E-6 " pathEditMode="relative" rAng="0" ptsTypes="AA">
                                      <p:cBhvr>
                                        <p:cTn id="26" dur="750" fill="hold"/>
                                        <p:tgtEl>
                                          <p:spTgt spid="10"/>
                                        </p:tgtEl>
                                        <p:attrNameLst>
                                          <p:attrName>ppt_x</p:attrName>
                                          <p:attrName>ppt_y</p:attrName>
                                        </p:attrNameLst>
                                      </p:cBhvr>
                                      <p:rCtr x="-1211" y="23"/>
                                    </p:animMotion>
                                  </p:childTnLst>
                                </p:cTn>
                              </p:par>
                              <p:par>
                                <p:cTn id="27" presetID="23" presetClass="entr" presetSubtype="27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strVal val="2/3*#ppt_w"/>
                                          </p:val>
                                        </p:tav>
                                        <p:tav tm="100000">
                                          <p:val>
                                            <p:strVal val="#ppt_w"/>
                                          </p:val>
                                        </p:tav>
                                      </p:tavLst>
                                    </p:anim>
                                    <p:anim calcmode="lin" valueType="num">
                                      <p:cBhvr>
                                        <p:cTn id="30" dur="500" fill="hold"/>
                                        <p:tgtEl>
                                          <p:spTgt spid="40"/>
                                        </p:tgtEl>
                                        <p:attrNameLst>
                                          <p:attrName>ppt_h</p:attrName>
                                        </p:attrNameLst>
                                      </p:cBhvr>
                                      <p:tavLst>
                                        <p:tav tm="0">
                                          <p:val>
                                            <p:strVal val="2/3*#ppt_h"/>
                                          </p:val>
                                        </p:tav>
                                        <p:tav tm="100000">
                                          <p:val>
                                            <p:strVal val="#ppt_h"/>
                                          </p:val>
                                        </p:tav>
                                      </p:tavLst>
                                    </p:anim>
                                  </p:childTnLst>
                                </p:cTn>
                              </p:par>
                              <p:par>
                                <p:cTn id="31" presetID="23" presetClass="entr" presetSubtype="272"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500" fill="hold"/>
                                        <p:tgtEl>
                                          <p:spTgt spid="44"/>
                                        </p:tgtEl>
                                        <p:attrNameLst>
                                          <p:attrName>ppt_w</p:attrName>
                                        </p:attrNameLst>
                                      </p:cBhvr>
                                      <p:tavLst>
                                        <p:tav tm="0">
                                          <p:val>
                                            <p:strVal val="2/3*#ppt_w"/>
                                          </p:val>
                                        </p:tav>
                                        <p:tav tm="100000">
                                          <p:val>
                                            <p:strVal val="#ppt_w"/>
                                          </p:val>
                                        </p:tav>
                                      </p:tavLst>
                                    </p:anim>
                                    <p:anim calcmode="lin" valueType="num">
                                      <p:cBhvr>
                                        <p:cTn id="34" dur="500" fill="hold"/>
                                        <p:tgtEl>
                                          <p:spTgt spid="4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C00EE0A-4A21-0365-EC8F-CEC0503725E9}"/>
              </a:ext>
            </a:extLst>
          </p:cNvPr>
          <p:cNvSpPr>
            <a:spLocks noGrp="1"/>
          </p:cNvSpPr>
          <p:nvPr>
            <p:ph type="title"/>
          </p:nvPr>
        </p:nvSpPr>
        <p:spPr/>
        <p:txBody>
          <a:bodyPr/>
          <a:lstStyle/>
          <a:p>
            <a:r>
              <a:rPr lang="en-GB" dirty="0">
                <a:solidFill>
                  <a:srgbClr val="9F3995"/>
                </a:solidFill>
              </a:rPr>
              <a:t>Regions overview – Czech Republic 2023</a:t>
            </a:r>
          </a:p>
        </p:txBody>
      </p:sp>
      <p:sp>
        <p:nvSpPr>
          <p:cNvPr id="6" name="Rectangle 5">
            <a:extLst>
              <a:ext uri="{FF2B5EF4-FFF2-40B4-BE49-F238E27FC236}">
                <a16:creationId xmlns:a16="http://schemas.microsoft.com/office/drawing/2014/main" id="{9467245B-FC7E-BB4A-9482-4A7672492C8E}"/>
              </a:ext>
            </a:extLst>
          </p:cNvPr>
          <p:cNvSpPr/>
          <p:nvPr/>
        </p:nvSpPr>
        <p:spPr>
          <a:xfrm>
            <a:off x="0" y="1376362"/>
            <a:ext cx="12192000" cy="4537075"/>
          </a:xfrm>
          <a:prstGeom prst="rect">
            <a:avLst/>
          </a:prstGeom>
          <a:solidFill>
            <a:srgbClr val="9F399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grpSp>
        <p:nvGrpSpPr>
          <p:cNvPr id="11" name="Group 10">
            <a:extLst>
              <a:ext uri="{FF2B5EF4-FFF2-40B4-BE49-F238E27FC236}">
                <a16:creationId xmlns:a16="http://schemas.microsoft.com/office/drawing/2014/main" id="{467657D9-F4BF-C24D-BCBB-6C2CC7C50541}"/>
              </a:ext>
            </a:extLst>
          </p:cNvPr>
          <p:cNvGrpSpPr/>
          <p:nvPr/>
        </p:nvGrpSpPr>
        <p:grpSpPr>
          <a:xfrm>
            <a:off x="839788" y="1769841"/>
            <a:ext cx="5760000" cy="3711797"/>
            <a:chOff x="623888" y="1731522"/>
            <a:chExt cx="5760000" cy="3711797"/>
          </a:xfrm>
        </p:grpSpPr>
        <p:pic>
          <p:nvPicPr>
            <p:cNvPr id="12" name="Picture 11">
              <a:extLst>
                <a:ext uri="{FF2B5EF4-FFF2-40B4-BE49-F238E27FC236}">
                  <a16:creationId xmlns:a16="http://schemas.microsoft.com/office/drawing/2014/main" id="{EB7CD5FA-47A9-1A1D-3462-6CA97F7F723C}"/>
                </a:ext>
              </a:extLst>
            </p:cNvPr>
            <p:cNvPicPr>
              <a:picLocks noChangeAspect="1"/>
            </p:cNvPicPr>
            <p:nvPr/>
          </p:nvPicPr>
          <p:blipFill rotWithShape="1">
            <a:blip r:embed="rId3"/>
            <a:srcRect t="4763" b="6827"/>
            <a:stretch/>
          </p:blipFill>
          <p:spPr>
            <a:xfrm>
              <a:off x="623888" y="2128398"/>
              <a:ext cx="5760000" cy="3314921"/>
            </a:xfrm>
            <a:prstGeom prst="rect">
              <a:avLst/>
            </a:prstGeom>
          </p:spPr>
        </p:pic>
        <p:sp>
          <p:nvSpPr>
            <p:cNvPr id="13" name="Rectangle 12">
              <a:extLst>
                <a:ext uri="{FF2B5EF4-FFF2-40B4-BE49-F238E27FC236}">
                  <a16:creationId xmlns:a16="http://schemas.microsoft.com/office/drawing/2014/main" id="{BC655B14-9D08-A600-6C3C-A683F5B69949}"/>
                </a:ext>
              </a:extLst>
            </p:cNvPr>
            <p:cNvSpPr/>
            <p:nvPr/>
          </p:nvSpPr>
          <p:spPr>
            <a:xfrm>
              <a:off x="623888" y="1731522"/>
              <a:ext cx="5760000" cy="396875"/>
            </a:xfrm>
            <a:prstGeom prst="rect">
              <a:avLst/>
            </a:prstGeom>
            <a:solidFill>
              <a:srgbClr val="9F3995"/>
            </a:solidFill>
          </p:spPr>
          <p:txBody>
            <a:bodyPr wrap="square" lIns="90000" tIns="46800" rIns="90000" anchor="ctr">
              <a:noAutofit/>
            </a:bodyPr>
            <a:lstStyle/>
            <a:p>
              <a:pPr algn="ctr"/>
              <a:r>
                <a:rPr lang="en-US" dirty="0">
                  <a:solidFill>
                    <a:schemeClr val="bg1"/>
                  </a:solidFill>
                  <a:ea typeface="Gotham Book" charset="0"/>
                  <a:cs typeface="Gotham Book" charset="0"/>
                </a:rPr>
                <a:t>EMS PERFORMANCE</a:t>
              </a:r>
            </a:p>
          </p:txBody>
        </p:sp>
      </p:grpSp>
      <p:sp>
        <p:nvSpPr>
          <p:cNvPr id="5" name="Down Arrow 12">
            <a:extLst>
              <a:ext uri="{FF2B5EF4-FFF2-40B4-BE49-F238E27FC236}">
                <a16:creationId xmlns:a16="http://schemas.microsoft.com/office/drawing/2014/main" id="{7EE5847E-F970-2CD5-55DE-DC5233116E89}"/>
              </a:ext>
            </a:extLst>
          </p:cNvPr>
          <p:cNvSpPr/>
          <p:nvPr/>
        </p:nvSpPr>
        <p:spPr>
          <a:xfrm rot="10800000" flipV="1">
            <a:off x="9234158" y="873303"/>
            <a:ext cx="509378" cy="478902"/>
          </a:xfrm>
          <a:prstGeom prst="downArrow">
            <a:avLst>
              <a:gd name="adj1" fmla="val 56846"/>
              <a:gd name="adj2" fmla="val 48263"/>
            </a:avLst>
          </a:prstGeom>
          <a:solidFill>
            <a:srgbClr val="9F39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aphicFrame>
        <p:nvGraphicFramePr>
          <p:cNvPr id="7" name="object 42">
            <a:extLst>
              <a:ext uri="{FF2B5EF4-FFF2-40B4-BE49-F238E27FC236}">
                <a16:creationId xmlns:a16="http://schemas.microsoft.com/office/drawing/2014/main" id="{A02A3E67-5F37-09C6-8EBA-1B97D9B79FC8}"/>
              </a:ext>
            </a:extLst>
          </p:cNvPr>
          <p:cNvGraphicFramePr>
            <a:graphicFrameLocks noGrp="1"/>
          </p:cNvGraphicFramePr>
          <p:nvPr>
            <p:extLst>
              <p:ext uri="{D42A27DB-BD31-4B8C-83A1-F6EECF244321}">
                <p14:modId xmlns:p14="http://schemas.microsoft.com/office/powerpoint/2010/main" val="2535535483"/>
              </p:ext>
            </p:extLst>
          </p:nvPr>
        </p:nvGraphicFramePr>
        <p:xfrm>
          <a:off x="6885928" y="1376362"/>
          <a:ext cx="4466286" cy="4537079"/>
        </p:xfrm>
        <a:graphic>
          <a:graphicData uri="http://schemas.openxmlformats.org/drawingml/2006/table">
            <a:tbl>
              <a:tblPr firstRow="1" bandRow="1">
                <a:tableStyleId>{2D5ABB26-0587-4C30-8999-92F81FD0307C}</a:tableStyleId>
              </a:tblPr>
              <a:tblGrid>
                <a:gridCol w="983454">
                  <a:extLst>
                    <a:ext uri="{9D8B030D-6E8A-4147-A177-3AD203B41FA5}">
                      <a16:colId xmlns:a16="http://schemas.microsoft.com/office/drawing/2014/main" val="20000"/>
                    </a:ext>
                  </a:extLst>
                </a:gridCol>
                <a:gridCol w="505308">
                  <a:extLst>
                    <a:ext uri="{9D8B030D-6E8A-4147-A177-3AD203B41FA5}">
                      <a16:colId xmlns:a16="http://schemas.microsoft.com/office/drawing/2014/main" val="20001"/>
                    </a:ext>
                  </a:extLst>
                </a:gridCol>
                <a:gridCol w="744381">
                  <a:extLst>
                    <a:ext uri="{9D8B030D-6E8A-4147-A177-3AD203B41FA5}">
                      <a16:colId xmlns:a16="http://schemas.microsoft.com/office/drawing/2014/main" val="20002"/>
                    </a:ext>
                  </a:extLst>
                </a:gridCol>
                <a:gridCol w="744381">
                  <a:extLst>
                    <a:ext uri="{9D8B030D-6E8A-4147-A177-3AD203B41FA5}">
                      <a16:colId xmlns:a16="http://schemas.microsoft.com/office/drawing/2014/main" val="20003"/>
                    </a:ext>
                  </a:extLst>
                </a:gridCol>
                <a:gridCol w="744381">
                  <a:extLst>
                    <a:ext uri="{9D8B030D-6E8A-4147-A177-3AD203B41FA5}">
                      <a16:colId xmlns:a16="http://schemas.microsoft.com/office/drawing/2014/main" val="1848601654"/>
                    </a:ext>
                  </a:extLst>
                </a:gridCol>
                <a:gridCol w="744381">
                  <a:extLst>
                    <a:ext uri="{9D8B030D-6E8A-4147-A177-3AD203B41FA5}">
                      <a16:colId xmlns:a16="http://schemas.microsoft.com/office/drawing/2014/main" val="1120108981"/>
                    </a:ext>
                  </a:extLst>
                </a:gridCol>
              </a:tblGrid>
              <a:tr h="357967">
                <a:tc>
                  <a:txBody>
                    <a:bodyPr/>
                    <a:lstStyle/>
                    <a:p>
                      <a:pPr algn="ctr">
                        <a:lnSpc>
                          <a:spcPct val="90000"/>
                        </a:lnSpc>
                        <a:spcBef>
                          <a:spcPts val="0"/>
                        </a:spcBef>
                      </a:pPr>
                      <a:r>
                        <a:rPr lang="en-GB" sz="900" b="1" dirty="0">
                          <a:solidFill>
                            <a:schemeClr val="bg1"/>
                          </a:solidFill>
                          <a:latin typeface="+mn-lt"/>
                          <a:cs typeface="Times New Roman"/>
                        </a:rPr>
                        <a:t>Region</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20" dirty="0">
                          <a:solidFill>
                            <a:schemeClr val="bg1"/>
                          </a:solidFill>
                          <a:latin typeface="+mn-lt"/>
                          <a:cs typeface="Arial Black"/>
                        </a:rPr>
                        <a:t>Coverage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10" dirty="0">
                          <a:solidFill>
                            <a:schemeClr val="bg1"/>
                          </a:solidFill>
                          <a:latin typeface="+mn-lt"/>
                          <a:cs typeface="Arial Black"/>
                        </a:rPr>
                        <a:t>Hospital 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10" dirty="0">
                          <a:solidFill>
                            <a:schemeClr val="bg1"/>
                          </a:solidFill>
                          <a:latin typeface="+mn-lt"/>
                          <a:cs typeface="Arial Black"/>
                        </a:rPr>
                        <a:t>EMS</a:t>
                      </a:r>
                    </a:p>
                    <a:p>
                      <a:pPr algn="ctr">
                        <a:lnSpc>
                          <a:spcPct val="90000"/>
                        </a:lnSpc>
                        <a:spcBef>
                          <a:spcPts val="0"/>
                        </a:spcBef>
                      </a:pPr>
                      <a:r>
                        <a:rPr lang="en-GB" sz="900" b="1" spc="-10" dirty="0">
                          <a:solidFill>
                            <a:schemeClr val="bg1"/>
                          </a:solidFill>
                          <a:latin typeface="+mn-lt"/>
                          <a:cs typeface="Arial Black"/>
                        </a:rPr>
                        <a:t>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F3995"/>
                    </a:solidFill>
                  </a:tcPr>
                </a:tc>
                <a:tc>
                  <a:txBody>
                    <a:bodyPr/>
                    <a:lstStyle/>
                    <a:p>
                      <a:pPr algn="ctr">
                        <a:lnSpc>
                          <a:spcPct val="90000"/>
                        </a:lnSpc>
                        <a:spcBef>
                          <a:spcPts val="0"/>
                        </a:spcBef>
                      </a:pPr>
                      <a:r>
                        <a:rPr lang="en-GB" sz="900" b="1" dirty="0">
                          <a:solidFill>
                            <a:schemeClr val="bg1"/>
                          </a:solidFill>
                          <a:latin typeface="+mn-lt"/>
                          <a:cs typeface="Arial Black"/>
                        </a:rPr>
                        <a:t>Awareness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dirty="0">
                          <a:solidFill>
                            <a:schemeClr val="bg1"/>
                          </a:solidFill>
                          <a:latin typeface="+mn-lt"/>
                          <a:cs typeface="Arial Black"/>
                        </a:rPr>
                        <a:t>Region</a:t>
                      </a:r>
                    </a:p>
                    <a:p>
                      <a:pPr algn="ctr">
                        <a:lnSpc>
                          <a:spcPct val="90000"/>
                        </a:lnSpc>
                        <a:spcBef>
                          <a:spcPts val="0"/>
                        </a:spcBef>
                      </a:pPr>
                      <a:r>
                        <a:rPr lang="en-GB" sz="900" b="1" dirty="0">
                          <a:solidFill>
                            <a:schemeClr val="bg1"/>
                          </a:solidFill>
                          <a:latin typeface="+mn-lt"/>
                          <a:cs typeface="Arial Black"/>
                        </a:rPr>
                        <a:t>Status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98508">
                <a:tc>
                  <a:txBody>
                    <a:bodyPr/>
                    <a:lstStyle/>
                    <a:p>
                      <a:pPr marL="0" indent="0" algn="ctr">
                        <a:lnSpc>
                          <a:spcPct val="100000"/>
                        </a:lnSpc>
                        <a:spcBef>
                          <a:spcPts val="1190"/>
                        </a:spcBef>
                      </a:pPr>
                      <a:r>
                        <a:rPr lang="en-GB" sz="800" b="1" spc="0" dirty="0" err="1">
                          <a:latin typeface="+mn-lt"/>
                          <a:cs typeface="Verdana"/>
                        </a:rPr>
                        <a:t>Liberecký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1190"/>
                        </a:spcBef>
                      </a:pPr>
                      <a:r>
                        <a:rPr lang="en-GB" sz="800" b="1" spc="0" dirty="0">
                          <a:solidFill>
                            <a:schemeClr val="tx1"/>
                          </a:solidFill>
                          <a:latin typeface="+mn-lt"/>
                          <a:cs typeface="Verdana"/>
                        </a:rPr>
                        <a:t>100%</a:t>
                      </a:r>
                      <a:endParaRPr sz="800" b="1" spc="0" dirty="0">
                        <a:solidFill>
                          <a:schemeClr val="tx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50%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No</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98508">
                <a:tc>
                  <a:txBody>
                    <a:bodyPr/>
                    <a:lstStyle/>
                    <a:p>
                      <a:pPr marL="0" indent="0" algn="ctr">
                        <a:lnSpc>
                          <a:spcPct val="100000"/>
                        </a:lnSpc>
                        <a:spcBef>
                          <a:spcPts val="1190"/>
                        </a:spcBef>
                      </a:pPr>
                      <a:r>
                        <a:rPr lang="en-GB" sz="800" b="1" spc="0" dirty="0" err="1">
                          <a:latin typeface="+mn-lt"/>
                          <a:cs typeface="Verdana"/>
                        </a:rPr>
                        <a:t>Královéhradecký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98508">
                <a:tc>
                  <a:txBody>
                    <a:bodyPr/>
                    <a:lstStyle/>
                    <a:p>
                      <a:pPr marL="0" indent="0" algn="ctr">
                        <a:lnSpc>
                          <a:spcPct val="100000"/>
                        </a:lnSpc>
                        <a:spcBef>
                          <a:spcPts val="1190"/>
                        </a:spcBef>
                      </a:pPr>
                      <a:r>
                        <a:rPr lang="en-GB" sz="800" b="1" spc="0" dirty="0" err="1">
                          <a:latin typeface="+mn-lt"/>
                          <a:cs typeface="Verdana"/>
                        </a:rPr>
                        <a:t>Pardubický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4.59%</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509335090"/>
                  </a:ext>
                </a:extLst>
              </a:tr>
              <a:tr h="298508">
                <a:tc>
                  <a:txBody>
                    <a:bodyPr/>
                    <a:lstStyle/>
                    <a:p>
                      <a:pPr marL="0" indent="0" algn="ctr">
                        <a:lnSpc>
                          <a:spcPct val="100000"/>
                        </a:lnSpc>
                        <a:spcBef>
                          <a:spcPts val="1190"/>
                        </a:spcBef>
                      </a:pPr>
                      <a:r>
                        <a:rPr lang="en-GB" sz="800" b="1" spc="0" dirty="0" err="1">
                          <a:latin typeface="+mn-lt"/>
                          <a:cs typeface="Verdana"/>
                        </a:rPr>
                        <a:t>Jihočeský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66.67%</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109.26%</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819136285"/>
                  </a:ext>
                </a:extLst>
              </a:tr>
              <a:tr h="298508">
                <a:tc>
                  <a:txBody>
                    <a:bodyPr/>
                    <a:lstStyle/>
                    <a:p>
                      <a:pPr marL="0" indent="0" algn="ctr">
                        <a:lnSpc>
                          <a:spcPct val="100000"/>
                        </a:lnSpc>
                        <a:spcBef>
                          <a:spcPts val="1190"/>
                        </a:spcBef>
                      </a:pPr>
                      <a:r>
                        <a:rPr lang="en-GB" sz="800" b="1" spc="0" dirty="0" err="1">
                          <a:latin typeface="+mn-lt"/>
                          <a:cs typeface="Verdana"/>
                        </a:rPr>
                        <a:t>Plzeňský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50%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951911052"/>
                  </a:ext>
                </a:extLst>
              </a:tr>
              <a:tr h="298508">
                <a:tc>
                  <a:txBody>
                    <a:bodyPr/>
                    <a:lstStyle/>
                    <a:p>
                      <a:pPr marL="0" indent="0" algn="ctr">
                        <a:lnSpc>
                          <a:spcPct val="100000"/>
                        </a:lnSpc>
                        <a:spcBef>
                          <a:spcPts val="1190"/>
                        </a:spcBef>
                      </a:pPr>
                      <a:r>
                        <a:rPr lang="en-GB" sz="800" b="1" spc="0" dirty="0" err="1">
                          <a:latin typeface="+mn-lt"/>
                          <a:cs typeface="Verdana"/>
                        </a:rPr>
                        <a:t>Moravskoslezský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83.33%</a:t>
                      </a:r>
                      <a:endParaRPr sz="800" b="1" spc="0" dirty="0">
                        <a:solidFill>
                          <a:schemeClr val="tx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104.01%</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65024039"/>
                  </a:ext>
                </a:extLst>
              </a:tr>
              <a:tr h="298508">
                <a:tc>
                  <a:txBody>
                    <a:bodyPr/>
                    <a:lstStyle/>
                    <a:p>
                      <a:pPr marL="0" indent="0" algn="ctr">
                        <a:lnSpc>
                          <a:spcPct val="100000"/>
                        </a:lnSpc>
                        <a:spcBef>
                          <a:spcPts val="1190"/>
                        </a:spcBef>
                      </a:pPr>
                      <a:r>
                        <a:rPr lang="en-GB" sz="800" b="1" spc="0" dirty="0" err="1">
                          <a:latin typeface="+mn-lt"/>
                          <a:cs typeface="Verdana"/>
                        </a:rPr>
                        <a:t>Karlovarský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056475779"/>
                  </a:ext>
                </a:extLst>
              </a:tr>
              <a:tr h="298508">
                <a:tc>
                  <a:txBody>
                    <a:bodyPr/>
                    <a:lstStyle/>
                    <a:p>
                      <a:pPr marL="0" indent="0" algn="ctr">
                        <a:lnSpc>
                          <a:spcPct val="100000"/>
                        </a:lnSpc>
                        <a:spcBef>
                          <a:spcPts val="1190"/>
                        </a:spcBef>
                      </a:pPr>
                      <a:r>
                        <a:rPr lang="en-GB" sz="800" b="1" spc="0" dirty="0" err="1">
                          <a:latin typeface="+mn-lt"/>
                          <a:cs typeface="Verdana"/>
                        </a:rPr>
                        <a:t>Ústecký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US"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2.96%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1663802"/>
                  </a:ext>
                </a:extLst>
              </a:tr>
              <a:tr h="298508">
                <a:tc>
                  <a:txBody>
                    <a:bodyPr/>
                    <a:lstStyle/>
                    <a:p>
                      <a:pPr marL="0" indent="0" algn="ctr">
                        <a:lnSpc>
                          <a:spcPct val="100000"/>
                        </a:lnSpc>
                        <a:spcBef>
                          <a:spcPts val="1190"/>
                        </a:spcBef>
                      </a:pPr>
                      <a:r>
                        <a:rPr lang="en-GB" sz="800" b="1" spc="0" dirty="0" err="1">
                          <a:latin typeface="+mn-lt"/>
                          <a:cs typeface="Verdana"/>
                        </a:rPr>
                        <a:t>Olomoucký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4.73%</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70571677"/>
                  </a:ext>
                </a:extLst>
              </a:tr>
              <a:tr h="298508">
                <a:tc>
                  <a:txBody>
                    <a:bodyPr/>
                    <a:lstStyle/>
                    <a:p>
                      <a:pPr marL="0" indent="0" algn="ctr">
                        <a:lnSpc>
                          <a:spcPct val="100000"/>
                        </a:lnSpc>
                        <a:spcBef>
                          <a:spcPts val="1190"/>
                        </a:spcBef>
                      </a:pPr>
                      <a:r>
                        <a:rPr lang="en-GB" sz="800" b="1" spc="0" dirty="0" err="1">
                          <a:latin typeface="+mn-lt"/>
                          <a:cs typeface="Verdana"/>
                        </a:rPr>
                        <a:t>Zlínský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32536240"/>
                  </a:ext>
                </a:extLst>
              </a:tr>
              <a:tr h="298508">
                <a:tc>
                  <a:txBody>
                    <a:bodyPr/>
                    <a:lstStyle/>
                    <a:p>
                      <a:pPr marL="0" indent="0" algn="ctr">
                        <a:lnSpc>
                          <a:spcPct val="100000"/>
                        </a:lnSpc>
                        <a:spcBef>
                          <a:spcPts val="1190"/>
                        </a:spcBef>
                      </a:pPr>
                      <a:r>
                        <a:rPr lang="en-GB" sz="800" b="1" spc="0" dirty="0" err="1">
                          <a:latin typeface="+mn-lt"/>
                          <a:cs typeface="Verdana"/>
                        </a:rPr>
                        <a:t>Středočeský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1.5%</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278731116"/>
                  </a:ext>
                </a:extLst>
              </a:tr>
              <a:tr h="298508">
                <a:tc>
                  <a:txBody>
                    <a:bodyPr/>
                    <a:lstStyle/>
                    <a:p>
                      <a:pPr marL="0" indent="0" algn="ctr">
                        <a:lnSpc>
                          <a:spcPct val="100000"/>
                        </a:lnSpc>
                        <a:spcBef>
                          <a:spcPts val="1190"/>
                        </a:spcBef>
                      </a:pPr>
                      <a:r>
                        <a:rPr lang="en-GB" sz="800" b="1" spc="0" dirty="0" err="1">
                          <a:latin typeface="+mn-lt"/>
                          <a:cs typeface="Verdana"/>
                        </a:rPr>
                        <a:t>Kraj</a:t>
                      </a:r>
                      <a:r>
                        <a:rPr lang="en-GB" sz="800" b="1" spc="0" dirty="0">
                          <a:latin typeface="+mn-lt"/>
                          <a:cs typeface="Verdana"/>
                        </a:rPr>
                        <a:t> </a:t>
                      </a:r>
                      <a:r>
                        <a:rPr lang="en-GB" sz="800" b="1" spc="0" dirty="0" err="1">
                          <a:latin typeface="+mn-lt"/>
                          <a:cs typeface="Verdana"/>
                        </a:rPr>
                        <a:t>Vysočina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3.6%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25467729"/>
                  </a:ext>
                </a:extLst>
              </a:tr>
              <a:tr h="298508">
                <a:tc>
                  <a:txBody>
                    <a:bodyPr/>
                    <a:lstStyle/>
                    <a:p>
                      <a:pPr marL="0" indent="0" algn="ctr">
                        <a:lnSpc>
                          <a:spcPct val="100000"/>
                        </a:lnSpc>
                        <a:spcBef>
                          <a:spcPts val="1190"/>
                        </a:spcBef>
                      </a:pPr>
                      <a:r>
                        <a:rPr lang="en-GB" sz="800" b="1" spc="0" dirty="0" err="1">
                          <a:latin typeface="+mn-lt"/>
                          <a:cs typeface="Verdana"/>
                        </a:rPr>
                        <a:t>Jimoravský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US"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137.45%</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2457717238"/>
                  </a:ext>
                </a:extLst>
              </a:tr>
              <a:tr h="298508">
                <a:tc>
                  <a:txBody>
                    <a:bodyPr/>
                    <a:lstStyle/>
                    <a:p>
                      <a:pPr marL="0" indent="0" algn="ctr">
                        <a:lnSpc>
                          <a:spcPct val="100000"/>
                        </a:lnSpc>
                        <a:spcBef>
                          <a:spcPts val="1190"/>
                        </a:spcBef>
                      </a:pPr>
                      <a:r>
                        <a:rPr lang="en-GB" sz="800" b="1" spc="0" dirty="0" err="1">
                          <a:latin typeface="+mn-lt"/>
                          <a:cs typeface="Verdana"/>
                        </a:rPr>
                        <a:t>Hlavní</a:t>
                      </a:r>
                      <a:r>
                        <a:rPr lang="en-GB" sz="800" b="1" spc="0" dirty="0">
                          <a:latin typeface="+mn-lt"/>
                          <a:cs typeface="Verdana"/>
                        </a:rPr>
                        <a:t> </a:t>
                      </a:r>
                      <a:r>
                        <a:rPr lang="en-GB" sz="800" b="1" spc="0" dirty="0" err="1">
                          <a:latin typeface="+mn-lt"/>
                          <a:cs typeface="Verdana"/>
                        </a:rPr>
                        <a:t>město</a:t>
                      </a:r>
                      <a:r>
                        <a:rPr lang="en-GB" sz="800" b="1" spc="0" dirty="0">
                          <a:latin typeface="+mn-lt"/>
                          <a:cs typeface="Verdana"/>
                        </a:rPr>
                        <a:t> Praha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224897647"/>
                  </a:ext>
                </a:extLst>
              </a:tr>
            </a:tbl>
          </a:graphicData>
        </a:graphic>
      </p:graphicFrame>
    </p:spTree>
    <p:extLst>
      <p:ext uri="{BB962C8B-B14F-4D97-AF65-F5344CB8AC3E}">
        <p14:creationId xmlns:p14="http://schemas.microsoft.com/office/powerpoint/2010/main" val="203723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nodeType="withEffect">
                                  <p:stCondLst>
                                    <p:cond delay="0"/>
                                  </p:stCondLst>
                                  <p:childTnLst>
                                    <p:animMotion origin="layout" path="M 0.02422 -0.00069 L 3.54167E-6 -7.31836E-17 " pathEditMode="relative" rAng="0" ptsTypes="AA">
                                      <p:cBhvr>
                                        <p:cTn id="9" dur="500" fill="hold"/>
                                        <p:tgtEl>
                                          <p:spTgt spid="7"/>
                                        </p:tgtEl>
                                        <p:attrNameLst>
                                          <p:attrName>ppt_x</p:attrName>
                                          <p:attrName>ppt_y</p:attrName>
                                        </p:attrNameLst>
                                      </p:cBhvr>
                                      <p:rCtr x="-1224" y="23"/>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42" presetClass="path" presetSubtype="0" decel="100000" fill="hold" grpId="1" nodeType="withEffect">
                                  <p:stCondLst>
                                    <p:cond delay="0"/>
                                  </p:stCondLst>
                                  <p:childTnLst>
                                    <p:animMotion origin="layout" path="M 3.95833E-6 -0.03472 L 3.95833E-6 1.48148E-6 " pathEditMode="relative" rAng="0" ptsTypes="AA">
                                      <p:cBhvr>
                                        <p:cTn id="14" dur="500" fill="hold"/>
                                        <p:tgtEl>
                                          <p:spTgt spid="5"/>
                                        </p:tgtEl>
                                        <p:attrNameLst>
                                          <p:attrName>ppt_x</p:attrName>
                                          <p:attrName>ppt_y</p:attrName>
                                        </p:attrNameLst>
                                      </p:cBhvr>
                                      <p:rCtr x="0" y="1736"/>
                                    </p:animMotion>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42" presetClass="path" presetSubtype="0" decel="100000" fill="hold" nodeType="withEffect">
                                  <p:stCondLst>
                                    <p:cond delay="0"/>
                                  </p:stCondLst>
                                  <p:childTnLst>
                                    <p:animMotion origin="layout" path="M -0.03281 -0.00046 L 1.875E-6 -1.48148E-6 " pathEditMode="relative" rAng="0" ptsTypes="AA">
                                      <p:cBhvr>
                                        <p:cTn id="19" dur="500" fill="hold"/>
                                        <p:tgtEl>
                                          <p:spTgt spid="11"/>
                                        </p:tgtEl>
                                        <p:attrNameLst>
                                          <p:attrName>ppt_x</p:attrName>
                                          <p:attrName>ppt_y</p:attrName>
                                        </p:attrNameLst>
                                      </p:cBhvr>
                                      <p:rCtr x="1641"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371BE4-008A-03B0-64CE-B4BAA2665044}"/>
              </a:ext>
            </a:extLst>
          </p:cNvPr>
          <p:cNvSpPr/>
          <p:nvPr/>
        </p:nvSpPr>
        <p:spPr>
          <a:xfrm>
            <a:off x="0" y="1376362"/>
            <a:ext cx="12192000" cy="4537075"/>
          </a:xfrm>
          <a:prstGeom prst="rect">
            <a:avLst/>
          </a:prstGeom>
          <a:solidFill>
            <a:srgbClr val="9F399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sp>
        <p:nvSpPr>
          <p:cNvPr id="38" name="Trapezoid 37">
            <a:extLst>
              <a:ext uri="{FF2B5EF4-FFF2-40B4-BE49-F238E27FC236}">
                <a16:creationId xmlns:a16="http://schemas.microsoft.com/office/drawing/2014/main" id="{C57ADF69-1EAA-9298-E39F-DFAB2F9DF20A}"/>
              </a:ext>
            </a:extLst>
          </p:cNvPr>
          <p:cNvSpPr/>
          <p:nvPr/>
        </p:nvSpPr>
        <p:spPr>
          <a:xfrm>
            <a:off x="1056166" y="2166722"/>
            <a:ext cx="10079665" cy="576000"/>
          </a:xfrm>
          <a:prstGeom prst="trapezoid">
            <a:avLst>
              <a:gd name="adj" fmla="val 69160"/>
            </a:avLst>
          </a:prstGeom>
          <a:solidFill>
            <a:srgbClr val="9F3995">
              <a:alpha val="60000"/>
            </a:srgbClr>
          </a:solidFill>
          <a:ln>
            <a:noFill/>
          </a:ln>
          <a:effectLst/>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lIns="0" tIns="0" rIns="0" bIns="0" anchor="ctr"/>
          <a:lstStyle/>
          <a:p>
            <a:pPr algn="ctr"/>
            <a:r>
              <a:rPr lang="en-GB" sz="2000" b="1" dirty="0">
                <a:solidFill>
                  <a:prstClr val="white"/>
                </a:solidFill>
              </a:rPr>
              <a:t>Quality Monitoring</a:t>
            </a:r>
          </a:p>
          <a:p>
            <a:pPr algn="ctr"/>
            <a:r>
              <a:rPr lang="en-GB" sz="1400" dirty="0">
                <a:solidFill>
                  <a:prstClr val="white"/>
                </a:solidFill>
              </a:rPr>
              <a:t>(EMS Angels Awards)</a:t>
            </a:r>
          </a:p>
        </p:txBody>
      </p:sp>
      <p:sp>
        <p:nvSpPr>
          <p:cNvPr id="39" name="Trapezoid 38">
            <a:extLst>
              <a:ext uri="{FF2B5EF4-FFF2-40B4-BE49-F238E27FC236}">
                <a16:creationId xmlns:a16="http://schemas.microsoft.com/office/drawing/2014/main" id="{E8BBCCA4-8BE4-29A0-527B-22F0BFA8239C}"/>
              </a:ext>
            </a:extLst>
          </p:cNvPr>
          <p:cNvSpPr/>
          <p:nvPr/>
        </p:nvSpPr>
        <p:spPr>
          <a:xfrm>
            <a:off x="623888" y="2782608"/>
            <a:ext cx="10944224" cy="576000"/>
          </a:xfrm>
          <a:prstGeom prst="trapezoid">
            <a:avLst>
              <a:gd name="adj" fmla="val 69160"/>
            </a:avLst>
          </a:prstGeom>
          <a:solidFill>
            <a:srgbClr val="9F3995">
              <a:alpha val="40000"/>
            </a:srgbClr>
          </a:solidFill>
          <a:ln>
            <a:noFill/>
          </a:ln>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lIns="0" tIns="0" rIns="0" bIns="0" anchor="ctr"/>
          <a:lstStyle/>
          <a:p>
            <a:pPr algn="ctr" defTabSz="1022350" fontAlgn="base">
              <a:lnSpc>
                <a:spcPct val="90000"/>
              </a:lnSpc>
              <a:spcBef>
                <a:spcPts val="600"/>
              </a:spcBef>
              <a:spcAft>
                <a:spcPct val="35000"/>
              </a:spcAft>
              <a:defRPr/>
            </a:pPr>
            <a:r>
              <a:rPr lang="en-GB" sz="2000" b="1" dirty="0">
                <a:solidFill>
                  <a:prstClr val="white"/>
                </a:solidFill>
              </a:rPr>
              <a:t>EMS Education</a:t>
            </a:r>
            <a:br>
              <a:rPr lang="en-GB" sz="2400" b="1" dirty="0">
                <a:solidFill>
                  <a:prstClr val="white"/>
                </a:solidFill>
              </a:rPr>
            </a:br>
            <a:r>
              <a:rPr lang="en-GB" sz="1400" dirty="0">
                <a:solidFill>
                  <a:prstClr val="white"/>
                </a:solidFill>
              </a:rPr>
              <a:t>(Advanced Stroke Life Support, (sub) regional and local trainings)</a:t>
            </a:r>
          </a:p>
        </p:txBody>
      </p:sp>
      <p:sp>
        <p:nvSpPr>
          <p:cNvPr id="40" name="Trapezoid 39">
            <a:extLst>
              <a:ext uri="{FF2B5EF4-FFF2-40B4-BE49-F238E27FC236}">
                <a16:creationId xmlns:a16="http://schemas.microsoft.com/office/drawing/2014/main" id="{CE22A635-F4C5-5E77-E7F8-B52A45C2912E}"/>
              </a:ext>
            </a:extLst>
          </p:cNvPr>
          <p:cNvSpPr/>
          <p:nvPr/>
        </p:nvSpPr>
        <p:spPr>
          <a:xfrm>
            <a:off x="1474381" y="1550837"/>
            <a:ext cx="9243235" cy="576000"/>
          </a:xfrm>
          <a:prstGeom prst="trapezoid">
            <a:avLst>
              <a:gd name="adj" fmla="val 69160"/>
            </a:avLst>
          </a:prstGeom>
          <a:solidFill>
            <a:srgbClr val="9F3995"/>
          </a:solidFill>
          <a:ln>
            <a:noFill/>
          </a:ln>
          <a:effectLst/>
        </p:spPr>
        <p:style>
          <a:lnRef idx="2">
            <a:schemeClr val="lt1">
              <a:hueOff val="0"/>
              <a:satOff val="0"/>
              <a:lumOff val="0"/>
              <a:alphaOff val="0"/>
            </a:schemeClr>
          </a:lnRef>
          <a:fillRef idx="1">
            <a:schemeClr val="accent4">
              <a:hueOff val="-3348577"/>
              <a:satOff val="20174"/>
              <a:lumOff val="1617"/>
              <a:alphaOff val="0"/>
            </a:schemeClr>
          </a:fillRef>
          <a:effectRef idx="0">
            <a:schemeClr val="accent4">
              <a:hueOff val="-3348577"/>
              <a:satOff val="20174"/>
              <a:lumOff val="1617"/>
              <a:alphaOff val="0"/>
            </a:schemeClr>
          </a:effectRef>
          <a:fontRef idx="minor">
            <a:schemeClr val="lt1"/>
          </a:fontRef>
        </p:style>
        <p:txBody>
          <a:bodyPr lIns="0" tIns="0" rIns="0" bIns="0" anchor="ctr"/>
          <a:lstStyle/>
          <a:p>
            <a:pPr algn="ctr"/>
            <a:r>
              <a:rPr lang="en-GB" sz="2000" b="1" dirty="0">
                <a:solidFill>
                  <a:prstClr val="white"/>
                </a:solidFill>
              </a:rPr>
              <a:t>National EMS Angels Steering Committee</a:t>
            </a:r>
            <a:endParaRPr lang="en-GB" sz="2000" dirty="0">
              <a:solidFill>
                <a:prstClr val="white"/>
              </a:solidFill>
            </a:endParaRPr>
          </a:p>
        </p:txBody>
      </p:sp>
      <p:grpSp>
        <p:nvGrpSpPr>
          <p:cNvPr id="8" name="Group 7">
            <a:extLst>
              <a:ext uri="{FF2B5EF4-FFF2-40B4-BE49-F238E27FC236}">
                <a16:creationId xmlns:a16="http://schemas.microsoft.com/office/drawing/2014/main" id="{4DE38D0C-D33E-2EF1-B487-191CFFA99292}"/>
              </a:ext>
            </a:extLst>
          </p:cNvPr>
          <p:cNvGrpSpPr/>
          <p:nvPr/>
        </p:nvGrpSpPr>
        <p:grpSpPr>
          <a:xfrm>
            <a:off x="4108071" y="3496651"/>
            <a:ext cx="3770018" cy="2238072"/>
            <a:chOff x="4108071" y="3496651"/>
            <a:chExt cx="3770018" cy="2238072"/>
          </a:xfrm>
        </p:grpSpPr>
        <p:pic>
          <p:nvPicPr>
            <p:cNvPr id="30" name="Picture 29">
              <a:extLst>
                <a:ext uri="{FF2B5EF4-FFF2-40B4-BE49-F238E27FC236}">
                  <a16:creationId xmlns:a16="http://schemas.microsoft.com/office/drawing/2014/main" id="{55AC11EC-2154-2B18-9013-3DBD206B2A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08072" y="3496651"/>
              <a:ext cx="3770017" cy="1908000"/>
            </a:xfrm>
            <a:prstGeom prst="rect">
              <a:avLst/>
            </a:prstGeom>
          </p:spPr>
        </p:pic>
        <p:sp>
          <p:nvSpPr>
            <p:cNvPr id="2" name="TextBox 1">
              <a:extLst>
                <a:ext uri="{FF2B5EF4-FFF2-40B4-BE49-F238E27FC236}">
                  <a16:creationId xmlns:a16="http://schemas.microsoft.com/office/drawing/2014/main" id="{354E484F-AD0B-DCC1-728F-E76F41A9EF41}"/>
                </a:ext>
              </a:extLst>
            </p:cNvPr>
            <p:cNvSpPr txBox="1"/>
            <p:nvPr/>
          </p:nvSpPr>
          <p:spPr>
            <a:xfrm>
              <a:off x="4108071" y="5404651"/>
              <a:ext cx="3770017" cy="330072"/>
            </a:xfrm>
            <a:prstGeom prst="rect">
              <a:avLst/>
            </a:prstGeom>
            <a:solidFill>
              <a:schemeClr val="bg1"/>
            </a:solidFill>
          </p:spPr>
          <p:txBody>
            <a:bodyPr wrap="square" lIns="0" tIns="72000" rIns="0" bIns="72000" anchor="ctr">
              <a:spAutoFit/>
            </a:bodyPr>
            <a:lstStyle/>
            <a:p>
              <a:pPr algn="ctr"/>
              <a:r>
                <a:rPr lang="en-GB" sz="1200" b="1" dirty="0"/>
                <a:t>Prague - Advanced Stroke Life Support</a:t>
              </a:r>
            </a:p>
          </p:txBody>
        </p:sp>
      </p:grpSp>
      <p:grpSp>
        <p:nvGrpSpPr>
          <p:cNvPr id="7" name="Group 6">
            <a:extLst>
              <a:ext uri="{FF2B5EF4-FFF2-40B4-BE49-F238E27FC236}">
                <a16:creationId xmlns:a16="http://schemas.microsoft.com/office/drawing/2014/main" id="{71F91F30-7DA9-AD80-3C5B-26E2E58858C7}"/>
              </a:ext>
            </a:extLst>
          </p:cNvPr>
          <p:cNvGrpSpPr/>
          <p:nvPr/>
        </p:nvGrpSpPr>
        <p:grpSpPr>
          <a:xfrm>
            <a:off x="621166" y="3496651"/>
            <a:ext cx="3354167" cy="2238072"/>
            <a:chOff x="621166" y="3496651"/>
            <a:chExt cx="3354167" cy="2238072"/>
          </a:xfrm>
        </p:grpSpPr>
        <p:pic>
          <p:nvPicPr>
            <p:cNvPr id="32" name="Picture 31">
              <a:extLst>
                <a:ext uri="{FF2B5EF4-FFF2-40B4-BE49-F238E27FC236}">
                  <a16:creationId xmlns:a16="http://schemas.microsoft.com/office/drawing/2014/main" id="{FBA0FD6F-56DC-2AAA-83E8-F3FEE66113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1166" y="3496651"/>
              <a:ext cx="3354167" cy="1908000"/>
            </a:xfrm>
            <a:prstGeom prst="rect">
              <a:avLst/>
            </a:prstGeom>
          </p:spPr>
        </p:pic>
        <p:sp>
          <p:nvSpPr>
            <p:cNvPr id="3" name="TextBox 2">
              <a:extLst>
                <a:ext uri="{FF2B5EF4-FFF2-40B4-BE49-F238E27FC236}">
                  <a16:creationId xmlns:a16="http://schemas.microsoft.com/office/drawing/2014/main" id="{75B9470D-43A7-A122-C302-1D0543CE6AE7}"/>
                </a:ext>
              </a:extLst>
            </p:cNvPr>
            <p:cNvSpPr txBox="1"/>
            <p:nvPr/>
          </p:nvSpPr>
          <p:spPr>
            <a:xfrm>
              <a:off x="621166" y="5404651"/>
              <a:ext cx="3354166" cy="330072"/>
            </a:xfrm>
            <a:prstGeom prst="rect">
              <a:avLst/>
            </a:prstGeom>
            <a:solidFill>
              <a:schemeClr val="bg1"/>
            </a:solidFill>
          </p:spPr>
          <p:txBody>
            <a:bodyPr wrap="square" lIns="0" tIns="72000" rIns="0" bIns="72000" anchor="ctr">
              <a:spAutoFit/>
            </a:bodyPr>
            <a:lstStyle/>
            <a:p>
              <a:pPr algn="ctr"/>
              <a:r>
                <a:rPr lang="en-GB" sz="1200" b="1" dirty="0"/>
                <a:t>EMS Steering Committee (all 14 EMS involved)</a:t>
              </a:r>
            </a:p>
          </p:txBody>
        </p:sp>
      </p:grpSp>
      <p:grpSp>
        <p:nvGrpSpPr>
          <p:cNvPr id="9" name="Group 8">
            <a:extLst>
              <a:ext uri="{FF2B5EF4-FFF2-40B4-BE49-F238E27FC236}">
                <a16:creationId xmlns:a16="http://schemas.microsoft.com/office/drawing/2014/main" id="{3BAB3A6E-CEE1-78F1-E1ED-E68C22122982}"/>
              </a:ext>
            </a:extLst>
          </p:cNvPr>
          <p:cNvGrpSpPr/>
          <p:nvPr/>
        </p:nvGrpSpPr>
        <p:grpSpPr>
          <a:xfrm>
            <a:off x="8010829" y="3496651"/>
            <a:ext cx="3557284" cy="2238072"/>
            <a:chOff x="8010829" y="3496651"/>
            <a:chExt cx="3557284" cy="2238072"/>
          </a:xfrm>
        </p:grpSpPr>
        <p:pic>
          <p:nvPicPr>
            <p:cNvPr id="6" name="Picture 5" descr="A group of people sitting around a table&#10;&#10;Description automatically generated">
              <a:extLst>
                <a:ext uri="{FF2B5EF4-FFF2-40B4-BE49-F238E27FC236}">
                  <a16:creationId xmlns:a16="http://schemas.microsoft.com/office/drawing/2014/main" id="{1FCA678C-63AD-7417-D417-6404BB9DFB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010829" y="3496651"/>
              <a:ext cx="3557284" cy="1908000"/>
            </a:xfrm>
            <a:prstGeom prst="rect">
              <a:avLst/>
            </a:prstGeom>
          </p:spPr>
        </p:pic>
        <p:sp>
          <p:nvSpPr>
            <p:cNvPr id="5" name="TextBox 4">
              <a:extLst>
                <a:ext uri="{FF2B5EF4-FFF2-40B4-BE49-F238E27FC236}">
                  <a16:creationId xmlns:a16="http://schemas.microsoft.com/office/drawing/2014/main" id="{9379B1D6-DD93-F0E7-E97B-A898CF30EE2F}"/>
                </a:ext>
              </a:extLst>
            </p:cNvPr>
            <p:cNvSpPr txBox="1"/>
            <p:nvPr/>
          </p:nvSpPr>
          <p:spPr>
            <a:xfrm>
              <a:off x="8010829" y="5404651"/>
              <a:ext cx="3557284" cy="330072"/>
            </a:xfrm>
            <a:prstGeom prst="rect">
              <a:avLst/>
            </a:prstGeom>
            <a:solidFill>
              <a:schemeClr val="bg1"/>
            </a:solidFill>
          </p:spPr>
          <p:txBody>
            <a:bodyPr wrap="square" lIns="0" tIns="72000" rIns="0" bIns="72000" anchor="ctr">
              <a:spAutoFit/>
            </a:bodyPr>
            <a:lstStyle/>
            <a:p>
              <a:pPr algn="ctr"/>
              <a:r>
                <a:rPr lang="en-GB" sz="1200" b="1" dirty="0"/>
                <a:t>SC Most – Seminar and patient visits for EMS</a:t>
              </a:r>
            </a:p>
          </p:txBody>
        </p:sp>
      </p:grpSp>
      <p:sp>
        <p:nvSpPr>
          <p:cNvPr id="11" name="Title 10">
            <a:extLst>
              <a:ext uri="{FF2B5EF4-FFF2-40B4-BE49-F238E27FC236}">
                <a16:creationId xmlns:a16="http://schemas.microsoft.com/office/drawing/2014/main" id="{89445890-02FB-89AA-2016-CE716B19B3B6}"/>
              </a:ext>
            </a:extLst>
          </p:cNvPr>
          <p:cNvSpPr>
            <a:spLocks noGrp="1"/>
          </p:cNvSpPr>
          <p:nvPr>
            <p:ph type="title"/>
          </p:nvPr>
        </p:nvSpPr>
        <p:spPr/>
        <p:txBody>
          <a:bodyPr/>
          <a:lstStyle/>
          <a:p>
            <a:r>
              <a:rPr lang="en-GB" dirty="0">
                <a:solidFill>
                  <a:srgbClr val="9F3995"/>
                </a:solidFill>
              </a:rPr>
              <a:t>At the level of EMS</a:t>
            </a:r>
          </a:p>
        </p:txBody>
      </p:sp>
    </p:spTree>
    <p:extLst>
      <p:ext uri="{BB962C8B-B14F-4D97-AF65-F5344CB8AC3E}">
        <p14:creationId xmlns:p14="http://schemas.microsoft.com/office/powerpoint/2010/main" val="1227990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50"/>
                                        <p:tgtEl>
                                          <p:spTgt spid="40"/>
                                        </p:tgtEl>
                                      </p:cBhvr>
                                    </p:animEffect>
                                  </p:childTnLst>
                                </p:cTn>
                              </p:par>
                              <p:par>
                                <p:cTn id="8" presetID="42" presetClass="path" presetSubtype="0" decel="100000" fill="hold" grpId="1" nodeType="withEffect">
                                  <p:stCondLst>
                                    <p:cond delay="0"/>
                                  </p:stCondLst>
                                  <p:childTnLst>
                                    <p:animMotion origin="layout" path="M 3.95833E-6 -0.03472 L 3.95833E-6 1.48148E-6 " pathEditMode="relative" rAng="0" ptsTypes="AA">
                                      <p:cBhvr>
                                        <p:cTn id="9" dur="500" fill="hold"/>
                                        <p:tgtEl>
                                          <p:spTgt spid="40"/>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250"/>
                                        <p:tgtEl>
                                          <p:spTgt spid="38"/>
                                        </p:tgtEl>
                                      </p:cBhvr>
                                    </p:animEffect>
                                  </p:childTnLst>
                                </p:cTn>
                              </p:par>
                              <p:par>
                                <p:cTn id="13" presetID="42" presetClass="path" presetSubtype="0" decel="100000" fill="hold" grpId="1" nodeType="withEffect">
                                  <p:stCondLst>
                                    <p:cond delay="0"/>
                                  </p:stCondLst>
                                  <p:childTnLst>
                                    <p:animMotion origin="layout" path="M 3.95833E-6 -0.03472 L 3.95833E-6 1.48148E-6 " pathEditMode="relative" rAng="0" ptsTypes="AA">
                                      <p:cBhvr>
                                        <p:cTn id="14" dur="500" fill="hold"/>
                                        <p:tgtEl>
                                          <p:spTgt spid="38"/>
                                        </p:tgtEl>
                                        <p:attrNameLst>
                                          <p:attrName>ppt_x</p:attrName>
                                          <p:attrName>ppt_y</p:attrName>
                                        </p:attrNameLst>
                                      </p:cBhvr>
                                      <p:rCtr x="0" y="1736"/>
                                    </p:animMotion>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250"/>
                                        <p:tgtEl>
                                          <p:spTgt spid="39"/>
                                        </p:tgtEl>
                                      </p:cBhvr>
                                    </p:animEffect>
                                  </p:childTnLst>
                                </p:cTn>
                              </p:par>
                              <p:par>
                                <p:cTn id="18" presetID="42" presetClass="path" presetSubtype="0" decel="100000" fill="hold" grpId="1" nodeType="withEffect">
                                  <p:stCondLst>
                                    <p:cond delay="0"/>
                                  </p:stCondLst>
                                  <p:childTnLst>
                                    <p:animMotion origin="layout" path="M 3.95833E-6 -0.03472 L 3.95833E-6 1.48148E-6 " pathEditMode="relative" rAng="0" ptsTypes="AA">
                                      <p:cBhvr>
                                        <p:cTn id="19" dur="500" fill="hold"/>
                                        <p:tgtEl>
                                          <p:spTgt spid="39"/>
                                        </p:tgtEl>
                                        <p:attrNameLst>
                                          <p:attrName>ppt_x</p:attrName>
                                          <p:attrName>ppt_y</p:attrName>
                                        </p:attrNameLst>
                                      </p:cBhvr>
                                      <p:rCtr x="0" y="1736"/>
                                    </p:animMotion>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42" presetClass="path" presetSubtype="0" decel="100000" fill="hold" nodeType="withEffect">
                                  <p:stCondLst>
                                    <p:cond delay="0"/>
                                  </p:stCondLst>
                                  <p:childTnLst>
                                    <p:animMotion origin="layout" path="M -0.03281 -0.00046 L 1.875E-6 -1.48148E-6 " pathEditMode="relative" rAng="0" ptsTypes="AA">
                                      <p:cBhvr>
                                        <p:cTn id="24" dur="500" fill="hold"/>
                                        <p:tgtEl>
                                          <p:spTgt spid="7"/>
                                        </p:tgtEl>
                                        <p:attrNameLst>
                                          <p:attrName>ppt_x</p:attrName>
                                          <p:attrName>ppt_y</p:attrName>
                                        </p:attrNameLst>
                                      </p:cBhvr>
                                      <p:rCtr x="1641" y="23"/>
                                    </p:animMotion>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50"/>
                                        <p:tgtEl>
                                          <p:spTgt spid="8"/>
                                        </p:tgtEl>
                                      </p:cBhvr>
                                    </p:animEffect>
                                  </p:childTnLst>
                                </p:cTn>
                              </p:par>
                              <p:par>
                                <p:cTn id="28" presetID="42" presetClass="path" presetSubtype="0" decel="100000" fill="hold" nodeType="withEffect">
                                  <p:stCondLst>
                                    <p:cond delay="0"/>
                                  </p:stCondLst>
                                  <p:childTnLst>
                                    <p:animMotion origin="layout" path="M -0.03281 -0.00046 L 1.875E-6 -1.48148E-6 " pathEditMode="relative" rAng="0" ptsTypes="AA">
                                      <p:cBhvr>
                                        <p:cTn id="29" dur="500" fill="hold"/>
                                        <p:tgtEl>
                                          <p:spTgt spid="8"/>
                                        </p:tgtEl>
                                        <p:attrNameLst>
                                          <p:attrName>ppt_x</p:attrName>
                                          <p:attrName>ppt_y</p:attrName>
                                        </p:attrNameLst>
                                      </p:cBhvr>
                                      <p:rCtr x="1641" y="23"/>
                                    </p:animMotion>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42" presetClass="path" presetSubtype="0" decel="100000" fill="hold" nodeType="withEffect">
                                  <p:stCondLst>
                                    <p:cond delay="0"/>
                                  </p:stCondLst>
                                  <p:childTnLst>
                                    <p:animMotion origin="layout" path="M -0.03281 -0.00046 L 1.875E-6 -1.48148E-6 " pathEditMode="relative" rAng="0" ptsTypes="AA">
                                      <p:cBhvr>
                                        <p:cTn id="34" dur="500" fill="hold"/>
                                        <p:tgtEl>
                                          <p:spTgt spid="9"/>
                                        </p:tgtEl>
                                        <p:attrNameLst>
                                          <p:attrName>ppt_x</p:attrName>
                                          <p:attrName>ppt_y</p:attrName>
                                        </p:attrNameLst>
                                      </p:cBhvr>
                                      <p:rCtr x="1641"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0" grpId="0" animBg="1"/>
      <p:bldP spid="4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5">
            <a:extLst>
              <a:ext uri="{FF2B5EF4-FFF2-40B4-BE49-F238E27FC236}">
                <a16:creationId xmlns:a16="http://schemas.microsoft.com/office/drawing/2014/main" id="{99C33D99-D27B-21B6-B6A6-C6983EBC2F84}"/>
              </a:ext>
            </a:extLst>
          </p:cNvPr>
          <p:cNvSpPr/>
          <p:nvPr/>
        </p:nvSpPr>
        <p:spPr>
          <a:xfrm>
            <a:off x="0" y="1377438"/>
            <a:ext cx="12191999" cy="4536000"/>
          </a:xfrm>
          <a:prstGeom prst="rect">
            <a:avLst/>
          </a:prstGeom>
          <a:solidFill>
            <a:srgbClr val="FF9900">
              <a:alpha val="20000"/>
            </a:srgbClr>
          </a:solidFill>
          <a:ln w="28575">
            <a:noFill/>
          </a:ln>
          <a:effectLst/>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r"/>
            <a:endParaRPr lang="en-GB" dirty="0">
              <a:solidFill>
                <a:schemeClr val="tx1"/>
              </a:solidFill>
              <a:ea typeface="Gotham Book" charset="0"/>
              <a:cs typeface="Gotham Book" charset="0"/>
            </a:endParaRPr>
          </a:p>
        </p:txBody>
      </p:sp>
      <p:grpSp>
        <p:nvGrpSpPr>
          <p:cNvPr id="35" name="Group 34">
            <a:extLst>
              <a:ext uri="{FF2B5EF4-FFF2-40B4-BE49-F238E27FC236}">
                <a16:creationId xmlns:a16="http://schemas.microsoft.com/office/drawing/2014/main" id="{386FE3A5-2AF9-8D5D-15A4-5A4451EDB779}"/>
              </a:ext>
            </a:extLst>
          </p:cNvPr>
          <p:cNvGrpSpPr/>
          <p:nvPr/>
        </p:nvGrpSpPr>
        <p:grpSpPr>
          <a:xfrm>
            <a:off x="623888" y="1677949"/>
            <a:ext cx="5410063" cy="3934978"/>
            <a:chOff x="623888" y="1657749"/>
            <a:chExt cx="5410063" cy="3934978"/>
          </a:xfrm>
        </p:grpSpPr>
        <p:sp>
          <p:nvSpPr>
            <p:cNvPr id="12" name="Textfeld 38">
              <a:extLst>
                <a:ext uri="{FF2B5EF4-FFF2-40B4-BE49-F238E27FC236}">
                  <a16:creationId xmlns:a16="http://schemas.microsoft.com/office/drawing/2014/main" id="{04C7209A-B4C5-1798-30CF-EDB307B8326D}"/>
                </a:ext>
              </a:extLst>
            </p:cNvPr>
            <p:cNvSpPr txBox="1"/>
            <p:nvPr/>
          </p:nvSpPr>
          <p:spPr>
            <a:xfrm>
              <a:off x="623888" y="1657749"/>
              <a:ext cx="5410063" cy="3934978"/>
            </a:xfrm>
            <a:prstGeom prst="rect">
              <a:avLst/>
            </a:prstGeom>
            <a:solidFill>
              <a:schemeClr val="bg1">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defPPr>
                <a:defRPr lang="en-US"/>
              </a:defPPr>
              <a:lvl1pPr algn="r">
                <a:defRPr>
                  <a:ea typeface="Gotham Book" charset="0"/>
                  <a:cs typeface="Gotham Book"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GB" b="1" dirty="0"/>
            </a:p>
          </p:txBody>
        </p:sp>
        <p:sp>
          <p:nvSpPr>
            <p:cNvPr id="2" name="Rectangle 1">
              <a:extLst>
                <a:ext uri="{FF2B5EF4-FFF2-40B4-BE49-F238E27FC236}">
                  <a16:creationId xmlns:a16="http://schemas.microsoft.com/office/drawing/2014/main" id="{DCA69A48-494D-0FE4-9DB3-47463D5D121E}"/>
                </a:ext>
              </a:extLst>
            </p:cNvPr>
            <p:cNvSpPr/>
            <p:nvPr/>
          </p:nvSpPr>
          <p:spPr>
            <a:xfrm>
              <a:off x="851066" y="1900543"/>
              <a:ext cx="4975576" cy="699404"/>
            </a:xfrm>
            <a:prstGeom prst="rect">
              <a:avLst/>
            </a:prstGeom>
            <a:solidFill>
              <a:srgbClr val="FF99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spAutoFit/>
            </a:bodyPr>
            <a:lstStyle/>
            <a:p>
              <a:pPr>
                <a:buClr>
                  <a:schemeClr val="accent6"/>
                </a:buClr>
              </a:pPr>
              <a:r>
                <a:rPr lang="en-US" sz="1800" b="1" dirty="0">
                  <a:effectLst/>
                </a:rPr>
                <a:t>Reach awareness education target through </a:t>
              </a:r>
              <a:br>
                <a:rPr lang="en-US" sz="1800" b="1" dirty="0">
                  <a:effectLst/>
                </a:rPr>
              </a:br>
              <a:r>
                <a:rPr lang="en-US" sz="1800" b="1" dirty="0">
                  <a:effectLst/>
                </a:rPr>
                <a:t>the implementation of FAST Heroes. </a:t>
              </a:r>
              <a:endParaRPr lang="en-GB" b="1" strike="sngStrike" dirty="0">
                <a:solidFill>
                  <a:schemeClr val="bg1"/>
                </a:solidFill>
              </a:endParaRPr>
            </a:p>
          </p:txBody>
        </p:sp>
        <p:sp>
          <p:nvSpPr>
            <p:cNvPr id="4" name="Rectangle 3">
              <a:extLst>
                <a:ext uri="{FF2B5EF4-FFF2-40B4-BE49-F238E27FC236}">
                  <a16:creationId xmlns:a16="http://schemas.microsoft.com/office/drawing/2014/main" id="{7CEE13EE-4F3D-1A0F-14D1-E11B51A5436E}"/>
                </a:ext>
              </a:extLst>
            </p:cNvPr>
            <p:cNvSpPr/>
            <p:nvPr/>
          </p:nvSpPr>
          <p:spPr>
            <a:xfrm>
              <a:off x="851066" y="2716194"/>
              <a:ext cx="4975576" cy="699404"/>
            </a:xfrm>
            <a:prstGeom prst="rect">
              <a:avLst/>
            </a:prstGeom>
            <a:solidFill>
              <a:srgbClr val="FF99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spAutoFit/>
            </a:bodyPr>
            <a:lstStyle/>
            <a:p>
              <a:pPr>
                <a:buClr>
                  <a:schemeClr val="accent6"/>
                </a:buClr>
              </a:pPr>
              <a:r>
                <a:rPr lang="en-GB" b="1" dirty="0">
                  <a:solidFill>
                    <a:schemeClr val="bg1"/>
                  </a:solidFill>
                </a:rPr>
                <a:t>Additional </a:t>
              </a:r>
              <a:r>
                <a:rPr lang="en-US" sz="1800" b="1" dirty="0">
                  <a:solidFill>
                    <a:schemeClr val="bg1"/>
                  </a:solidFill>
                  <a:effectLst/>
                </a:rPr>
                <a:t>awareness</a:t>
              </a:r>
              <a:r>
                <a:rPr lang="en-US" b="1" dirty="0">
                  <a:solidFill>
                    <a:schemeClr val="bg1"/>
                  </a:solidFill>
                </a:rPr>
                <a:t> </a:t>
              </a:r>
              <a:r>
                <a:rPr lang="en-GB" b="1" dirty="0">
                  <a:solidFill>
                    <a:schemeClr val="bg1"/>
                  </a:solidFill>
                </a:rPr>
                <a:t>activities with Stroke Support Organizations</a:t>
              </a:r>
            </a:p>
          </p:txBody>
        </p:sp>
        <p:sp>
          <p:nvSpPr>
            <p:cNvPr id="8" name="Rectangle 7">
              <a:extLst>
                <a:ext uri="{FF2B5EF4-FFF2-40B4-BE49-F238E27FC236}">
                  <a16:creationId xmlns:a16="http://schemas.microsoft.com/office/drawing/2014/main" id="{0B5728F7-ECF0-56EF-EF83-C180954BAE7E}"/>
                </a:ext>
              </a:extLst>
            </p:cNvPr>
            <p:cNvSpPr/>
            <p:nvPr/>
          </p:nvSpPr>
          <p:spPr>
            <a:xfrm>
              <a:off x="851066" y="3550020"/>
              <a:ext cx="4975576" cy="1807400"/>
            </a:xfrm>
            <a:prstGeom prst="rect">
              <a:avLst/>
            </a:prstGeom>
            <a:solidFill>
              <a:srgbClr val="FF9900"/>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spAutoFit/>
            </a:bodyPr>
            <a:lstStyle/>
            <a:p>
              <a:pPr>
                <a:buClr>
                  <a:schemeClr val="accent6"/>
                </a:buClr>
              </a:pPr>
              <a:r>
                <a:rPr lang="en-GB" b="1" dirty="0">
                  <a:solidFill>
                    <a:schemeClr val="bg1"/>
                  </a:solidFill>
                </a:rPr>
                <a:t>For every 1,000,000 inhabitants we assume 2,200 stroke patients (220 per 100,000 inhabitants).</a:t>
              </a:r>
              <a:br>
                <a:rPr lang="en-GB" b="1" dirty="0">
                  <a:solidFill>
                    <a:schemeClr val="bg1"/>
                  </a:solidFill>
                </a:rPr>
              </a:br>
              <a:r>
                <a:rPr lang="en-GB" b="1" dirty="0">
                  <a:solidFill>
                    <a:schemeClr val="bg1"/>
                  </a:solidFill>
                </a:rPr>
                <a:t>To educate the same number of patients we need half the number of children educated through FAST Heroes (each child educates two grandparents).</a:t>
              </a:r>
            </a:p>
          </p:txBody>
        </p:sp>
      </p:grpSp>
      <p:sp>
        <p:nvSpPr>
          <p:cNvPr id="3" name="Rectangle 2">
            <a:extLst>
              <a:ext uri="{FF2B5EF4-FFF2-40B4-BE49-F238E27FC236}">
                <a16:creationId xmlns:a16="http://schemas.microsoft.com/office/drawing/2014/main" id="{AB9A5969-837A-346A-E71F-A724F7867B81}"/>
              </a:ext>
            </a:extLst>
          </p:cNvPr>
          <p:cNvSpPr/>
          <p:nvPr/>
        </p:nvSpPr>
        <p:spPr>
          <a:xfrm>
            <a:off x="0" y="0"/>
            <a:ext cx="12192000" cy="1376363"/>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11" name="Title 1">
            <a:extLst>
              <a:ext uri="{FF2B5EF4-FFF2-40B4-BE49-F238E27FC236}">
                <a16:creationId xmlns:a16="http://schemas.microsoft.com/office/drawing/2014/main" id="{8502B5F8-6DAC-76F2-0939-6A63D777D506}"/>
              </a:ext>
            </a:extLst>
          </p:cNvPr>
          <p:cNvSpPr txBox="1">
            <a:spLocks/>
          </p:cNvSpPr>
          <p:nvPr/>
        </p:nvSpPr>
        <p:spPr>
          <a:xfrm>
            <a:off x="1425818" y="257563"/>
            <a:ext cx="10642810" cy="861236"/>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2800" b="1" i="0" kern="1200">
                <a:solidFill>
                  <a:schemeClr val="accent3"/>
                </a:solidFill>
                <a:latin typeface="Calibri" panose="020F0502020204030204" pitchFamily="34" charset="0"/>
                <a:ea typeface="Calibri" panose="020F0502020204030204" pitchFamily="34" charset="0"/>
                <a:cs typeface="Calibri" panose="020F0502020204030204" pitchFamily="34" charset="0"/>
              </a:defRPr>
            </a:lvl1pPr>
          </a:lstStyle>
          <a:p>
            <a:r>
              <a:rPr lang="en-GB" dirty="0">
                <a:solidFill>
                  <a:schemeClr val="bg1"/>
                </a:solidFill>
              </a:rPr>
              <a:t>Awareness</a:t>
            </a:r>
          </a:p>
        </p:txBody>
      </p:sp>
      <p:sp>
        <p:nvSpPr>
          <p:cNvPr id="13" name="Rectangle 12">
            <a:extLst>
              <a:ext uri="{FF2B5EF4-FFF2-40B4-BE49-F238E27FC236}">
                <a16:creationId xmlns:a16="http://schemas.microsoft.com/office/drawing/2014/main" id="{8372A311-9E61-5573-4EBE-AB9849FA2EC3}"/>
              </a:ext>
            </a:extLst>
          </p:cNvPr>
          <p:cNvSpPr/>
          <p:nvPr/>
        </p:nvSpPr>
        <p:spPr>
          <a:xfrm>
            <a:off x="1203659" y="0"/>
            <a:ext cx="36000" cy="110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Calibri" panose="020F0502020204030204" pitchFamily="34" charset="0"/>
              <a:ea typeface="Gotham Book" charset="0"/>
              <a:cs typeface="Calibri" panose="020F0502020204030204" pitchFamily="34" charset="0"/>
            </a:endParaRPr>
          </a:p>
        </p:txBody>
      </p:sp>
      <p:sp>
        <p:nvSpPr>
          <p:cNvPr id="17" name="[T2O] Rechteck 7">
            <a:extLst>
              <a:ext uri="{FF2B5EF4-FFF2-40B4-BE49-F238E27FC236}">
                <a16:creationId xmlns:a16="http://schemas.microsoft.com/office/drawing/2014/main" id="{A1927183-E2F7-7694-5001-C46ECE8E7CCF}"/>
              </a:ext>
            </a:extLst>
          </p:cNvPr>
          <p:cNvSpPr>
            <a:spLocks noChangeAspect="1"/>
          </p:cNvSpPr>
          <p:nvPr/>
        </p:nvSpPr>
        <p:spPr>
          <a:xfrm>
            <a:off x="223367" y="256182"/>
            <a:ext cx="794133" cy="864000"/>
          </a:xfrm>
          <a:custGeom>
            <a:avLst/>
            <a:gdLst/>
            <a:ahLst/>
            <a:cxnLst/>
            <a:rect l="l" t="t" r="r" b="b"/>
            <a:pathLst>
              <a:path w="364090" h="396122">
                <a:moveTo>
                  <a:pt x="208493" y="125882"/>
                </a:moveTo>
                <a:lnTo>
                  <a:pt x="114643" y="238839"/>
                </a:lnTo>
                <a:lnTo>
                  <a:pt x="208493" y="238839"/>
                </a:lnTo>
                <a:close/>
                <a:moveTo>
                  <a:pt x="203997" y="0"/>
                </a:moveTo>
                <a:lnTo>
                  <a:pt x="314074" y="0"/>
                </a:lnTo>
                <a:lnTo>
                  <a:pt x="314074" y="238277"/>
                </a:lnTo>
                <a:lnTo>
                  <a:pt x="364090" y="238277"/>
                </a:lnTo>
                <a:lnTo>
                  <a:pt x="364090" y="319693"/>
                </a:lnTo>
                <a:lnTo>
                  <a:pt x="314074" y="319693"/>
                </a:lnTo>
                <a:lnTo>
                  <a:pt x="314074" y="396122"/>
                </a:lnTo>
                <a:lnTo>
                  <a:pt x="208493" y="396122"/>
                </a:lnTo>
                <a:lnTo>
                  <a:pt x="208493" y="319693"/>
                </a:lnTo>
                <a:lnTo>
                  <a:pt x="17984" y="319693"/>
                </a:lnTo>
                <a:lnTo>
                  <a:pt x="0" y="242770"/>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grpSp>
        <p:nvGrpSpPr>
          <p:cNvPr id="51" name="Group 50">
            <a:extLst>
              <a:ext uri="{FF2B5EF4-FFF2-40B4-BE49-F238E27FC236}">
                <a16:creationId xmlns:a16="http://schemas.microsoft.com/office/drawing/2014/main" id="{A4354DEB-6C48-22D9-8788-7529D88E6ABB}"/>
              </a:ext>
            </a:extLst>
          </p:cNvPr>
          <p:cNvGrpSpPr/>
          <p:nvPr/>
        </p:nvGrpSpPr>
        <p:grpSpPr>
          <a:xfrm>
            <a:off x="5309526" y="1659259"/>
            <a:ext cx="1843750" cy="1843750"/>
            <a:chOff x="-82087" y="1567657"/>
            <a:chExt cx="1843750" cy="1843750"/>
          </a:xfrm>
        </p:grpSpPr>
        <p:grpSp>
          <p:nvGrpSpPr>
            <p:cNvPr id="33" name="Group 32">
              <a:extLst>
                <a:ext uri="{FF2B5EF4-FFF2-40B4-BE49-F238E27FC236}">
                  <a16:creationId xmlns:a16="http://schemas.microsoft.com/office/drawing/2014/main" id="{A2B12A98-3CC3-4CEB-F702-637AD9937392}"/>
                </a:ext>
              </a:extLst>
            </p:cNvPr>
            <p:cNvGrpSpPr/>
            <p:nvPr/>
          </p:nvGrpSpPr>
          <p:grpSpPr>
            <a:xfrm>
              <a:off x="-82087" y="1567657"/>
              <a:ext cx="1843750" cy="1843750"/>
              <a:chOff x="8529288" y="253926"/>
              <a:chExt cx="2698684" cy="2698684"/>
            </a:xfrm>
          </p:grpSpPr>
          <p:sp>
            <p:nvSpPr>
              <p:cNvPr id="49" name="Oval 48">
                <a:extLst>
                  <a:ext uri="{FF2B5EF4-FFF2-40B4-BE49-F238E27FC236}">
                    <a16:creationId xmlns:a16="http://schemas.microsoft.com/office/drawing/2014/main" id="{27F6F539-DED7-4D95-41E3-54F8025F6B1E}"/>
                  </a:ext>
                </a:extLst>
              </p:cNvPr>
              <p:cNvSpPr>
                <a:spLocks noChangeAspect="1"/>
              </p:cNvSpPr>
              <p:nvPr/>
            </p:nvSpPr>
            <p:spPr>
              <a:xfrm>
                <a:off x="8529288" y="253926"/>
                <a:ext cx="2698684" cy="269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otham Book" charset="0"/>
                  <a:ea typeface="Gotham Book" charset="0"/>
                  <a:cs typeface="Gotham Book" charset="0"/>
                </a:endParaRPr>
              </a:p>
            </p:txBody>
          </p:sp>
          <p:sp>
            <p:nvSpPr>
              <p:cNvPr id="50" name="shape 4">
                <a:extLst>
                  <a:ext uri="{FF2B5EF4-FFF2-40B4-BE49-F238E27FC236}">
                    <a16:creationId xmlns:a16="http://schemas.microsoft.com/office/drawing/2014/main" id="{E467D99A-EF79-7C1D-46ED-CDBF439B3018}"/>
                  </a:ext>
                </a:extLst>
              </p:cNvPr>
              <p:cNvSpPr/>
              <p:nvPr/>
            </p:nvSpPr>
            <p:spPr>
              <a:xfrm>
                <a:off x="8642190" y="366828"/>
                <a:ext cx="2472880" cy="247288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ja-JP" sz="1800" b="0" i="0" u="none" strike="noStrike" kern="1200" cap="none" spc="0" normalizeH="0" baseline="0" noProof="0" dirty="0">
                  <a:ln>
                    <a:noFill/>
                  </a:ln>
                  <a:solidFill>
                    <a:srgbClr val="FFFFFF"/>
                  </a:solidFill>
                  <a:effectLst/>
                  <a:uLnTx/>
                  <a:uFillTx/>
                  <a:latin typeface="Gotham Book" charset="0"/>
                  <a:ea typeface="Yu Gothic" panose="020B0400000000000000" pitchFamily="34" charset="-128"/>
                  <a:cs typeface="+mn-cs"/>
                </a:endParaRPr>
              </a:p>
            </p:txBody>
          </p:sp>
        </p:grpSp>
        <p:pic>
          <p:nvPicPr>
            <p:cNvPr id="26" name="Graphic 25">
              <a:extLst>
                <a:ext uri="{FF2B5EF4-FFF2-40B4-BE49-F238E27FC236}">
                  <a16:creationId xmlns:a16="http://schemas.microsoft.com/office/drawing/2014/main" id="{136D6D53-CC83-3B9A-A0DD-4C91BDBE60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3788" y="1866284"/>
              <a:ext cx="1332000" cy="1332000"/>
            </a:xfrm>
            <a:prstGeom prst="rect">
              <a:avLst/>
            </a:prstGeom>
          </p:spPr>
        </p:pic>
      </p:grpSp>
      <p:pic>
        <p:nvPicPr>
          <p:cNvPr id="16" name="Picture 15" descr="A group of cartoon characters&#10;&#10;AI-generated content may be incorrect.">
            <a:extLst>
              <a:ext uri="{FF2B5EF4-FFF2-40B4-BE49-F238E27FC236}">
                <a16:creationId xmlns:a16="http://schemas.microsoft.com/office/drawing/2014/main" id="{D9034C15-B954-7519-376C-FAE334C00B29}"/>
              </a:ext>
            </a:extLst>
          </p:cNvPr>
          <p:cNvPicPr>
            <a:picLocks noChangeAspect="1"/>
          </p:cNvPicPr>
          <p:nvPr/>
        </p:nvPicPr>
        <p:blipFill>
          <a:blip r:embed="rId5"/>
          <a:srcRect l="15513" r="22491"/>
          <a:stretch/>
        </p:blipFill>
        <p:spPr>
          <a:xfrm>
            <a:off x="6158050" y="304718"/>
            <a:ext cx="6033949" cy="5477142"/>
          </a:xfrm>
          <a:prstGeom prst="rect">
            <a:avLst/>
          </a:prstGeom>
        </p:spPr>
      </p:pic>
      <p:sp>
        <p:nvSpPr>
          <p:cNvPr id="6" name="TextBox 5">
            <a:extLst>
              <a:ext uri="{FF2B5EF4-FFF2-40B4-BE49-F238E27FC236}">
                <a16:creationId xmlns:a16="http://schemas.microsoft.com/office/drawing/2014/main" id="{9904E488-3E14-AADB-7648-39D690CC7175}"/>
              </a:ext>
            </a:extLst>
          </p:cNvPr>
          <p:cNvSpPr txBox="1"/>
          <p:nvPr/>
        </p:nvSpPr>
        <p:spPr>
          <a:xfrm>
            <a:off x="7104729" y="5162443"/>
            <a:ext cx="4809504" cy="553998"/>
          </a:xfrm>
          <a:prstGeom prst="rect">
            <a:avLst/>
          </a:prstGeom>
          <a:noFill/>
        </p:spPr>
        <p:txBody>
          <a:bodyPr wrap="square" rtlCol="0">
            <a:spAutoFit/>
          </a:bodyPr>
          <a:lstStyle/>
          <a:p>
            <a:r>
              <a:rPr lang="en-GB" b="1" dirty="0">
                <a:solidFill>
                  <a:schemeClr val="accent3"/>
                </a:solidFill>
                <a:latin typeface="Calibri" panose="020F0502020204030204" pitchFamily="34" charset="0"/>
                <a:cs typeface="Calibri Light" panose="020F0302020204030204" pitchFamily="34" charset="0"/>
              </a:rPr>
              <a:t>FAST Heroes</a:t>
            </a:r>
          </a:p>
          <a:p>
            <a:r>
              <a:rPr lang="en-GB" sz="1200" b="1" dirty="0">
                <a:solidFill>
                  <a:schemeClr val="accent3"/>
                </a:solidFill>
                <a:latin typeface="Calibri" panose="020F0502020204030204" pitchFamily="34" charset="0"/>
                <a:cs typeface="Calibri Light" panose="020F0302020204030204" pitchFamily="34" charset="0"/>
              </a:rPr>
              <a:t>SAVING THE WORLD, ONE GRANDPARENT AT A TIME</a:t>
            </a:r>
          </a:p>
        </p:txBody>
      </p:sp>
    </p:spTree>
    <p:extLst>
      <p:ext uri="{BB962C8B-B14F-4D97-AF65-F5344CB8AC3E}">
        <p14:creationId xmlns:p14="http://schemas.microsoft.com/office/powerpoint/2010/main" val="580279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50"/>
                                        <p:tgtEl>
                                          <p:spTgt spid="35"/>
                                        </p:tgtEl>
                                      </p:cBhvr>
                                    </p:animEffect>
                                  </p:childTnLst>
                                </p:cTn>
                              </p:par>
                              <p:par>
                                <p:cTn id="8" presetID="42" presetClass="path" presetSubtype="0" decel="100000" fill="hold" nodeType="withEffect">
                                  <p:stCondLst>
                                    <p:cond delay="0"/>
                                  </p:stCondLst>
                                  <p:childTnLst>
                                    <p:animMotion origin="layout" path="M -0.03281 -0.00046 L 1.875E-6 -1.48148E-6 " pathEditMode="relative" rAng="0" ptsTypes="AA">
                                      <p:cBhvr>
                                        <p:cTn id="9" dur="500" fill="hold"/>
                                        <p:tgtEl>
                                          <p:spTgt spid="35"/>
                                        </p:tgtEl>
                                        <p:attrNameLst>
                                          <p:attrName>ppt_x</p:attrName>
                                          <p:attrName>ppt_y</p:attrName>
                                        </p:attrNameLst>
                                      </p:cBhvr>
                                      <p:rCtr x="1641" y="23"/>
                                    </p:animMotion>
                                  </p:childTnLst>
                                </p:cTn>
                              </p:par>
                              <p:par>
                                <p:cTn id="10" presetID="53" presetClass="entr" presetSubtype="16" fill="hold"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EEE5965-99FE-B7E4-95C3-817147B9E46E}"/>
              </a:ext>
            </a:extLst>
          </p:cNvPr>
          <p:cNvSpPr>
            <a:spLocks noGrp="1"/>
          </p:cNvSpPr>
          <p:nvPr>
            <p:ph type="title"/>
          </p:nvPr>
        </p:nvSpPr>
        <p:spPr/>
        <p:txBody>
          <a:bodyPr/>
          <a:lstStyle/>
          <a:p>
            <a:r>
              <a:rPr lang="en-GB" dirty="0">
                <a:solidFill>
                  <a:srgbClr val="FF9900"/>
                </a:solidFill>
              </a:rPr>
              <a:t>Regions overview – Czech Republic 2023</a:t>
            </a:r>
          </a:p>
        </p:txBody>
      </p:sp>
      <p:sp>
        <p:nvSpPr>
          <p:cNvPr id="12" name="Rectangle 11">
            <a:extLst>
              <a:ext uri="{FF2B5EF4-FFF2-40B4-BE49-F238E27FC236}">
                <a16:creationId xmlns:a16="http://schemas.microsoft.com/office/drawing/2014/main" id="{74DE9D8B-2636-EAE5-97EB-0D0AC10FEA11}"/>
              </a:ext>
            </a:extLst>
          </p:cNvPr>
          <p:cNvSpPr/>
          <p:nvPr/>
        </p:nvSpPr>
        <p:spPr>
          <a:xfrm>
            <a:off x="0" y="1376362"/>
            <a:ext cx="12192000" cy="4537075"/>
          </a:xfrm>
          <a:prstGeom prst="rect">
            <a:avLst/>
          </a:prstGeom>
          <a:solidFill>
            <a:srgbClr val="FF99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grpSp>
        <p:nvGrpSpPr>
          <p:cNvPr id="15" name="Group 14">
            <a:extLst>
              <a:ext uri="{FF2B5EF4-FFF2-40B4-BE49-F238E27FC236}">
                <a16:creationId xmlns:a16="http://schemas.microsoft.com/office/drawing/2014/main" id="{76ABA812-B216-F2BA-0AED-F67E9F4B00E4}"/>
              </a:ext>
            </a:extLst>
          </p:cNvPr>
          <p:cNvGrpSpPr/>
          <p:nvPr/>
        </p:nvGrpSpPr>
        <p:grpSpPr>
          <a:xfrm>
            <a:off x="839788" y="1769841"/>
            <a:ext cx="5760000" cy="3711797"/>
            <a:chOff x="623888" y="1731522"/>
            <a:chExt cx="5760000" cy="3711797"/>
          </a:xfrm>
        </p:grpSpPr>
        <p:pic>
          <p:nvPicPr>
            <p:cNvPr id="16" name="Picture 15">
              <a:extLst>
                <a:ext uri="{FF2B5EF4-FFF2-40B4-BE49-F238E27FC236}">
                  <a16:creationId xmlns:a16="http://schemas.microsoft.com/office/drawing/2014/main" id="{B7D107A3-E1F8-D274-B80B-266384949A2D}"/>
                </a:ext>
              </a:extLst>
            </p:cNvPr>
            <p:cNvPicPr>
              <a:picLocks noChangeAspect="1"/>
            </p:cNvPicPr>
            <p:nvPr/>
          </p:nvPicPr>
          <p:blipFill rotWithShape="1">
            <a:blip r:embed="rId3"/>
            <a:srcRect l="663" t="5718" r="1881" b="7600"/>
            <a:stretch/>
          </p:blipFill>
          <p:spPr>
            <a:xfrm>
              <a:off x="623888" y="2128398"/>
              <a:ext cx="5760000" cy="3314921"/>
            </a:xfrm>
            <a:prstGeom prst="rect">
              <a:avLst/>
            </a:prstGeom>
          </p:spPr>
        </p:pic>
        <p:sp>
          <p:nvSpPr>
            <p:cNvPr id="17" name="Rectangle 16">
              <a:extLst>
                <a:ext uri="{FF2B5EF4-FFF2-40B4-BE49-F238E27FC236}">
                  <a16:creationId xmlns:a16="http://schemas.microsoft.com/office/drawing/2014/main" id="{2C9F2439-B236-C50C-4D2C-E6F82491E925}"/>
                </a:ext>
              </a:extLst>
            </p:cNvPr>
            <p:cNvSpPr/>
            <p:nvPr/>
          </p:nvSpPr>
          <p:spPr>
            <a:xfrm>
              <a:off x="623888" y="1731522"/>
              <a:ext cx="5760000" cy="396875"/>
            </a:xfrm>
            <a:prstGeom prst="rect">
              <a:avLst/>
            </a:prstGeom>
            <a:solidFill>
              <a:srgbClr val="FF9900"/>
            </a:solidFill>
          </p:spPr>
          <p:txBody>
            <a:bodyPr wrap="square" lIns="90000" tIns="46800" rIns="90000" anchor="ctr">
              <a:noAutofit/>
            </a:bodyPr>
            <a:lstStyle/>
            <a:p>
              <a:pPr algn="ctr"/>
              <a:r>
                <a:rPr lang="en-US" dirty="0">
                  <a:solidFill>
                    <a:schemeClr val="bg1"/>
                  </a:solidFill>
                  <a:ea typeface="Gotham Book" charset="0"/>
                  <a:cs typeface="Gotham Book" charset="0"/>
                </a:rPr>
                <a:t>AWARENESS – FAST HEROES</a:t>
              </a:r>
            </a:p>
          </p:txBody>
        </p:sp>
      </p:grpSp>
      <p:sp>
        <p:nvSpPr>
          <p:cNvPr id="4" name="Down Arrow 12">
            <a:extLst>
              <a:ext uri="{FF2B5EF4-FFF2-40B4-BE49-F238E27FC236}">
                <a16:creationId xmlns:a16="http://schemas.microsoft.com/office/drawing/2014/main" id="{A34F4655-EA64-4CDE-1917-7F98B9D8BC9B}"/>
              </a:ext>
            </a:extLst>
          </p:cNvPr>
          <p:cNvSpPr/>
          <p:nvPr/>
        </p:nvSpPr>
        <p:spPr>
          <a:xfrm rot="10800000" flipV="1">
            <a:off x="9984784" y="873303"/>
            <a:ext cx="509378" cy="478902"/>
          </a:xfrm>
          <a:prstGeom prst="downArrow">
            <a:avLst>
              <a:gd name="adj1" fmla="val 56846"/>
              <a:gd name="adj2" fmla="val 48263"/>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aphicFrame>
        <p:nvGraphicFramePr>
          <p:cNvPr id="5" name="object 42">
            <a:extLst>
              <a:ext uri="{FF2B5EF4-FFF2-40B4-BE49-F238E27FC236}">
                <a16:creationId xmlns:a16="http://schemas.microsoft.com/office/drawing/2014/main" id="{4C74FAD1-7C20-1C4B-836D-D057EF995B5C}"/>
              </a:ext>
            </a:extLst>
          </p:cNvPr>
          <p:cNvGraphicFramePr>
            <a:graphicFrameLocks noGrp="1"/>
          </p:cNvGraphicFramePr>
          <p:nvPr>
            <p:extLst>
              <p:ext uri="{D42A27DB-BD31-4B8C-83A1-F6EECF244321}">
                <p14:modId xmlns:p14="http://schemas.microsoft.com/office/powerpoint/2010/main" val="876311324"/>
              </p:ext>
            </p:extLst>
          </p:nvPr>
        </p:nvGraphicFramePr>
        <p:xfrm>
          <a:off x="6885928" y="1376362"/>
          <a:ext cx="4466286" cy="4537079"/>
        </p:xfrm>
        <a:graphic>
          <a:graphicData uri="http://schemas.openxmlformats.org/drawingml/2006/table">
            <a:tbl>
              <a:tblPr firstRow="1" bandRow="1">
                <a:tableStyleId>{2D5ABB26-0587-4C30-8999-92F81FD0307C}</a:tableStyleId>
              </a:tblPr>
              <a:tblGrid>
                <a:gridCol w="983454">
                  <a:extLst>
                    <a:ext uri="{9D8B030D-6E8A-4147-A177-3AD203B41FA5}">
                      <a16:colId xmlns:a16="http://schemas.microsoft.com/office/drawing/2014/main" val="20000"/>
                    </a:ext>
                  </a:extLst>
                </a:gridCol>
                <a:gridCol w="505308">
                  <a:extLst>
                    <a:ext uri="{9D8B030D-6E8A-4147-A177-3AD203B41FA5}">
                      <a16:colId xmlns:a16="http://schemas.microsoft.com/office/drawing/2014/main" val="20001"/>
                    </a:ext>
                  </a:extLst>
                </a:gridCol>
                <a:gridCol w="744381">
                  <a:extLst>
                    <a:ext uri="{9D8B030D-6E8A-4147-A177-3AD203B41FA5}">
                      <a16:colId xmlns:a16="http://schemas.microsoft.com/office/drawing/2014/main" val="20002"/>
                    </a:ext>
                  </a:extLst>
                </a:gridCol>
                <a:gridCol w="744381">
                  <a:extLst>
                    <a:ext uri="{9D8B030D-6E8A-4147-A177-3AD203B41FA5}">
                      <a16:colId xmlns:a16="http://schemas.microsoft.com/office/drawing/2014/main" val="20003"/>
                    </a:ext>
                  </a:extLst>
                </a:gridCol>
                <a:gridCol w="744381">
                  <a:extLst>
                    <a:ext uri="{9D8B030D-6E8A-4147-A177-3AD203B41FA5}">
                      <a16:colId xmlns:a16="http://schemas.microsoft.com/office/drawing/2014/main" val="1848601654"/>
                    </a:ext>
                  </a:extLst>
                </a:gridCol>
                <a:gridCol w="744381">
                  <a:extLst>
                    <a:ext uri="{9D8B030D-6E8A-4147-A177-3AD203B41FA5}">
                      <a16:colId xmlns:a16="http://schemas.microsoft.com/office/drawing/2014/main" val="1120108981"/>
                    </a:ext>
                  </a:extLst>
                </a:gridCol>
              </a:tblGrid>
              <a:tr h="357967">
                <a:tc>
                  <a:txBody>
                    <a:bodyPr/>
                    <a:lstStyle/>
                    <a:p>
                      <a:pPr algn="ctr">
                        <a:lnSpc>
                          <a:spcPct val="90000"/>
                        </a:lnSpc>
                        <a:spcBef>
                          <a:spcPts val="0"/>
                        </a:spcBef>
                      </a:pPr>
                      <a:r>
                        <a:rPr lang="en-GB" sz="900" b="1" dirty="0">
                          <a:solidFill>
                            <a:schemeClr val="bg1"/>
                          </a:solidFill>
                          <a:latin typeface="+mn-lt"/>
                          <a:cs typeface="Times New Roman"/>
                        </a:rPr>
                        <a:t>Region</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20" dirty="0">
                          <a:solidFill>
                            <a:schemeClr val="bg1"/>
                          </a:solidFill>
                          <a:latin typeface="+mn-lt"/>
                          <a:cs typeface="Arial Black"/>
                        </a:rPr>
                        <a:t>Coverage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10" dirty="0">
                          <a:solidFill>
                            <a:schemeClr val="bg1"/>
                          </a:solidFill>
                          <a:latin typeface="+mn-lt"/>
                          <a:cs typeface="Arial Black"/>
                        </a:rPr>
                        <a:t>Hospital 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10" dirty="0">
                          <a:solidFill>
                            <a:schemeClr val="bg1"/>
                          </a:solidFill>
                          <a:latin typeface="+mn-lt"/>
                          <a:cs typeface="Arial Black"/>
                        </a:rPr>
                        <a:t>EMS</a:t>
                      </a:r>
                    </a:p>
                    <a:p>
                      <a:pPr algn="ctr">
                        <a:lnSpc>
                          <a:spcPct val="90000"/>
                        </a:lnSpc>
                        <a:spcBef>
                          <a:spcPts val="0"/>
                        </a:spcBef>
                      </a:pPr>
                      <a:r>
                        <a:rPr lang="en-GB" sz="900" b="1" spc="-10" dirty="0">
                          <a:solidFill>
                            <a:schemeClr val="bg1"/>
                          </a:solidFill>
                          <a:latin typeface="+mn-lt"/>
                          <a:cs typeface="Arial Black"/>
                        </a:rPr>
                        <a:t>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dirty="0">
                          <a:solidFill>
                            <a:schemeClr val="bg1"/>
                          </a:solidFill>
                          <a:latin typeface="+mn-lt"/>
                          <a:cs typeface="Arial Black"/>
                        </a:rPr>
                        <a:t>Awareness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algn="ctr">
                        <a:lnSpc>
                          <a:spcPct val="90000"/>
                        </a:lnSpc>
                        <a:spcBef>
                          <a:spcPts val="0"/>
                        </a:spcBef>
                      </a:pPr>
                      <a:r>
                        <a:rPr lang="en-GB" sz="900" b="1" dirty="0">
                          <a:solidFill>
                            <a:schemeClr val="bg1"/>
                          </a:solidFill>
                          <a:latin typeface="+mn-lt"/>
                          <a:cs typeface="Arial Black"/>
                        </a:rPr>
                        <a:t>Region</a:t>
                      </a:r>
                    </a:p>
                    <a:p>
                      <a:pPr algn="ctr">
                        <a:lnSpc>
                          <a:spcPct val="90000"/>
                        </a:lnSpc>
                        <a:spcBef>
                          <a:spcPts val="0"/>
                        </a:spcBef>
                      </a:pPr>
                      <a:r>
                        <a:rPr lang="en-GB" sz="900" b="1" dirty="0">
                          <a:solidFill>
                            <a:schemeClr val="bg1"/>
                          </a:solidFill>
                          <a:latin typeface="+mn-lt"/>
                          <a:cs typeface="Arial Black"/>
                        </a:rPr>
                        <a:t>Status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298508">
                <a:tc>
                  <a:txBody>
                    <a:bodyPr/>
                    <a:lstStyle/>
                    <a:p>
                      <a:pPr marL="0" indent="0" algn="ctr">
                        <a:lnSpc>
                          <a:spcPct val="100000"/>
                        </a:lnSpc>
                        <a:spcBef>
                          <a:spcPts val="1190"/>
                        </a:spcBef>
                      </a:pPr>
                      <a:r>
                        <a:rPr lang="en-GB" sz="800" b="1" spc="0" dirty="0" err="1">
                          <a:latin typeface="+mn-lt"/>
                          <a:cs typeface="Verdana"/>
                        </a:rPr>
                        <a:t>Liberecký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1190"/>
                        </a:spcBef>
                      </a:pPr>
                      <a:r>
                        <a:rPr lang="en-GB" sz="800" b="1" spc="0" dirty="0">
                          <a:solidFill>
                            <a:schemeClr val="tx1"/>
                          </a:solidFill>
                          <a:latin typeface="+mn-lt"/>
                          <a:cs typeface="Verdana"/>
                        </a:rPr>
                        <a:t>100%</a:t>
                      </a:r>
                      <a:endParaRPr sz="800" b="1" spc="0" dirty="0">
                        <a:solidFill>
                          <a:schemeClr val="tx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50%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No</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98508">
                <a:tc>
                  <a:txBody>
                    <a:bodyPr/>
                    <a:lstStyle/>
                    <a:p>
                      <a:pPr marL="0" indent="0" algn="ctr">
                        <a:lnSpc>
                          <a:spcPct val="100000"/>
                        </a:lnSpc>
                        <a:spcBef>
                          <a:spcPts val="1190"/>
                        </a:spcBef>
                      </a:pPr>
                      <a:r>
                        <a:rPr lang="en-GB" sz="800" b="1" spc="0" dirty="0" err="1">
                          <a:latin typeface="+mn-lt"/>
                          <a:cs typeface="Verdana"/>
                        </a:rPr>
                        <a:t>Královéhradecký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98508">
                <a:tc>
                  <a:txBody>
                    <a:bodyPr/>
                    <a:lstStyle/>
                    <a:p>
                      <a:pPr marL="0" indent="0" algn="ctr">
                        <a:lnSpc>
                          <a:spcPct val="100000"/>
                        </a:lnSpc>
                        <a:spcBef>
                          <a:spcPts val="1190"/>
                        </a:spcBef>
                      </a:pPr>
                      <a:r>
                        <a:rPr lang="en-GB" sz="800" b="1" spc="0" dirty="0" err="1">
                          <a:latin typeface="+mn-lt"/>
                          <a:cs typeface="Verdana"/>
                        </a:rPr>
                        <a:t>Pardubický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4.59%</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509335090"/>
                  </a:ext>
                </a:extLst>
              </a:tr>
              <a:tr h="298508">
                <a:tc>
                  <a:txBody>
                    <a:bodyPr/>
                    <a:lstStyle/>
                    <a:p>
                      <a:pPr marL="0" indent="0" algn="ctr">
                        <a:lnSpc>
                          <a:spcPct val="100000"/>
                        </a:lnSpc>
                        <a:spcBef>
                          <a:spcPts val="1190"/>
                        </a:spcBef>
                      </a:pPr>
                      <a:r>
                        <a:rPr lang="en-GB" sz="800" b="1" spc="0" dirty="0" err="1">
                          <a:latin typeface="+mn-lt"/>
                          <a:cs typeface="Verdana"/>
                        </a:rPr>
                        <a:t>Jihočeský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66.67%</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109.26%</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819136285"/>
                  </a:ext>
                </a:extLst>
              </a:tr>
              <a:tr h="298508">
                <a:tc>
                  <a:txBody>
                    <a:bodyPr/>
                    <a:lstStyle/>
                    <a:p>
                      <a:pPr marL="0" indent="0" algn="ctr">
                        <a:lnSpc>
                          <a:spcPct val="100000"/>
                        </a:lnSpc>
                        <a:spcBef>
                          <a:spcPts val="1190"/>
                        </a:spcBef>
                      </a:pPr>
                      <a:r>
                        <a:rPr lang="en-GB" sz="800" b="1" spc="0" dirty="0" err="1">
                          <a:latin typeface="+mn-lt"/>
                          <a:cs typeface="Verdana"/>
                        </a:rPr>
                        <a:t>Plzeňský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50%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951911052"/>
                  </a:ext>
                </a:extLst>
              </a:tr>
              <a:tr h="298508">
                <a:tc>
                  <a:txBody>
                    <a:bodyPr/>
                    <a:lstStyle/>
                    <a:p>
                      <a:pPr marL="0" indent="0" algn="ctr">
                        <a:lnSpc>
                          <a:spcPct val="100000"/>
                        </a:lnSpc>
                        <a:spcBef>
                          <a:spcPts val="1190"/>
                        </a:spcBef>
                      </a:pPr>
                      <a:r>
                        <a:rPr lang="en-GB" sz="800" b="1" spc="0" dirty="0" err="1">
                          <a:latin typeface="+mn-lt"/>
                          <a:cs typeface="Verdana"/>
                        </a:rPr>
                        <a:t>Moravskoslezský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83.33%</a:t>
                      </a:r>
                      <a:endParaRPr sz="800" b="1" spc="0" dirty="0">
                        <a:solidFill>
                          <a:schemeClr val="tx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104.01%</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65024039"/>
                  </a:ext>
                </a:extLst>
              </a:tr>
              <a:tr h="298508">
                <a:tc>
                  <a:txBody>
                    <a:bodyPr/>
                    <a:lstStyle/>
                    <a:p>
                      <a:pPr marL="0" indent="0" algn="ctr">
                        <a:lnSpc>
                          <a:spcPct val="100000"/>
                        </a:lnSpc>
                        <a:spcBef>
                          <a:spcPts val="1190"/>
                        </a:spcBef>
                      </a:pPr>
                      <a:r>
                        <a:rPr lang="en-GB" sz="800" b="1" spc="0" dirty="0" err="1">
                          <a:latin typeface="+mn-lt"/>
                          <a:cs typeface="Verdana"/>
                        </a:rPr>
                        <a:t>Karlovarský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sz="800" b="1" spc="0" dirty="0">
                          <a:solidFill>
                            <a:schemeClr val="bg1"/>
                          </a:solidFill>
                          <a:latin typeface="+mn-lt"/>
                          <a:cs typeface="Verdana"/>
                        </a:rPr>
                        <a:t>90%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056475779"/>
                  </a:ext>
                </a:extLst>
              </a:tr>
              <a:tr h="298508">
                <a:tc>
                  <a:txBody>
                    <a:bodyPr/>
                    <a:lstStyle/>
                    <a:p>
                      <a:pPr marL="0" indent="0" algn="ctr">
                        <a:lnSpc>
                          <a:spcPct val="100000"/>
                        </a:lnSpc>
                        <a:spcBef>
                          <a:spcPts val="1190"/>
                        </a:spcBef>
                      </a:pPr>
                      <a:r>
                        <a:rPr lang="en-GB" sz="800" b="1" spc="0" dirty="0" err="1">
                          <a:latin typeface="+mn-lt"/>
                          <a:cs typeface="Verdana"/>
                        </a:rPr>
                        <a:t>Ústecký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US"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2.96%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1663802"/>
                  </a:ext>
                </a:extLst>
              </a:tr>
              <a:tr h="298508">
                <a:tc>
                  <a:txBody>
                    <a:bodyPr/>
                    <a:lstStyle/>
                    <a:p>
                      <a:pPr marL="0" indent="0" algn="ctr">
                        <a:lnSpc>
                          <a:spcPct val="100000"/>
                        </a:lnSpc>
                        <a:spcBef>
                          <a:spcPts val="1190"/>
                        </a:spcBef>
                      </a:pPr>
                      <a:r>
                        <a:rPr lang="en-GB" sz="800" b="1" spc="0" dirty="0" err="1">
                          <a:latin typeface="+mn-lt"/>
                          <a:cs typeface="Verdana"/>
                        </a:rPr>
                        <a:t>Olomoucký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4.73%</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70571677"/>
                  </a:ext>
                </a:extLst>
              </a:tr>
              <a:tr h="298508">
                <a:tc>
                  <a:txBody>
                    <a:bodyPr/>
                    <a:lstStyle/>
                    <a:p>
                      <a:pPr marL="0" indent="0" algn="ctr">
                        <a:lnSpc>
                          <a:spcPct val="100000"/>
                        </a:lnSpc>
                        <a:spcBef>
                          <a:spcPts val="1190"/>
                        </a:spcBef>
                      </a:pPr>
                      <a:r>
                        <a:rPr lang="en-GB" sz="800" b="1" spc="0" dirty="0" err="1">
                          <a:latin typeface="+mn-lt"/>
                          <a:cs typeface="Verdana"/>
                        </a:rPr>
                        <a:t>Zlínský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32536240"/>
                  </a:ext>
                </a:extLst>
              </a:tr>
              <a:tr h="298508">
                <a:tc>
                  <a:txBody>
                    <a:bodyPr/>
                    <a:lstStyle/>
                    <a:p>
                      <a:pPr marL="0" indent="0" algn="ctr">
                        <a:lnSpc>
                          <a:spcPct val="100000"/>
                        </a:lnSpc>
                        <a:spcBef>
                          <a:spcPts val="1190"/>
                        </a:spcBef>
                      </a:pPr>
                      <a:r>
                        <a:rPr lang="en-GB" sz="800" b="1" spc="0" dirty="0" err="1">
                          <a:latin typeface="+mn-lt"/>
                          <a:cs typeface="Verdana"/>
                        </a:rPr>
                        <a:t>Středočeský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1.5%</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278731116"/>
                  </a:ext>
                </a:extLst>
              </a:tr>
              <a:tr h="298508">
                <a:tc>
                  <a:txBody>
                    <a:bodyPr/>
                    <a:lstStyle/>
                    <a:p>
                      <a:pPr marL="0" indent="0" algn="ctr">
                        <a:lnSpc>
                          <a:spcPct val="100000"/>
                        </a:lnSpc>
                        <a:spcBef>
                          <a:spcPts val="1190"/>
                        </a:spcBef>
                      </a:pPr>
                      <a:r>
                        <a:rPr lang="en-GB" sz="800" b="1" spc="0" dirty="0" err="1">
                          <a:latin typeface="+mn-lt"/>
                          <a:cs typeface="Verdana"/>
                        </a:rPr>
                        <a:t>Kraj</a:t>
                      </a:r>
                      <a:r>
                        <a:rPr lang="en-GB" sz="800" b="1" spc="0" dirty="0">
                          <a:latin typeface="+mn-lt"/>
                          <a:cs typeface="Verdana"/>
                        </a:rPr>
                        <a:t> </a:t>
                      </a:r>
                      <a:r>
                        <a:rPr lang="en-GB" sz="800" b="1" spc="0" dirty="0" err="1">
                          <a:latin typeface="+mn-lt"/>
                          <a:cs typeface="Verdana"/>
                        </a:rPr>
                        <a:t>Vysočina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3.6%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25467729"/>
                  </a:ext>
                </a:extLst>
              </a:tr>
              <a:tr h="298508">
                <a:tc>
                  <a:txBody>
                    <a:bodyPr/>
                    <a:lstStyle/>
                    <a:p>
                      <a:pPr marL="0" indent="0" algn="ctr">
                        <a:lnSpc>
                          <a:spcPct val="100000"/>
                        </a:lnSpc>
                        <a:spcBef>
                          <a:spcPts val="1190"/>
                        </a:spcBef>
                      </a:pPr>
                      <a:r>
                        <a:rPr lang="en-GB" sz="800" b="1" spc="0" dirty="0" err="1">
                          <a:latin typeface="+mn-lt"/>
                          <a:cs typeface="Verdana"/>
                        </a:rPr>
                        <a:t>Jimoravský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US"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137.45%</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2457717238"/>
                  </a:ext>
                </a:extLst>
              </a:tr>
              <a:tr h="298508">
                <a:tc>
                  <a:txBody>
                    <a:bodyPr/>
                    <a:lstStyle/>
                    <a:p>
                      <a:pPr marL="0" indent="0" algn="ctr">
                        <a:lnSpc>
                          <a:spcPct val="100000"/>
                        </a:lnSpc>
                        <a:spcBef>
                          <a:spcPts val="1190"/>
                        </a:spcBef>
                      </a:pPr>
                      <a:r>
                        <a:rPr lang="en-GB" sz="800" b="1" spc="0" dirty="0" err="1">
                          <a:latin typeface="+mn-lt"/>
                          <a:cs typeface="Verdana"/>
                        </a:rPr>
                        <a:t>Hlavní</a:t>
                      </a:r>
                      <a:r>
                        <a:rPr lang="en-GB" sz="800" b="1" spc="0" dirty="0">
                          <a:latin typeface="+mn-lt"/>
                          <a:cs typeface="Verdana"/>
                        </a:rPr>
                        <a:t> </a:t>
                      </a:r>
                      <a:r>
                        <a:rPr lang="en-GB" sz="800" b="1" spc="0" dirty="0" err="1">
                          <a:latin typeface="+mn-lt"/>
                          <a:cs typeface="Verdana"/>
                        </a:rPr>
                        <a:t>město</a:t>
                      </a:r>
                      <a:r>
                        <a:rPr lang="en-GB" sz="800" b="1" spc="0" dirty="0">
                          <a:latin typeface="+mn-lt"/>
                          <a:cs typeface="Verdana"/>
                        </a:rPr>
                        <a:t> Praha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224897647"/>
                  </a:ext>
                </a:extLst>
              </a:tr>
            </a:tbl>
          </a:graphicData>
        </a:graphic>
      </p:graphicFrame>
    </p:spTree>
    <p:extLst>
      <p:ext uri="{BB962C8B-B14F-4D97-AF65-F5344CB8AC3E}">
        <p14:creationId xmlns:p14="http://schemas.microsoft.com/office/powerpoint/2010/main" val="89394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42" presetClass="path" presetSubtype="0" decel="100000" fill="hold" nodeType="withEffect">
                                  <p:stCondLst>
                                    <p:cond delay="0"/>
                                  </p:stCondLst>
                                  <p:childTnLst>
                                    <p:animMotion origin="layout" path="M -0.03281 -0.00046 L 1.875E-6 -1.48148E-6 " pathEditMode="relative" rAng="0" ptsTypes="AA">
                                      <p:cBhvr>
                                        <p:cTn id="9" dur="500" fill="hold"/>
                                        <p:tgtEl>
                                          <p:spTgt spid="15"/>
                                        </p:tgtEl>
                                        <p:attrNameLst>
                                          <p:attrName>ppt_x</p:attrName>
                                          <p:attrName>ppt_y</p:attrName>
                                        </p:attrNameLst>
                                      </p:cBhvr>
                                      <p:rCtr x="1641" y="23"/>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42" presetClass="path" presetSubtype="0" decel="100000" fill="hold" nodeType="withEffect">
                                  <p:stCondLst>
                                    <p:cond delay="0"/>
                                  </p:stCondLst>
                                  <p:childTnLst>
                                    <p:animMotion origin="layout" path="M 0.02422 -0.00069 L 3.54167E-6 -7.31836E-17 " pathEditMode="relative" rAng="0" ptsTypes="AA">
                                      <p:cBhvr>
                                        <p:cTn id="14" dur="500" fill="hold"/>
                                        <p:tgtEl>
                                          <p:spTgt spid="5"/>
                                        </p:tgtEl>
                                        <p:attrNameLst>
                                          <p:attrName>ppt_x</p:attrName>
                                          <p:attrName>ppt_y</p:attrName>
                                        </p:attrNameLst>
                                      </p:cBhvr>
                                      <p:rCtr x="-1224" y="23"/>
                                    </p:animMotion>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42" presetClass="path" presetSubtype="0" decel="100000" fill="hold" grpId="1" nodeType="withEffect">
                                  <p:stCondLst>
                                    <p:cond delay="0"/>
                                  </p:stCondLst>
                                  <p:childTnLst>
                                    <p:animMotion origin="layout" path="M 3.95833E-6 -0.03472 L 3.95833E-6 1.48148E-6 " pathEditMode="relative" rAng="0" ptsTypes="AA">
                                      <p:cBhvr>
                                        <p:cTn id="19" dur="500" fill="hold"/>
                                        <p:tgtEl>
                                          <p:spTgt spid="4"/>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19CFD3-B2A6-D94B-0AFB-D24893A4C54E}"/>
              </a:ext>
            </a:extLst>
          </p:cNvPr>
          <p:cNvSpPr/>
          <p:nvPr/>
        </p:nvSpPr>
        <p:spPr>
          <a:xfrm>
            <a:off x="0" y="1376362"/>
            <a:ext cx="12192000" cy="4537075"/>
          </a:xfrm>
          <a:prstGeom prst="rect">
            <a:avLst/>
          </a:prstGeom>
          <a:solidFill>
            <a:srgbClr val="FF99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sp>
        <p:nvSpPr>
          <p:cNvPr id="2" name="Textfeld 38">
            <a:extLst>
              <a:ext uri="{FF2B5EF4-FFF2-40B4-BE49-F238E27FC236}">
                <a16:creationId xmlns:a16="http://schemas.microsoft.com/office/drawing/2014/main" id="{B31B35E9-CC34-FAAB-34BA-3D115EBE7550}"/>
              </a:ext>
            </a:extLst>
          </p:cNvPr>
          <p:cNvSpPr txBox="1"/>
          <p:nvPr/>
        </p:nvSpPr>
        <p:spPr>
          <a:xfrm>
            <a:off x="7117304" y="1769840"/>
            <a:ext cx="4234908" cy="3804142"/>
          </a:xfrm>
          <a:prstGeom prst="rect">
            <a:avLst/>
          </a:prstGeom>
          <a:solidFill>
            <a:schemeClr val="bg1">
              <a:alpha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defPPr>
              <a:defRPr lang="en-US"/>
            </a:defPPr>
            <a:lvl1pPr algn="r">
              <a:defRPr>
                <a:ea typeface="Gotham Book" charset="0"/>
                <a:cs typeface="Gotham Book"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GB" dirty="0"/>
          </a:p>
        </p:txBody>
      </p:sp>
      <p:sp>
        <p:nvSpPr>
          <p:cNvPr id="4" name="Title 3">
            <a:extLst>
              <a:ext uri="{FF2B5EF4-FFF2-40B4-BE49-F238E27FC236}">
                <a16:creationId xmlns:a16="http://schemas.microsoft.com/office/drawing/2014/main" id="{E9EDC5B6-38CE-E5C3-EEAC-0EF7D61EC4E8}"/>
              </a:ext>
            </a:extLst>
          </p:cNvPr>
          <p:cNvSpPr>
            <a:spLocks noGrp="1"/>
          </p:cNvSpPr>
          <p:nvPr>
            <p:ph type="title"/>
          </p:nvPr>
        </p:nvSpPr>
        <p:spPr>
          <a:xfrm>
            <a:off x="765544" y="370800"/>
            <a:ext cx="10694620" cy="861236"/>
          </a:xfrm>
        </p:spPr>
        <p:txBody>
          <a:bodyPr/>
          <a:lstStyle/>
          <a:p>
            <a:r>
              <a:rPr lang="en-GB" dirty="0">
                <a:solidFill>
                  <a:srgbClr val="FF9900"/>
                </a:solidFill>
              </a:rPr>
              <a:t>Awareness Performance (FAST Heroes)</a:t>
            </a:r>
          </a:p>
        </p:txBody>
      </p:sp>
      <p:graphicFrame>
        <p:nvGraphicFramePr>
          <p:cNvPr id="8" name="Table 7">
            <a:extLst>
              <a:ext uri="{FF2B5EF4-FFF2-40B4-BE49-F238E27FC236}">
                <a16:creationId xmlns:a16="http://schemas.microsoft.com/office/drawing/2014/main" id="{AC5FA1F0-257D-E4DE-A14E-F7A1A08494AD}"/>
              </a:ext>
            </a:extLst>
          </p:cNvPr>
          <p:cNvGraphicFramePr>
            <a:graphicFrameLocks noGrp="1"/>
          </p:cNvGraphicFramePr>
          <p:nvPr>
            <p:extLst>
              <p:ext uri="{D42A27DB-BD31-4B8C-83A1-F6EECF244321}">
                <p14:modId xmlns:p14="http://schemas.microsoft.com/office/powerpoint/2010/main" val="381797784"/>
              </p:ext>
            </p:extLst>
          </p:nvPr>
        </p:nvGraphicFramePr>
        <p:xfrm>
          <a:off x="7321496" y="1938273"/>
          <a:ext cx="3826524" cy="3467275"/>
        </p:xfrm>
        <a:graphic>
          <a:graphicData uri="http://schemas.openxmlformats.org/drawingml/2006/table">
            <a:tbl>
              <a:tblPr firstRow="1" bandRow="1">
                <a:tableStyleId>{5C22544A-7EE6-4342-B048-85BDC9FD1C3A}</a:tableStyleId>
              </a:tblPr>
              <a:tblGrid>
                <a:gridCol w="1913262">
                  <a:extLst>
                    <a:ext uri="{9D8B030D-6E8A-4147-A177-3AD203B41FA5}">
                      <a16:colId xmlns:a16="http://schemas.microsoft.com/office/drawing/2014/main" val="1223093398"/>
                    </a:ext>
                  </a:extLst>
                </a:gridCol>
                <a:gridCol w="1913262">
                  <a:extLst>
                    <a:ext uri="{9D8B030D-6E8A-4147-A177-3AD203B41FA5}">
                      <a16:colId xmlns:a16="http://schemas.microsoft.com/office/drawing/2014/main" val="1481713836"/>
                    </a:ext>
                  </a:extLst>
                </a:gridCol>
              </a:tblGrid>
              <a:tr h="495325">
                <a:tc>
                  <a:txBody>
                    <a:bodyPr/>
                    <a:lstStyle/>
                    <a:p>
                      <a:r>
                        <a:rPr lang="en-GB" sz="1400" b="0" dirty="0">
                          <a:solidFill>
                            <a:schemeClr val="bg1"/>
                          </a:solidFill>
                        </a:rPr>
                        <a:t>Level 2 Region</a:t>
                      </a:r>
                    </a:p>
                  </a:txBody>
                  <a:tcPr marL="18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9900"/>
                    </a:solidFill>
                  </a:tcPr>
                </a:tc>
                <a:tc>
                  <a:txBody>
                    <a:bodyPr/>
                    <a:lstStyle/>
                    <a:p>
                      <a:pPr algn="ctr"/>
                      <a:r>
                        <a:rPr lang="en-GB" sz="1400" b="1" dirty="0" err="1">
                          <a:solidFill>
                            <a:schemeClr val="tx1"/>
                          </a:solidFill>
                        </a:rPr>
                        <a:t>Jihozápad</a:t>
                      </a:r>
                      <a:endParaRPr lang="en-GB" sz="1400" b="1" dirty="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32107128"/>
                  </a:ext>
                </a:extLst>
              </a:tr>
              <a:tr h="495325">
                <a:tc>
                  <a:txBody>
                    <a:bodyPr/>
                    <a:lstStyle/>
                    <a:p>
                      <a:r>
                        <a:rPr lang="en-GB" sz="1400" b="0" dirty="0">
                          <a:solidFill>
                            <a:schemeClr val="bg1"/>
                          </a:solidFill>
                        </a:rPr>
                        <a:t>Region</a:t>
                      </a:r>
                    </a:p>
                  </a:txBody>
                  <a:tcPr marL="18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9900"/>
                    </a:solidFill>
                  </a:tcPr>
                </a:tc>
                <a:tc>
                  <a:txBody>
                    <a:bodyPr/>
                    <a:lstStyle/>
                    <a:p>
                      <a:pPr algn="ctr"/>
                      <a:r>
                        <a:rPr lang="en-GB" sz="1400" b="1" dirty="0" err="1">
                          <a:solidFill>
                            <a:schemeClr val="tx1"/>
                          </a:solidFill>
                        </a:rPr>
                        <a:t>Jihočeský</a:t>
                      </a:r>
                      <a:r>
                        <a:rPr lang="en-GB" sz="1400" b="1" dirty="0">
                          <a:solidFill>
                            <a:schemeClr val="tx1"/>
                          </a:solidFill>
                        </a:rPr>
                        <a:t> </a:t>
                      </a:r>
                      <a:r>
                        <a:rPr lang="en-GB" sz="1400" b="1" dirty="0" err="1">
                          <a:solidFill>
                            <a:schemeClr val="tx1"/>
                          </a:solidFill>
                        </a:rPr>
                        <a:t>kraj</a:t>
                      </a:r>
                      <a:endParaRPr lang="en-GB" sz="1400" b="1" dirty="0">
                        <a:solidFill>
                          <a:schemeClr val="tx1"/>
                        </a:solidFill>
                      </a:endParaRP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566520093"/>
                  </a:ext>
                </a:extLst>
              </a:tr>
              <a:tr h="495325">
                <a:tc>
                  <a:txBody>
                    <a:bodyPr/>
                    <a:lstStyle/>
                    <a:p>
                      <a:r>
                        <a:rPr lang="en-GB" sz="1400" b="0" dirty="0">
                          <a:solidFill>
                            <a:schemeClr val="bg1"/>
                          </a:solidFill>
                        </a:rPr>
                        <a:t>Number of Schools</a:t>
                      </a:r>
                    </a:p>
                  </a:txBody>
                  <a:tcPr marL="18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9900"/>
                    </a:solidFill>
                  </a:tcPr>
                </a:tc>
                <a:tc>
                  <a:txBody>
                    <a:bodyPr/>
                    <a:lstStyle/>
                    <a:p>
                      <a:pPr algn="ctr"/>
                      <a:r>
                        <a:rPr lang="en-GB" sz="1400" b="1" dirty="0">
                          <a:solidFill>
                            <a:schemeClr val="tx1"/>
                          </a:solidFill>
                        </a:rPr>
                        <a:t>18</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945819061"/>
                  </a:ext>
                </a:extLst>
              </a:tr>
              <a:tr h="495325">
                <a:tc>
                  <a:txBody>
                    <a:bodyPr/>
                    <a:lstStyle/>
                    <a:p>
                      <a:r>
                        <a:rPr lang="en-GB" sz="1400" b="0" dirty="0">
                          <a:solidFill>
                            <a:schemeClr val="bg1"/>
                          </a:solidFill>
                        </a:rPr>
                        <a:t>Number of Classes</a:t>
                      </a:r>
                    </a:p>
                  </a:txBody>
                  <a:tcPr marL="18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9900"/>
                    </a:solidFill>
                  </a:tcPr>
                </a:tc>
                <a:tc>
                  <a:txBody>
                    <a:bodyPr/>
                    <a:lstStyle/>
                    <a:p>
                      <a:pPr algn="ctr"/>
                      <a:r>
                        <a:rPr lang="en-GB" sz="1400" b="1" dirty="0">
                          <a:solidFill>
                            <a:schemeClr val="tx1"/>
                          </a:solidFill>
                        </a:rPr>
                        <a:t>36</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740695108"/>
                  </a:ext>
                </a:extLst>
              </a:tr>
              <a:tr h="495325">
                <a:tc>
                  <a:txBody>
                    <a:bodyPr/>
                    <a:lstStyle/>
                    <a:p>
                      <a:r>
                        <a:rPr lang="en-GB" sz="1400" b="0" dirty="0">
                          <a:solidFill>
                            <a:schemeClr val="bg1"/>
                          </a:solidFill>
                        </a:rPr>
                        <a:t>Learners Needed</a:t>
                      </a:r>
                    </a:p>
                  </a:txBody>
                  <a:tcPr marL="18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9900"/>
                    </a:solidFill>
                  </a:tcPr>
                </a:tc>
                <a:tc>
                  <a:txBody>
                    <a:bodyPr/>
                    <a:lstStyle/>
                    <a:p>
                      <a:pPr algn="ctr"/>
                      <a:r>
                        <a:rPr lang="en-GB" sz="1400" b="1" dirty="0">
                          <a:solidFill>
                            <a:schemeClr val="tx1"/>
                          </a:solidFill>
                        </a:rPr>
                        <a:t>702</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980793147"/>
                  </a:ext>
                </a:extLst>
              </a:tr>
              <a:tr h="495325">
                <a:tc>
                  <a:txBody>
                    <a:bodyPr/>
                    <a:lstStyle/>
                    <a:p>
                      <a:r>
                        <a:rPr lang="en-GB" sz="1400" b="0" dirty="0">
                          <a:solidFill>
                            <a:schemeClr val="bg1"/>
                          </a:solidFill>
                        </a:rPr>
                        <a:t>Current Learners</a:t>
                      </a:r>
                    </a:p>
                  </a:txBody>
                  <a:tcPr marL="18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9900"/>
                    </a:solidFill>
                  </a:tcPr>
                </a:tc>
                <a:tc>
                  <a:txBody>
                    <a:bodyPr/>
                    <a:lstStyle/>
                    <a:p>
                      <a:pPr algn="ctr"/>
                      <a:r>
                        <a:rPr lang="en-GB" sz="1400" b="1" dirty="0">
                          <a:solidFill>
                            <a:schemeClr val="tx1"/>
                          </a:solidFill>
                        </a:rPr>
                        <a:t>814</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4196061730"/>
                  </a:ext>
                </a:extLst>
              </a:tr>
              <a:tr h="495325">
                <a:tc>
                  <a:txBody>
                    <a:bodyPr/>
                    <a:lstStyle/>
                    <a:p>
                      <a:r>
                        <a:rPr lang="en-GB" sz="1400" b="0" dirty="0">
                          <a:solidFill>
                            <a:schemeClr val="bg1"/>
                          </a:solidFill>
                        </a:rPr>
                        <a:t>Awareness</a:t>
                      </a:r>
                    </a:p>
                  </a:txBody>
                  <a:tcPr marL="18000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9900"/>
                    </a:solidFill>
                  </a:tcPr>
                </a:tc>
                <a:tc>
                  <a:txBody>
                    <a:bodyPr/>
                    <a:lstStyle/>
                    <a:p>
                      <a:pPr algn="ctr"/>
                      <a:r>
                        <a:rPr lang="en-GB" sz="1400" b="1" dirty="0">
                          <a:solidFill>
                            <a:schemeClr val="tx1"/>
                          </a:solidFill>
                        </a:rPr>
                        <a:t>115.95%</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918969409"/>
                  </a:ext>
                </a:extLst>
              </a:tr>
            </a:tbl>
          </a:graphicData>
        </a:graphic>
      </p:graphicFrame>
      <p:grpSp>
        <p:nvGrpSpPr>
          <p:cNvPr id="3" name="Group 2">
            <a:extLst>
              <a:ext uri="{FF2B5EF4-FFF2-40B4-BE49-F238E27FC236}">
                <a16:creationId xmlns:a16="http://schemas.microsoft.com/office/drawing/2014/main" id="{A0BB3A19-11A1-1F5B-1E6D-7751BA040AD5}"/>
              </a:ext>
            </a:extLst>
          </p:cNvPr>
          <p:cNvGrpSpPr/>
          <p:nvPr/>
        </p:nvGrpSpPr>
        <p:grpSpPr>
          <a:xfrm>
            <a:off x="839788" y="1769841"/>
            <a:ext cx="5760000" cy="3711797"/>
            <a:chOff x="623888" y="1731522"/>
            <a:chExt cx="5760000" cy="3711797"/>
          </a:xfrm>
        </p:grpSpPr>
        <p:pic>
          <p:nvPicPr>
            <p:cNvPr id="9" name="Picture 8">
              <a:extLst>
                <a:ext uri="{FF2B5EF4-FFF2-40B4-BE49-F238E27FC236}">
                  <a16:creationId xmlns:a16="http://schemas.microsoft.com/office/drawing/2014/main" id="{AB9097FF-7BEA-8FB9-64D5-E4E0187913BA}"/>
                </a:ext>
              </a:extLst>
            </p:cNvPr>
            <p:cNvPicPr>
              <a:picLocks noChangeAspect="1"/>
            </p:cNvPicPr>
            <p:nvPr/>
          </p:nvPicPr>
          <p:blipFill rotWithShape="1">
            <a:blip r:embed="rId3"/>
            <a:srcRect l="663" t="5718" r="1881" b="7600"/>
            <a:stretch/>
          </p:blipFill>
          <p:spPr>
            <a:xfrm>
              <a:off x="623888" y="2128398"/>
              <a:ext cx="5760000" cy="3314921"/>
            </a:xfrm>
            <a:prstGeom prst="rect">
              <a:avLst/>
            </a:prstGeom>
          </p:spPr>
        </p:pic>
        <p:sp>
          <p:nvSpPr>
            <p:cNvPr id="10" name="Rectangle 9">
              <a:extLst>
                <a:ext uri="{FF2B5EF4-FFF2-40B4-BE49-F238E27FC236}">
                  <a16:creationId xmlns:a16="http://schemas.microsoft.com/office/drawing/2014/main" id="{2CE16408-C74A-90C8-C2E7-29EEDC4A2E0B}"/>
                </a:ext>
              </a:extLst>
            </p:cNvPr>
            <p:cNvSpPr/>
            <p:nvPr/>
          </p:nvSpPr>
          <p:spPr>
            <a:xfrm>
              <a:off x="623888" y="1731522"/>
              <a:ext cx="5760000" cy="396875"/>
            </a:xfrm>
            <a:prstGeom prst="rect">
              <a:avLst/>
            </a:prstGeom>
            <a:solidFill>
              <a:srgbClr val="FF9900"/>
            </a:solidFill>
          </p:spPr>
          <p:txBody>
            <a:bodyPr wrap="square" lIns="90000" tIns="46800" rIns="90000" anchor="ctr">
              <a:noAutofit/>
            </a:bodyPr>
            <a:lstStyle/>
            <a:p>
              <a:pPr algn="ctr"/>
              <a:r>
                <a:rPr lang="en-US" dirty="0">
                  <a:solidFill>
                    <a:schemeClr val="bg1"/>
                  </a:solidFill>
                  <a:ea typeface="Gotham Book" charset="0"/>
                  <a:cs typeface="Gotham Book" charset="0"/>
                </a:rPr>
                <a:t>SCHOOL SIGN-UPS</a:t>
              </a:r>
            </a:p>
          </p:txBody>
        </p:sp>
      </p:grpSp>
    </p:spTree>
    <p:extLst>
      <p:ext uri="{BB962C8B-B14F-4D97-AF65-F5344CB8AC3E}">
        <p14:creationId xmlns:p14="http://schemas.microsoft.com/office/powerpoint/2010/main" val="16984665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nodeType="withEffect">
                                  <p:stCondLst>
                                    <p:cond delay="0"/>
                                  </p:stCondLst>
                                  <p:childTnLst>
                                    <p:animMotion origin="layout" path="M -0.03281 -0.00046 L 1.875E-6 -1.48148E-6 " pathEditMode="relative" rAng="0" ptsTypes="AA">
                                      <p:cBhvr>
                                        <p:cTn id="9" dur="500" fill="hold"/>
                                        <p:tgtEl>
                                          <p:spTgt spid="3"/>
                                        </p:tgtEl>
                                        <p:attrNameLst>
                                          <p:attrName>ppt_x</p:attrName>
                                          <p:attrName>ppt_y</p:attrName>
                                        </p:attrNameLst>
                                      </p:cBhvr>
                                      <p:rCtr x="1641" y="23"/>
                                    </p:animMotion>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par>
                                <p:cTn id="13" presetID="42" presetClass="path" presetSubtype="0" decel="100000" fill="hold" nodeType="withEffect">
                                  <p:stCondLst>
                                    <p:cond delay="0"/>
                                  </p:stCondLst>
                                  <p:childTnLst>
                                    <p:animMotion origin="layout" path="M 0.02422 -0.00069 L 3.54167E-6 -7.31836E-17 " pathEditMode="relative" rAng="0" ptsTypes="AA">
                                      <p:cBhvr>
                                        <p:cTn id="14" dur="500" fill="hold"/>
                                        <p:tgtEl>
                                          <p:spTgt spid="8"/>
                                        </p:tgtEl>
                                        <p:attrNameLst>
                                          <p:attrName>ppt_x</p:attrName>
                                          <p:attrName>ppt_y</p:attrName>
                                        </p:attrNameLst>
                                      </p:cBhvr>
                                      <p:rCtr x="-1224" y="23"/>
                                    </p:animMotion>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par>
                                <p:cTn id="18" presetID="42" presetClass="path" presetSubtype="0" decel="100000" fill="hold" grpId="1" nodeType="withEffect">
                                  <p:stCondLst>
                                    <p:cond delay="0"/>
                                  </p:stCondLst>
                                  <p:childTnLst>
                                    <p:animMotion origin="layout" path="M 0.02422 -0.00069 L 3.54167E-6 -7.31836E-17 " pathEditMode="relative" rAng="0" ptsTypes="AA">
                                      <p:cBhvr>
                                        <p:cTn id="19" dur="500" fill="hold"/>
                                        <p:tgtEl>
                                          <p:spTgt spid="2"/>
                                        </p:tgtEl>
                                        <p:attrNameLst>
                                          <p:attrName>ppt_x</p:attrName>
                                          <p:attrName>ppt_y</p:attrName>
                                        </p:attrNameLst>
                                      </p:cBhvr>
                                      <p:rCtr x="-1224"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AA1F1B1-4C8E-7CC4-66AB-75B61898DB71}"/>
              </a:ext>
            </a:extLst>
          </p:cNvPr>
          <p:cNvGrpSpPr/>
          <p:nvPr/>
        </p:nvGrpSpPr>
        <p:grpSpPr>
          <a:xfrm>
            <a:off x="447100" y="2777497"/>
            <a:ext cx="4932000" cy="4932000"/>
            <a:chOff x="447100" y="2777497"/>
            <a:chExt cx="4932000" cy="4932000"/>
          </a:xfrm>
        </p:grpSpPr>
        <p:sp>
          <p:nvSpPr>
            <p:cNvPr id="57" name="Oval 56">
              <a:extLst>
                <a:ext uri="{FF2B5EF4-FFF2-40B4-BE49-F238E27FC236}">
                  <a16:creationId xmlns:a16="http://schemas.microsoft.com/office/drawing/2014/main" id="{2CC03D53-C99C-1080-1E48-06D434D3689D}"/>
                </a:ext>
              </a:extLst>
            </p:cNvPr>
            <p:cNvSpPr>
              <a:spLocks noChangeAspect="1"/>
            </p:cNvSpPr>
            <p:nvPr/>
          </p:nvSpPr>
          <p:spPr>
            <a:xfrm>
              <a:off x="447100" y="2777497"/>
              <a:ext cx="4932000" cy="4932000"/>
            </a:xfrm>
            <a:prstGeom prst="ellipse">
              <a:avLst/>
            </a:prstGeom>
            <a:solidFill>
              <a:schemeClr val="accent6"/>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76200">
                  <a:solidFill>
                    <a:schemeClr val="tx1"/>
                  </a:solidFill>
                </a:ln>
                <a:solidFill>
                  <a:srgbClr val="FFFFFF"/>
                </a:solidFill>
                <a:effectLst/>
                <a:uLnTx/>
                <a:uFillTx/>
                <a:latin typeface="Calibri" panose="020F0502020204030204" pitchFamily="34" charset="0"/>
                <a:ea typeface="Gotham Book" charset="0"/>
                <a:cs typeface="Calibri" panose="020F0502020204030204" pitchFamily="34" charset="0"/>
              </a:endParaRPr>
            </a:p>
          </p:txBody>
        </p:sp>
        <p:sp>
          <p:nvSpPr>
            <p:cNvPr id="62" name="shape 4">
              <a:extLst>
                <a:ext uri="{FF2B5EF4-FFF2-40B4-BE49-F238E27FC236}">
                  <a16:creationId xmlns:a16="http://schemas.microsoft.com/office/drawing/2014/main" id="{B155E8A0-5704-BCE7-74B1-854E6CF04530}"/>
                </a:ext>
              </a:extLst>
            </p:cNvPr>
            <p:cNvSpPr>
              <a:spLocks noChangeAspect="1"/>
            </p:cNvSpPr>
            <p:nvPr/>
          </p:nvSpPr>
          <p:spPr>
            <a:xfrm>
              <a:off x="573096" y="2903497"/>
              <a:ext cx="4680008" cy="46800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ja-JP" sz="3200" b="1" i="0" u="none" strike="noStrike" kern="1200" cap="none" spc="0" normalizeH="0" baseline="0" noProof="0" dirty="0">
                <a:ln>
                  <a:noFill/>
                </a:ln>
                <a:solidFill>
                  <a:srgbClr val="FFFFFF"/>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99C41718-0199-1650-14C3-3CFFC04E890A}"/>
                </a:ext>
              </a:extLst>
            </p:cNvPr>
            <p:cNvPicPr>
              <a:picLocks noChangeAspect="1"/>
            </p:cNvPicPr>
            <p:nvPr/>
          </p:nvPicPr>
          <p:blipFill>
            <a:blip r:embed="rId3"/>
            <a:stretch>
              <a:fillRect/>
            </a:stretch>
          </p:blipFill>
          <p:spPr>
            <a:xfrm>
              <a:off x="693964" y="3024361"/>
              <a:ext cx="4438273" cy="4438273"/>
            </a:xfrm>
            <a:prstGeom prst="ellipse">
              <a:avLst/>
            </a:prstGeom>
          </p:spPr>
        </p:pic>
      </p:grpSp>
      <p:grpSp>
        <p:nvGrpSpPr>
          <p:cNvPr id="76" name="Group 75">
            <a:extLst>
              <a:ext uri="{FF2B5EF4-FFF2-40B4-BE49-F238E27FC236}">
                <a16:creationId xmlns:a16="http://schemas.microsoft.com/office/drawing/2014/main" id="{C8AFD192-B5D1-8DAC-E6BC-1BC6A6567795}"/>
              </a:ext>
            </a:extLst>
          </p:cNvPr>
          <p:cNvGrpSpPr/>
          <p:nvPr/>
        </p:nvGrpSpPr>
        <p:grpSpPr>
          <a:xfrm>
            <a:off x="6666216" y="-773778"/>
            <a:ext cx="4932000" cy="4932000"/>
            <a:chOff x="6666216" y="-773778"/>
            <a:chExt cx="4932000" cy="4932000"/>
          </a:xfrm>
        </p:grpSpPr>
        <p:grpSp>
          <p:nvGrpSpPr>
            <p:cNvPr id="5" name="Group 4">
              <a:extLst>
                <a:ext uri="{FF2B5EF4-FFF2-40B4-BE49-F238E27FC236}">
                  <a16:creationId xmlns:a16="http://schemas.microsoft.com/office/drawing/2014/main" id="{9BBC3193-25FD-5F66-2892-AFAC00611B07}"/>
                </a:ext>
              </a:extLst>
            </p:cNvPr>
            <p:cNvGrpSpPr>
              <a:grpSpLocks noChangeAspect="1"/>
            </p:cNvGrpSpPr>
            <p:nvPr/>
          </p:nvGrpSpPr>
          <p:grpSpPr>
            <a:xfrm>
              <a:off x="6666216" y="-773778"/>
              <a:ext cx="4932000" cy="4932000"/>
              <a:chOff x="6666216" y="-773778"/>
              <a:chExt cx="5097626" cy="5097626"/>
            </a:xfrm>
          </p:grpSpPr>
          <p:grpSp>
            <p:nvGrpSpPr>
              <p:cNvPr id="22" name="Group 21">
                <a:extLst>
                  <a:ext uri="{FF2B5EF4-FFF2-40B4-BE49-F238E27FC236}">
                    <a16:creationId xmlns:a16="http://schemas.microsoft.com/office/drawing/2014/main" id="{DD88FABC-024B-580B-65F7-C46D3E4ECAE0}"/>
                  </a:ext>
                </a:extLst>
              </p:cNvPr>
              <p:cNvGrpSpPr/>
              <p:nvPr/>
            </p:nvGrpSpPr>
            <p:grpSpPr>
              <a:xfrm>
                <a:off x="6666216" y="-773778"/>
                <a:ext cx="5097626" cy="5097626"/>
                <a:chOff x="7519984" y="-922634"/>
                <a:chExt cx="5097626" cy="5097626"/>
              </a:xfrm>
            </p:grpSpPr>
            <p:sp>
              <p:nvSpPr>
                <p:cNvPr id="55" name="Oval 54">
                  <a:extLst>
                    <a:ext uri="{FF2B5EF4-FFF2-40B4-BE49-F238E27FC236}">
                      <a16:creationId xmlns:a16="http://schemas.microsoft.com/office/drawing/2014/main" id="{85FB48B9-243A-28E4-58B7-BB153E805369}"/>
                    </a:ext>
                  </a:extLst>
                </p:cNvPr>
                <p:cNvSpPr>
                  <a:spLocks noChangeAspect="1"/>
                </p:cNvSpPr>
                <p:nvPr/>
              </p:nvSpPr>
              <p:spPr>
                <a:xfrm>
                  <a:off x="7519984" y="-922634"/>
                  <a:ext cx="5097626" cy="5097626"/>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Gotham Book" charset="0"/>
                    <a:cs typeface="Calibri" panose="020F0502020204030204" pitchFamily="34" charset="0"/>
                  </a:endParaRPr>
                </a:p>
              </p:txBody>
            </p:sp>
            <p:sp>
              <p:nvSpPr>
                <p:cNvPr id="56" name="Oval 55">
                  <a:extLst>
                    <a:ext uri="{FF2B5EF4-FFF2-40B4-BE49-F238E27FC236}">
                      <a16:creationId xmlns:a16="http://schemas.microsoft.com/office/drawing/2014/main" id="{198740F5-975D-6288-D3A1-1E42D501C0E1}"/>
                    </a:ext>
                  </a:extLst>
                </p:cNvPr>
                <p:cNvSpPr/>
                <p:nvPr/>
              </p:nvSpPr>
              <p:spPr>
                <a:xfrm>
                  <a:off x="7780447" y="-662171"/>
                  <a:ext cx="4576701" cy="45767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pitchFamily="34" charset="0"/>
                    <a:ea typeface="Gotham Book" charset="0"/>
                    <a:cs typeface="Calibri" panose="020F0502020204030204" pitchFamily="34" charset="0"/>
                  </a:endParaRPr>
                </a:p>
              </p:txBody>
            </p:sp>
          </p:grpSp>
          <p:grpSp>
            <p:nvGrpSpPr>
              <p:cNvPr id="23" name="Group 22">
                <a:extLst>
                  <a:ext uri="{FF2B5EF4-FFF2-40B4-BE49-F238E27FC236}">
                    <a16:creationId xmlns:a16="http://schemas.microsoft.com/office/drawing/2014/main" id="{19793F37-614C-1D22-9A70-2645AD127C7D}"/>
                  </a:ext>
                </a:extLst>
              </p:cNvPr>
              <p:cNvGrpSpPr/>
              <p:nvPr/>
            </p:nvGrpSpPr>
            <p:grpSpPr>
              <a:xfrm>
                <a:off x="7245661" y="643359"/>
                <a:ext cx="2678359" cy="1972126"/>
                <a:chOff x="1309812" y="1043189"/>
                <a:chExt cx="6475541" cy="4768061"/>
              </a:xfrm>
            </p:grpSpPr>
            <p:pic>
              <p:nvPicPr>
                <p:cNvPr id="53" name="Graphic 52">
                  <a:extLst>
                    <a:ext uri="{FF2B5EF4-FFF2-40B4-BE49-F238E27FC236}">
                      <a16:creationId xmlns:a16="http://schemas.microsoft.com/office/drawing/2014/main" id="{B45C2E73-5E0F-D3AA-D794-91B9BF6A49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812" y="1046749"/>
                  <a:ext cx="3551719" cy="4764501"/>
                </a:xfrm>
                <a:prstGeom prst="rect">
                  <a:avLst/>
                </a:prstGeom>
              </p:spPr>
            </p:pic>
            <p:pic>
              <p:nvPicPr>
                <p:cNvPr id="54" name="Picture 53">
                  <a:extLst>
                    <a:ext uri="{FF2B5EF4-FFF2-40B4-BE49-F238E27FC236}">
                      <a16:creationId xmlns:a16="http://schemas.microsoft.com/office/drawing/2014/main" id="{553A00B2-69CE-68B8-67B6-0BE7F58E26A0}"/>
                    </a:ext>
                  </a:extLst>
                </p:cNvPr>
                <p:cNvPicPr>
                  <a:picLocks noChangeAspect="1"/>
                </p:cNvPicPr>
                <p:nvPr/>
              </p:nvPicPr>
              <p:blipFill>
                <a:blip r:embed="rId6"/>
                <a:stretch>
                  <a:fillRect/>
                </a:stretch>
              </p:blipFill>
              <p:spPr>
                <a:xfrm>
                  <a:off x="4233634" y="1043189"/>
                  <a:ext cx="3551719" cy="4768061"/>
                </a:xfrm>
                <a:prstGeom prst="rect">
                  <a:avLst/>
                </a:prstGeom>
              </p:spPr>
            </p:pic>
          </p:grpSp>
          <p:pic>
            <p:nvPicPr>
              <p:cNvPr id="34" name="Picture 33" descr="A close-up of a label&#10;&#10;Description automatically generated">
                <a:extLst>
                  <a:ext uri="{FF2B5EF4-FFF2-40B4-BE49-F238E27FC236}">
                    <a16:creationId xmlns:a16="http://schemas.microsoft.com/office/drawing/2014/main" id="{04D72656-C5F3-8A47-FB52-31BB91F4D4D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819846" y="819465"/>
                <a:ext cx="1118037" cy="1585867"/>
              </a:xfrm>
              <a:prstGeom prst="rect">
                <a:avLst/>
              </a:prstGeom>
            </p:spPr>
          </p:pic>
        </p:grpSp>
        <p:sp>
          <p:nvSpPr>
            <p:cNvPr id="75" name="shape 4">
              <a:extLst>
                <a:ext uri="{FF2B5EF4-FFF2-40B4-BE49-F238E27FC236}">
                  <a16:creationId xmlns:a16="http://schemas.microsoft.com/office/drawing/2014/main" id="{42EFCB05-5EF9-2F0E-B631-001EDE4A0AE6}"/>
                </a:ext>
              </a:extLst>
            </p:cNvPr>
            <p:cNvSpPr>
              <a:spLocks noChangeAspect="1"/>
            </p:cNvSpPr>
            <p:nvPr/>
          </p:nvSpPr>
          <p:spPr>
            <a:xfrm>
              <a:off x="6792212" y="-647778"/>
              <a:ext cx="4680008" cy="46800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ja-JP" sz="3200" b="1"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1DA9067C-D5B8-2D82-82D1-EFFBBF5640AC}"/>
              </a:ext>
            </a:extLst>
          </p:cNvPr>
          <p:cNvGrpSpPr/>
          <p:nvPr/>
        </p:nvGrpSpPr>
        <p:grpSpPr>
          <a:xfrm>
            <a:off x="6250279" y="2380130"/>
            <a:ext cx="2539923" cy="2539920"/>
            <a:chOff x="602300" y="664446"/>
            <a:chExt cx="1649768" cy="1649766"/>
          </a:xfrm>
        </p:grpSpPr>
        <p:sp>
          <p:nvSpPr>
            <p:cNvPr id="60" name="Rechteck 7">
              <a:extLst>
                <a:ext uri="{FF2B5EF4-FFF2-40B4-BE49-F238E27FC236}">
                  <a16:creationId xmlns:a16="http://schemas.microsoft.com/office/drawing/2014/main" id="{6D0A544F-FA0B-E364-6933-24B950EFB659}"/>
                </a:ext>
              </a:extLst>
            </p:cNvPr>
            <p:cNvSpPr/>
            <p:nvPr/>
          </p:nvSpPr>
          <p:spPr bwMode="auto">
            <a:xfrm>
              <a:off x="602300" y="664446"/>
              <a:ext cx="1649768" cy="1649766"/>
            </a:xfrm>
            <a:prstGeom prst="ellipse">
              <a:avLst/>
            </a:prstGeom>
            <a:solidFill>
              <a:schemeClr val="accent2"/>
            </a:solid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FFFFFF"/>
                  </a:solidFill>
                  <a:effectLst/>
                  <a:uLnTx/>
                  <a:uFillTx/>
                  <a:latin typeface="Calibri"/>
                  <a:ea typeface="+mn-ea"/>
                  <a:cs typeface="+mn-cs"/>
                </a:rPr>
                <a:t>IMPROVE &amp; </a:t>
              </a:r>
              <a:br>
                <a:rPr kumimoji="0" lang="en-GB" sz="2000" i="0" u="none" strike="noStrike" kern="1200" cap="none" spc="0" normalizeH="0" baseline="0" noProof="0" dirty="0">
                  <a:ln>
                    <a:noFill/>
                  </a:ln>
                  <a:solidFill>
                    <a:srgbClr val="FFFFFF"/>
                  </a:solidFill>
                  <a:effectLst/>
                  <a:uLnTx/>
                  <a:uFillTx/>
                  <a:latin typeface="Calibri"/>
                  <a:ea typeface="+mn-ea"/>
                  <a:cs typeface="+mn-cs"/>
                </a:rPr>
              </a:br>
              <a:r>
                <a:rPr kumimoji="0" lang="en-GB" sz="2000" i="0" u="none" strike="noStrike" kern="1200" cap="none" spc="0" normalizeH="0" baseline="0" noProof="0" dirty="0">
                  <a:ln>
                    <a:noFill/>
                  </a:ln>
                  <a:solidFill>
                    <a:srgbClr val="FFFFFF"/>
                  </a:solidFill>
                  <a:effectLst/>
                  <a:uLnTx/>
                  <a:uFillTx/>
                  <a:latin typeface="Calibri"/>
                  <a:ea typeface="+mn-ea"/>
                  <a:cs typeface="+mn-cs"/>
                </a:rPr>
                <a:t>MAINTAIN THE </a:t>
              </a:r>
              <a:br>
                <a:rPr kumimoji="0" lang="en-GB" sz="2000" i="0" u="none" strike="noStrike" kern="1200" cap="none" spc="0" normalizeH="0" baseline="0" noProof="0" dirty="0">
                  <a:ln>
                    <a:noFill/>
                  </a:ln>
                  <a:solidFill>
                    <a:srgbClr val="FFFFFF"/>
                  </a:solidFill>
                  <a:effectLst/>
                  <a:uLnTx/>
                  <a:uFillTx/>
                  <a:latin typeface="Calibri"/>
                  <a:ea typeface="+mn-ea"/>
                  <a:cs typeface="+mn-cs"/>
                </a:rPr>
              </a:br>
              <a:r>
                <a:rPr kumimoji="0" lang="en-GB" sz="2000" i="0" u="none" strike="noStrike" kern="1200" cap="none" spc="0" normalizeH="0" baseline="0" noProof="0" dirty="0">
                  <a:ln>
                    <a:noFill/>
                  </a:ln>
                  <a:solidFill>
                    <a:srgbClr val="FFFFFF"/>
                  </a:solidFill>
                  <a:effectLst/>
                  <a:uLnTx/>
                  <a:uFillTx/>
                  <a:latin typeface="Calibri"/>
                  <a:ea typeface="+mn-ea"/>
                  <a:cs typeface="+mn-cs"/>
                </a:rPr>
                <a:t>QUALITY OF </a:t>
              </a:r>
              <a:br>
                <a:rPr kumimoji="0" lang="en-GB" sz="2000" i="0" u="none" strike="noStrike" kern="1200" cap="none" spc="0" normalizeH="0" baseline="0" noProof="0" dirty="0">
                  <a:ln>
                    <a:noFill/>
                  </a:ln>
                  <a:solidFill>
                    <a:srgbClr val="FFFFFF"/>
                  </a:solidFill>
                  <a:effectLst/>
                  <a:uLnTx/>
                  <a:uFillTx/>
                  <a:latin typeface="Calibri"/>
                  <a:ea typeface="+mn-ea"/>
                  <a:cs typeface="+mn-cs"/>
                </a:rPr>
              </a:br>
              <a:r>
                <a:rPr kumimoji="0" lang="en-GB" sz="2000" i="0" u="none" strike="noStrike" kern="1200" cap="none" spc="0" normalizeH="0" baseline="0" noProof="0" dirty="0">
                  <a:ln>
                    <a:noFill/>
                  </a:ln>
                  <a:solidFill>
                    <a:srgbClr val="FFFFFF"/>
                  </a:solidFill>
                  <a:effectLst/>
                  <a:uLnTx/>
                  <a:uFillTx/>
                  <a:latin typeface="Calibri"/>
                  <a:ea typeface="+mn-ea"/>
                  <a:cs typeface="+mn-cs"/>
                </a:rPr>
                <a:t>EXISTING STROKE </a:t>
              </a:r>
              <a:br>
                <a:rPr kumimoji="0" lang="en-GB" sz="2000" i="0" u="none" strike="noStrike" kern="1200" cap="none" spc="0" normalizeH="0" baseline="0" noProof="0" dirty="0">
                  <a:ln>
                    <a:noFill/>
                  </a:ln>
                  <a:solidFill>
                    <a:srgbClr val="FFFFFF"/>
                  </a:solidFill>
                  <a:effectLst/>
                  <a:uLnTx/>
                  <a:uFillTx/>
                  <a:latin typeface="Calibri"/>
                  <a:ea typeface="+mn-ea"/>
                  <a:cs typeface="+mn-cs"/>
                </a:rPr>
              </a:br>
              <a:r>
                <a:rPr kumimoji="0" lang="en-GB" sz="2000" i="0" u="none" strike="noStrike" kern="1200" cap="none" spc="0" normalizeH="0" baseline="0" noProof="0" dirty="0">
                  <a:ln>
                    <a:noFill/>
                  </a:ln>
                  <a:solidFill>
                    <a:srgbClr val="FFFFFF"/>
                  </a:solidFill>
                  <a:effectLst/>
                  <a:uLnTx/>
                  <a:uFillTx/>
                  <a:latin typeface="Calibri"/>
                  <a:ea typeface="+mn-ea"/>
                  <a:cs typeface="+mn-cs"/>
                </a:rPr>
                <a:t>CENTERS</a:t>
              </a:r>
            </a:p>
          </p:txBody>
        </p:sp>
        <p:sp>
          <p:nvSpPr>
            <p:cNvPr id="61" name="shape 4">
              <a:extLst>
                <a:ext uri="{FF2B5EF4-FFF2-40B4-BE49-F238E27FC236}">
                  <a16:creationId xmlns:a16="http://schemas.microsoft.com/office/drawing/2014/main" id="{17B3D1F5-C86B-0D5B-344E-A2629F13042A}"/>
                </a:ext>
              </a:extLst>
            </p:cNvPr>
            <p:cNvSpPr/>
            <p:nvPr/>
          </p:nvSpPr>
          <p:spPr>
            <a:xfrm>
              <a:off x="661354" y="723500"/>
              <a:ext cx="1527289" cy="1527287"/>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ja-JP" sz="3200" b="1"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68" name="Group 67">
            <a:extLst>
              <a:ext uri="{FF2B5EF4-FFF2-40B4-BE49-F238E27FC236}">
                <a16:creationId xmlns:a16="http://schemas.microsoft.com/office/drawing/2014/main" id="{029C7A27-918D-A18A-909C-621D688E9698}"/>
              </a:ext>
            </a:extLst>
          </p:cNvPr>
          <p:cNvGrpSpPr/>
          <p:nvPr/>
        </p:nvGrpSpPr>
        <p:grpSpPr>
          <a:xfrm>
            <a:off x="3401800" y="2372288"/>
            <a:ext cx="2539923" cy="2539920"/>
            <a:chOff x="616112" y="664446"/>
            <a:chExt cx="1649768" cy="1649766"/>
          </a:xfrm>
        </p:grpSpPr>
        <p:sp>
          <p:nvSpPr>
            <p:cNvPr id="70" name="Rechteck 7">
              <a:extLst>
                <a:ext uri="{FF2B5EF4-FFF2-40B4-BE49-F238E27FC236}">
                  <a16:creationId xmlns:a16="http://schemas.microsoft.com/office/drawing/2014/main" id="{76BCCE0A-DB85-976D-2823-1F67FBD1E175}"/>
                </a:ext>
              </a:extLst>
            </p:cNvPr>
            <p:cNvSpPr/>
            <p:nvPr/>
          </p:nvSpPr>
          <p:spPr bwMode="auto">
            <a:xfrm>
              <a:off x="616112" y="664446"/>
              <a:ext cx="1649768" cy="1649766"/>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FFFFFF"/>
                  </a:solidFill>
                  <a:effectLst/>
                  <a:uLnTx/>
                  <a:uFillTx/>
                  <a:latin typeface="Calibri"/>
                  <a:ea typeface="+mn-ea"/>
                  <a:cs typeface="+mn-cs"/>
                </a:rPr>
                <a:t>HAVE ENOUGH STROKE-READY HOSPITALS TO COVER THE POPULATION</a:t>
              </a:r>
            </a:p>
          </p:txBody>
        </p:sp>
        <p:sp>
          <p:nvSpPr>
            <p:cNvPr id="71" name="shape 4">
              <a:extLst>
                <a:ext uri="{FF2B5EF4-FFF2-40B4-BE49-F238E27FC236}">
                  <a16:creationId xmlns:a16="http://schemas.microsoft.com/office/drawing/2014/main" id="{F3E9F41B-73DB-1166-3B8D-4188E10079BF}"/>
                </a:ext>
              </a:extLst>
            </p:cNvPr>
            <p:cNvSpPr/>
            <p:nvPr/>
          </p:nvSpPr>
          <p:spPr>
            <a:xfrm>
              <a:off x="677514" y="723500"/>
              <a:ext cx="1527289" cy="1527287"/>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ja-JP" sz="3200" b="1"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9" name="[T2O] TextBox 6">
            <a:extLst>
              <a:ext uri="{FF2B5EF4-FFF2-40B4-BE49-F238E27FC236}">
                <a16:creationId xmlns:a16="http://schemas.microsoft.com/office/drawing/2014/main" id="{9AE2A9AB-ADE7-D8B4-9295-A0395BF1D41B}"/>
              </a:ext>
            </a:extLst>
          </p:cNvPr>
          <p:cNvSpPr/>
          <p:nvPr/>
        </p:nvSpPr>
        <p:spPr>
          <a:xfrm>
            <a:off x="1734907" y="1695590"/>
            <a:ext cx="2356386" cy="676698"/>
          </a:xfrm>
          <a:custGeom>
            <a:avLst/>
            <a:gdLst/>
            <a:ahLst/>
            <a:cxnLst/>
            <a:rect l="l" t="t" r="r" b="b"/>
            <a:pathLst>
              <a:path w="1764902" h="506839">
                <a:moveTo>
                  <a:pt x="54801" y="70830"/>
                </a:moveTo>
                <a:cubicBezTo>
                  <a:pt x="63255" y="70830"/>
                  <a:pt x="71040" y="73926"/>
                  <a:pt x="78155" y="80119"/>
                </a:cubicBezTo>
                <a:cubicBezTo>
                  <a:pt x="85270" y="86312"/>
                  <a:pt x="88054" y="92311"/>
                  <a:pt x="86506" y="98117"/>
                </a:cubicBezTo>
                <a:cubicBezTo>
                  <a:pt x="63670" y="180558"/>
                  <a:pt x="51865" y="265321"/>
                  <a:pt x="51091" y="352407"/>
                </a:cubicBezTo>
                <a:cubicBezTo>
                  <a:pt x="92795" y="277320"/>
                  <a:pt x="121754" y="227197"/>
                  <a:pt x="137968" y="202039"/>
                </a:cubicBezTo>
                <a:cubicBezTo>
                  <a:pt x="185079" y="129661"/>
                  <a:pt x="221954" y="93472"/>
                  <a:pt x="248594" y="93472"/>
                </a:cubicBezTo>
                <a:cubicBezTo>
                  <a:pt x="280646" y="93472"/>
                  <a:pt x="295898" y="131596"/>
                  <a:pt x="294350" y="207844"/>
                </a:cubicBezTo>
                <a:cubicBezTo>
                  <a:pt x="294036" y="215972"/>
                  <a:pt x="293086" y="234357"/>
                  <a:pt x="291502" y="262999"/>
                </a:cubicBezTo>
                <a:cubicBezTo>
                  <a:pt x="289917" y="289318"/>
                  <a:pt x="289125" y="310219"/>
                  <a:pt x="289125" y="325701"/>
                </a:cubicBezTo>
                <a:cubicBezTo>
                  <a:pt x="289125" y="355503"/>
                  <a:pt x="292022" y="378146"/>
                  <a:pt x="297815" y="393627"/>
                </a:cubicBezTo>
                <a:cubicBezTo>
                  <a:pt x="311725" y="389370"/>
                  <a:pt x="335873" y="364212"/>
                  <a:pt x="370260" y="318153"/>
                </a:cubicBezTo>
                <a:cubicBezTo>
                  <a:pt x="398460" y="279448"/>
                  <a:pt x="422412" y="243453"/>
                  <a:pt x="442115" y="210167"/>
                </a:cubicBezTo>
                <a:cubicBezTo>
                  <a:pt x="493114" y="121920"/>
                  <a:pt x="530204" y="77797"/>
                  <a:pt x="553385" y="77797"/>
                </a:cubicBezTo>
                <a:cubicBezTo>
                  <a:pt x="576565" y="77797"/>
                  <a:pt x="591246" y="100052"/>
                  <a:pt x="597427" y="144562"/>
                </a:cubicBezTo>
                <a:cubicBezTo>
                  <a:pt x="599356" y="172043"/>
                  <a:pt x="602253" y="214231"/>
                  <a:pt x="606117" y="271127"/>
                </a:cubicBezTo>
                <a:cubicBezTo>
                  <a:pt x="613084" y="374469"/>
                  <a:pt x="631275" y="426526"/>
                  <a:pt x="660691" y="427301"/>
                </a:cubicBezTo>
                <a:cubicBezTo>
                  <a:pt x="671915" y="427688"/>
                  <a:pt x="681882" y="421979"/>
                  <a:pt x="690590" y="410174"/>
                </a:cubicBezTo>
                <a:cubicBezTo>
                  <a:pt x="699299" y="398369"/>
                  <a:pt x="706362" y="392466"/>
                  <a:pt x="711781" y="392466"/>
                </a:cubicBezTo>
                <a:cubicBezTo>
                  <a:pt x="722618" y="392466"/>
                  <a:pt x="728037" y="398272"/>
                  <a:pt x="728037" y="409883"/>
                </a:cubicBezTo>
                <a:cubicBezTo>
                  <a:pt x="728037" y="425752"/>
                  <a:pt x="718361" y="439299"/>
                  <a:pt x="699008" y="450523"/>
                </a:cubicBezTo>
                <a:cubicBezTo>
                  <a:pt x="683914" y="459038"/>
                  <a:pt x="670947" y="463296"/>
                  <a:pt x="660110" y="463296"/>
                </a:cubicBezTo>
                <a:cubicBezTo>
                  <a:pt x="626824" y="463296"/>
                  <a:pt x="599537" y="439105"/>
                  <a:pt x="578250" y="390725"/>
                </a:cubicBezTo>
                <a:cubicBezTo>
                  <a:pt x="561607" y="353181"/>
                  <a:pt x="553285" y="318927"/>
                  <a:pt x="553285" y="287963"/>
                </a:cubicBezTo>
                <a:lnTo>
                  <a:pt x="553285" y="285215"/>
                </a:lnTo>
                <a:cubicBezTo>
                  <a:pt x="553285" y="277565"/>
                  <a:pt x="553285" y="259709"/>
                  <a:pt x="553285" y="231648"/>
                </a:cubicBezTo>
                <a:cubicBezTo>
                  <a:pt x="554059" y="202232"/>
                  <a:pt x="553672" y="179397"/>
                  <a:pt x="552124" y="163141"/>
                </a:cubicBezTo>
                <a:cubicBezTo>
                  <a:pt x="550201" y="140692"/>
                  <a:pt x="546345" y="129467"/>
                  <a:pt x="540558" y="129467"/>
                </a:cubicBezTo>
                <a:cubicBezTo>
                  <a:pt x="539403" y="129467"/>
                  <a:pt x="529569" y="144175"/>
                  <a:pt x="511058" y="173591"/>
                </a:cubicBezTo>
                <a:cubicBezTo>
                  <a:pt x="448199" y="271901"/>
                  <a:pt x="414262" y="324539"/>
                  <a:pt x="409249" y="331506"/>
                </a:cubicBezTo>
                <a:cubicBezTo>
                  <a:pt x="356804" y="404271"/>
                  <a:pt x="315734" y="440654"/>
                  <a:pt x="286041" y="440654"/>
                </a:cubicBezTo>
                <a:cubicBezTo>
                  <a:pt x="256347" y="440654"/>
                  <a:pt x="240151" y="408335"/>
                  <a:pt x="237454" y="343698"/>
                </a:cubicBezTo>
                <a:cubicBezTo>
                  <a:pt x="236680" y="325894"/>
                  <a:pt x="238422" y="269579"/>
                  <a:pt x="242679" y="174752"/>
                </a:cubicBezTo>
                <a:cubicBezTo>
                  <a:pt x="243453" y="153464"/>
                  <a:pt x="241712" y="142821"/>
                  <a:pt x="237454" y="142821"/>
                </a:cubicBezTo>
                <a:cubicBezTo>
                  <a:pt x="225069" y="142821"/>
                  <a:pt x="192557" y="190621"/>
                  <a:pt x="139918" y="286222"/>
                </a:cubicBezTo>
                <a:cubicBezTo>
                  <a:pt x="86118" y="383371"/>
                  <a:pt x="57477" y="449749"/>
                  <a:pt x="53994" y="485358"/>
                </a:cubicBezTo>
                <a:cubicBezTo>
                  <a:pt x="52832" y="499678"/>
                  <a:pt x="43930" y="506839"/>
                  <a:pt x="27287" y="506839"/>
                </a:cubicBezTo>
                <a:cubicBezTo>
                  <a:pt x="19546" y="506839"/>
                  <a:pt x="12579" y="494453"/>
                  <a:pt x="6387" y="469682"/>
                </a:cubicBezTo>
                <a:cubicBezTo>
                  <a:pt x="2129" y="450717"/>
                  <a:pt x="0" y="436590"/>
                  <a:pt x="0" y="427301"/>
                </a:cubicBezTo>
                <a:cubicBezTo>
                  <a:pt x="0" y="356471"/>
                  <a:pt x="1742" y="295511"/>
                  <a:pt x="5226" y="244421"/>
                </a:cubicBezTo>
                <a:cubicBezTo>
                  <a:pt x="8298" y="197201"/>
                  <a:pt x="14255" y="157141"/>
                  <a:pt x="23096" y="124242"/>
                </a:cubicBezTo>
                <a:cubicBezTo>
                  <a:pt x="32319" y="88634"/>
                  <a:pt x="42887" y="70830"/>
                  <a:pt x="54801" y="70830"/>
                </a:cubicBezTo>
                <a:close/>
                <a:moveTo>
                  <a:pt x="964711" y="66766"/>
                </a:moveTo>
                <a:cubicBezTo>
                  <a:pt x="940714" y="66766"/>
                  <a:pt x="915168" y="79538"/>
                  <a:pt x="888075" y="105083"/>
                </a:cubicBezTo>
                <a:lnTo>
                  <a:pt x="884617" y="103008"/>
                </a:lnTo>
                <a:lnTo>
                  <a:pt x="885753" y="109728"/>
                </a:lnTo>
                <a:cubicBezTo>
                  <a:pt x="885753" y="115147"/>
                  <a:pt x="879367" y="126371"/>
                  <a:pt x="866594" y="143401"/>
                </a:cubicBezTo>
                <a:cubicBezTo>
                  <a:pt x="805440" y="223907"/>
                  <a:pt x="774864" y="299188"/>
                  <a:pt x="774864" y="369243"/>
                </a:cubicBezTo>
                <a:cubicBezTo>
                  <a:pt x="774864" y="429623"/>
                  <a:pt x="789959" y="459813"/>
                  <a:pt x="820148" y="459813"/>
                </a:cubicBezTo>
                <a:cubicBezTo>
                  <a:pt x="865820" y="459813"/>
                  <a:pt x="910524" y="418205"/>
                  <a:pt x="954260" y="334990"/>
                </a:cubicBezTo>
                <a:cubicBezTo>
                  <a:pt x="992578" y="262999"/>
                  <a:pt x="1011737" y="205135"/>
                  <a:pt x="1011737" y="161399"/>
                </a:cubicBezTo>
                <a:cubicBezTo>
                  <a:pt x="1011737" y="98310"/>
                  <a:pt x="996061" y="66766"/>
                  <a:pt x="964711" y="66766"/>
                </a:cubicBezTo>
                <a:close/>
                <a:moveTo>
                  <a:pt x="1658221" y="50437"/>
                </a:moveTo>
                <a:cubicBezTo>
                  <a:pt x="1656117" y="50098"/>
                  <a:pt x="1653662" y="50316"/>
                  <a:pt x="1650855" y="51090"/>
                </a:cubicBezTo>
                <a:cubicBezTo>
                  <a:pt x="1636148" y="54574"/>
                  <a:pt x="1622794" y="63476"/>
                  <a:pt x="1610796" y="77797"/>
                </a:cubicBezTo>
                <a:cubicBezTo>
                  <a:pt x="1530290" y="172236"/>
                  <a:pt x="1490037" y="227197"/>
                  <a:pt x="1490037" y="242679"/>
                </a:cubicBezTo>
                <a:cubicBezTo>
                  <a:pt x="1490037" y="246936"/>
                  <a:pt x="1498939" y="249646"/>
                  <a:pt x="1516743" y="250807"/>
                </a:cubicBezTo>
                <a:cubicBezTo>
                  <a:pt x="1546933" y="252355"/>
                  <a:pt x="1579832" y="230680"/>
                  <a:pt x="1615441" y="185783"/>
                </a:cubicBezTo>
                <a:cubicBezTo>
                  <a:pt x="1650275" y="142046"/>
                  <a:pt x="1667692" y="102955"/>
                  <a:pt x="1667692" y="68507"/>
                </a:cubicBezTo>
                <a:cubicBezTo>
                  <a:pt x="1667692" y="57477"/>
                  <a:pt x="1664535" y="51453"/>
                  <a:pt x="1658221" y="50437"/>
                </a:cubicBezTo>
                <a:close/>
                <a:moveTo>
                  <a:pt x="964711" y="29029"/>
                </a:moveTo>
                <a:cubicBezTo>
                  <a:pt x="1027412" y="29029"/>
                  <a:pt x="1059924" y="77409"/>
                  <a:pt x="1062247" y="174171"/>
                </a:cubicBezTo>
                <a:cubicBezTo>
                  <a:pt x="1063408" y="221004"/>
                  <a:pt x="1042701" y="282738"/>
                  <a:pt x="1000125" y="359374"/>
                </a:cubicBezTo>
                <a:cubicBezTo>
                  <a:pt x="950583" y="448782"/>
                  <a:pt x="896590" y="496002"/>
                  <a:pt x="838146" y="501033"/>
                </a:cubicBezTo>
                <a:cubicBezTo>
                  <a:pt x="804473" y="503742"/>
                  <a:pt x="777573" y="492325"/>
                  <a:pt x="757447" y="466779"/>
                </a:cubicBezTo>
                <a:cubicBezTo>
                  <a:pt x="738868" y="443556"/>
                  <a:pt x="729579" y="414334"/>
                  <a:pt x="729579" y="379113"/>
                </a:cubicBezTo>
                <a:cubicBezTo>
                  <a:pt x="729579" y="319508"/>
                  <a:pt x="743803" y="254968"/>
                  <a:pt x="772251" y="185493"/>
                </a:cubicBezTo>
                <a:cubicBezTo>
                  <a:pt x="800699" y="116017"/>
                  <a:pt x="827309" y="81280"/>
                  <a:pt x="852080" y="81280"/>
                </a:cubicBezTo>
                <a:cubicBezTo>
                  <a:pt x="857692" y="81280"/>
                  <a:pt x="862603" y="81873"/>
                  <a:pt x="866812" y="83058"/>
                </a:cubicBezTo>
                <a:lnTo>
                  <a:pt x="871497" y="85433"/>
                </a:lnTo>
                <a:lnTo>
                  <a:pt x="881689" y="66040"/>
                </a:lnTo>
                <a:cubicBezTo>
                  <a:pt x="888656" y="59363"/>
                  <a:pt x="899106" y="52638"/>
                  <a:pt x="913040" y="45865"/>
                </a:cubicBezTo>
                <a:cubicBezTo>
                  <a:pt x="936263" y="34641"/>
                  <a:pt x="953486" y="29029"/>
                  <a:pt x="964711" y="29029"/>
                </a:cubicBezTo>
                <a:close/>
                <a:moveTo>
                  <a:pt x="1657822" y="10450"/>
                </a:moveTo>
                <a:cubicBezTo>
                  <a:pt x="1675239" y="10450"/>
                  <a:pt x="1688593" y="18578"/>
                  <a:pt x="1697882" y="34834"/>
                </a:cubicBezTo>
                <a:cubicBezTo>
                  <a:pt x="1704849" y="46833"/>
                  <a:pt x="1708332" y="59412"/>
                  <a:pt x="1708332" y="72571"/>
                </a:cubicBezTo>
                <a:cubicBezTo>
                  <a:pt x="1708332" y="110502"/>
                  <a:pt x="1692269" y="154045"/>
                  <a:pt x="1660145" y="203200"/>
                </a:cubicBezTo>
                <a:cubicBezTo>
                  <a:pt x="1622214" y="262418"/>
                  <a:pt x="1578671" y="292027"/>
                  <a:pt x="1529516" y="292027"/>
                </a:cubicBezTo>
                <a:cubicBezTo>
                  <a:pt x="1506293" y="292027"/>
                  <a:pt x="1488489" y="286996"/>
                  <a:pt x="1476103" y="276933"/>
                </a:cubicBezTo>
                <a:lnTo>
                  <a:pt x="1473781" y="275191"/>
                </a:lnTo>
                <a:cubicBezTo>
                  <a:pt x="1466814" y="281384"/>
                  <a:pt x="1459364" y="300155"/>
                  <a:pt x="1451429" y="331506"/>
                </a:cubicBezTo>
                <a:cubicBezTo>
                  <a:pt x="1443495" y="362857"/>
                  <a:pt x="1439527" y="390144"/>
                  <a:pt x="1439527" y="413367"/>
                </a:cubicBezTo>
                <a:cubicBezTo>
                  <a:pt x="1439527" y="443556"/>
                  <a:pt x="1459460" y="458651"/>
                  <a:pt x="1499326" y="458651"/>
                </a:cubicBezTo>
                <a:cubicBezTo>
                  <a:pt x="1537644" y="458651"/>
                  <a:pt x="1582541" y="436396"/>
                  <a:pt x="1634019" y="391886"/>
                </a:cubicBezTo>
                <a:cubicBezTo>
                  <a:pt x="1683948" y="348536"/>
                  <a:pt x="1718589" y="303832"/>
                  <a:pt x="1737941" y="257774"/>
                </a:cubicBezTo>
                <a:lnTo>
                  <a:pt x="1756519" y="257774"/>
                </a:lnTo>
                <a:cubicBezTo>
                  <a:pt x="1763873" y="264741"/>
                  <a:pt x="1766389" y="271320"/>
                  <a:pt x="1764067" y="277513"/>
                </a:cubicBezTo>
                <a:cubicBezTo>
                  <a:pt x="1741618" y="342537"/>
                  <a:pt x="1704074" y="396530"/>
                  <a:pt x="1651436" y="439492"/>
                </a:cubicBezTo>
                <a:cubicBezTo>
                  <a:pt x="1601507" y="480907"/>
                  <a:pt x="1551384" y="501614"/>
                  <a:pt x="1501068" y="501614"/>
                </a:cubicBezTo>
                <a:cubicBezTo>
                  <a:pt x="1463911" y="501614"/>
                  <a:pt x="1435851" y="488841"/>
                  <a:pt x="1416885" y="463296"/>
                </a:cubicBezTo>
                <a:cubicBezTo>
                  <a:pt x="1398307" y="438912"/>
                  <a:pt x="1390179" y="406013"/>
                  <a:pt x="1392501" y="364599"/>
                </a:cubicBezTo>
                <a:cubicBezTo>
                  <a:pt x="1395597" y="306542"/>
                  <a:pt x="1426561" y="234551"/>
                  <a:pt x="1485393" y="148626"/>
                </a:cubicBezTo>
                <a:cubicBezTo>
                  <a:pt x="1548481" y="56509"/>
                  <a:pt x="1605958" y="10450"/>
                  <a:pt x="1657822" y="10450"/>
                </a:cubicBezTo>
                <a:close/>
                <a:moveTo>
                  <a:pt x="1305760" y="0"/>
                </a:moveTo>
                <a:cubicBezTo>
                  <a:pt x="1342143" y="0"/>
                  <a:pt x="1363430" y="16643"/>
                  <a:pt x="1369623" y="49929"/>
                </a:cubicBezTo>
                <a:cubicBezTo>
                  <a:pt x="1373106" y="70056"/>
                  <a:pt x="1366527" y="80119"/>
                  <a:pt x="1349884" y="80119"/>
                </a:cubicBezTo>
                <a:cubicBezTo>
                  <a:pt x="1344465" y="80119"/>
                  <a:pt x="1340594" y="77797"/>
                  <a:pt x="1338272" y="73152"/>
                </a:cubicBezTo>
                <a:cubicBezTo>
                  <a:pt x="1336724" y="69669"/>
                  <a:pt x="1335176" y="64830"/>
                  <a:pt x="1333628" y="58638"/>
                </a:cubicBezTo>
                <a:lnTo>
                  <a:pt x="1332466" y="52251"/>
                </a:lnTo>
                <a:cubicBezTo>
                  <a:pt x="1330918" y="44510"/>
                  <a:pt x="1325887" y="40640"/>
                  <a:pt x="1317372" y="40640"/>
                </a:cubicBezTo>
                <a:cubicBezTo>
                  <a:pt x="1298406" y="40640"/>
                  <a:pt x="1274216" y="60766"/>
                  <a:pt x="1244800" y="101019"/>
                </a:cubicBezTo>
                <a:cubicBezTo>
                  <a:pt x="1210353" y="148626"/>
                  <a:pt x="1186162" y="191976"/>
                  <a:pt x="1172229" y="231067"/>
                </a:cubicBezTo>
                <a:cubicBezTo>
                  <a:pt x="1157521" y="272869"/>
                  <a:pt x="1150554" y="320862"/>
                  <a:pt x="1151328" y="375049"/>
                </a:cubicBezTo>
                <a:cubicBezTo>
                  <a:pt x="1151328" y="376984"/>
                  <a:pt x="1152683" y="408529"/>
                  <a:pt x="1155392" y="469682"/>
                </a:cubicBezTo>
                <a:cubicBezTo>
                  <a:pt x="1155392" y="477036"/>
                  <a:pt x="1151618" y="483906"/>
                  <a:pt x="1144071" y="490293"/>
                </a:cubicBezTo>
                <a:cubicBezTo>
                  <a:pt x="1136523" y="496679"/>
                  <a:pt x="1129073" y="499872"/>
                  <a:pt x="1121719" y="499872"/>
                </a:cubicBezTo>
                <a:cubicBezTo>
                  <a:pt x="1100044" y="499872"/>
                  <a:pt x="1090562" y="483035"/>
                  <a:pt x="1093271" y="449362"/>
                </a:cubicBezTo>
                <a:cubicBezTo>
                  <a:pt x="1100238" y="371179"/>
                  <a:pt x="1103721" y="306155"/>
                  <a:pt x="1103721" y="254290"/>
                </a:cubicBezTo>
                <a:cubicBezTo>
                  <a:pt x="1103721" y="200878"/>
                  <a:pt x="1100238" y="140111"/>
                  <a:pt x="1093271" y="71991"/>
                </a:cubicBezTo>
                <a:cubicBezTo>
                  <a:pt x="1092497" y="64250"/>
                  <a:pt x="1095787" y="56315"/>
                  <a:pt x="1103141" y="48187"/>
                </a:cubicBezTo>
                <a:cubicBezTo>
                  <a:pt x="1110494" y="40059"/>
                  <a:pt x="1118042" y="35995"/>
                  <a:pt x="1125783" y="35995"/>
                </a:cubicBezTo>
                <a:cubicBezTo>
                  <a:pt x="1138555" y="35995"/>
                  <a:pt x="1147845" y="42382"/>
                  <a:pt x="1153650" y="55154"/>
                </a:cubicBezTo>
                <a:cubicBezTo>
                  <a:pt x="1157908" y="64443"/>
                  <a:pt x="1159456" y="73152"/>
                  <a:pt x="1158295" y="81280"/>
                </a:cubicBezTo>
                <a:cubicBezTo>
                  <a:pt x="1153263" y="121920"/>
                  <a:pt x="1150941" y="155980"/>
                  <a:pt x="1151328" y="183461"/>
                </a:cubicBezTo>
                <a:cubicBezTo>
                  <a:pt x="1199322" y="61153"/>
                  <a:pt x="1250799" y="0"/>
                  <a:pt x="130576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13" name="[T2O] TextBox 5">
            <a:extLst>
              <a:ext uri="{FF2B5EF4-FFF2-40B4-BE49-F238E27FC236}">
                <a16:creationId xmlns:a16="http://schemas.microsoft.com/office/drawing/2014/main" id="{1CFE703E-59D1-804F-4564-2958BAFDE73F}"/>
              </a:ext>
            </a:extLst>
          </p:cNvPr>
          <p:cNvSpPr/>
          <p:nvPr/>
        </p:nvSpPr>
        <p:spPr>
          <a:xfrm>
            <a:off x="7701160" y="4489287"/>
            <a:ext cx="2862112" cy="1005358"/>
          </a:xfrm>
          <a:custGeom>
            <a:avLst/>
            <a:gdLst/>
            <a:ahLst/>
            <a:cxnLst/>
            <a:rect l="l" t="t" r="r" b="b"/>
            <a:pathLst>
              <a:path w="2143684" h="753001">
                <a:moveTo>
                  <a:pt x="1755103" y="261765"/>
                </a:moveTo>
                <a:cubicBezTo>
                  <a:pt x="1752999" y="261427"/>
                  <a:pt x="1750543" y="261644"/>
                  <a:pt x="1747737" y="262418"/>
                </a:cubicBezTo>
                <a:cubicBezTo>
                  <a:pt x="1733029" y="265902"/>
                  <a:pt x="1719676" y="274804"/>
                  <a:pt x="1707678" y="289125"/>
                </a:cubicBezTo>
                <a:cubicBezTo>
                  <a:pt x="1627172" y="383564"/>
                  <a:pt x="1586919" y="438525"/>
                  <a:pt x="1586919" y="454007"/>
                </a:cubicBezTo>
                <a:cubicBezTo>
                  <a:pt x="1586919" y="458264"/>
                  <a:pt x="1595821" y="460974"/>
                  <a:pt x="1613625" y="462135"/>
                </a:cubicBezTo>
                <a:cubicBezTo>
                  <a:pt x="1643815" y="463683"/>
                  <a:pt x="1676714" y="442008"/>
                  <a:pt x="1712322" y="397111"/>
                </a:cubicBezTo>
                <a:cubicBezTo>
                  <a:pt x="1747157" y="353375"/>
                  <a:pt x="1764574" y="314283"/>
                  <a:pt x="1764574" y="279835"/>
                </a:cubicBezTo>
                <a:cubicBezTo>
                  <a:pt x="1764574" y="268805"/>
                  <a:pt x="1761417" y="262781"/>
                  <a:pt x="1755103" y="261765"/>
                </a:cubicBezTo>
                <a:close/>
                <a:moveTo>
                  <a:pt x="764503" y="261765"/>
                </a:moveTo>
                <a:cubicBezTo>
                  <a:pt x="762399" y="261427"/>
                  <a:pt x="759943" y="261644"/>
                  <a:pt x="757137" y="262418"/>
                </a:cubicBezTo>
                <a:cubicBezTo>
                  <a:pt x="742429" y="265902"/>
                  <a:pt x="729076" y="274804"/>
                  <a:pt x="717078" y="289125"/>
                </a:cubicBezTo>
                <a:cubicBezTo>
                  <a:pt x="636572" y="383564"/>
                  <a:pt x="596319" y="438525"/>
                  <a:pt x="596319" y="454007"/>
                </a:cubicBezTo>
                <a:cubicBezTo>
                  <a:pt x="596319" y="458264"/>
                  <a:pt x="605221" y="460974"/>
                  <a:pt x="623025" y="462135"/>
                </a:cubicBezTo>
                <a:cubicBezTo>
                  <a:pt x="653215" y="463683"/>
                  <a:pt x="686114" y="442008"/>
                  <a:pt x="721722" y="397111"/>
                </a:cubicBezTo>
                <a:cubicBezTo>
                  <a:pt x="756557" y="353375"/>
                  <a:pt x="773974" y="314283"/>
                  <a:pt x="773974" y="279835"/>
                </a:cubicBezTo>
                <a:cubicBezTo>
                  <a:pt x="773974" y="268805"/>
                  <a:pt x="770817" y="262781"/>
                  <a:pt x="764503" y="261765"/>
                </a:cubicBezTo>
                <a:close/>
                <a:moveTo>
                  <a:pt x="1754704" y="221778"/>
                </a:moveTo>
                <a:cubicBezTo>
                  <a:pt x="1772121" y="221778"/>
                  <a:pt x="1785474" y="229906"/>
                  <a:pt x="1794764" y="246162"/>
                </a:cubicBezTo>
                <a:cubicBezTo>
                  <a:pt x="1801730" y="258161"/>
                  <a:pt x="1805214" y="270740"/>
                  <a:pt x="1805214" y="283899"/>
                </a:cubicBezTo>
                <a:cubicBezTo>
                  <a:pt x="1805214" y="321830"/>
                  <a:pt x="1789151" y="365373"/>
                  <a:pt x="1757026" y="414528"/>
                </a:cubicBezTo>
                <a:cubicBezTo>
                  <a:pt x="1719096" y="473746"/>
                  <a:pt x="1675553" y="503355"/>
                  <a:pt x="1626398" y="503355"/>
                </a:cubicBezTo>
                <a:cubicBezTo>
                  <a:pt x="1603175" y="503355"/>
                  <a:pt x="1585371" y="498324"/>
                  <a:pt x="1572985" y="488261"/>
                </a:cubicBezTo>
                <a:lnTo>
                  <a:pt x="1570663" y="486519"/>
                </a:lnTo>
                <a:cubicBezTo>
                  <a:pt x="1563696" y="492712"/>
                  <a:pt x="1556246" y="511483"/>
                  <a:pt x="1548311" y="542834"/>
                </a:cubicBezTo>
                <a:cubicBezTo>
                  <a:pt x="1540376" y="574185"/>
                  <a:pt x="1536409" y="601472"/>
                  <a:pt x="1536409" y="624695"/>
                </a:cubicBezTo>
                <a:cubicBezTo>
                  <a:pt x="1536409" y="654885"/>
                  <a:pt x="1556342" y="669979"/>
                  <a:pt x="1596208" y="669979"/>
                </a:cubicBezTo>
                <a:cubicBezTo>
                  <a:pt x="1634526" y="669979"/>
                  <a:pt x="1679423" y="647724"/>
                  <a:pt x="1730901" y="603214"/>
                </a:cubicBezTo>
                <a:cubicBezTo>
                  <a:pt x="1780830" y="559864"/>
                  <a:pt x="1815471" y="515160"/>
                  <a:pt x="1834823" y="469102"/>
                </a:cubicBezTo>
                <a:lnTo>
                  <a:pt x="1853401" y="469102"/>
                </a:lnTo>
                <a:cubicBezTo>
                  <a:pt x="1860755" y="476069"/>
                  <a:pt x="1863271" y="482648"/>
                  <a:pt x="1860949" y="488841"/>
                </a:cubicBezTo>
                <a:cubicBezTo>
                  <a:pt x="1838500" y="553865"/>
                  <a:pt x="1800956" y="607858"/>
                  <a:pt x="1748318" y="650821"/>
                </a:cubicBezTo>
                <a:cubicBezTo>
                  <a:pt x="1698389" y="692235"/>
                  <a:pt x="1648266" y="712942"/>
                  <a:pt x="1597950" y="712942"/>
                </a:cubicBezTo>
                <a:cubicBezTo>
                  <a:pt x="1560793" y="712942"/>
                  <a:pt x="1532732" y="700169"/>
                  <a:pt x="1513767" y="674624"/>
                </a:cubicBezTo>
                <a:cubicBezTo>
                  <a:pt x="1495188" y="650240"/>
                  <a:pt x="1487061" y="617341"/>
                  <a:pt x="1489383" y="575927"/>
                </a:cubicBezTo>
                <a:cubicBezTo>
                  <a:pt x="1492479" y="517870"/>
                  <a:pt x="1523443" y="445879"/>
                  <a:pt x="1582274" y="359954"/>
                </a:cubicBezTo>
                <a:cubicBezTo>
                  <a:pt x="1645363" y="267837"/>
                  <a:pt x="1702840" y="221778"/>
                  <a:pt x="1754704" y="221778"/>
                </a:cubicBezTo>
                <a:close/>
                <a:moveTo>
                  <a:pt x="764104" y="221778"/>
                </a:moveTo>
                <a:cubicBezTo>
                  <a:pt x="781521" y="221778"/>
                  <a:pt x="794874" y="229906"/>
                  <a:pt x="804163" y="246162"/>
                </a:cubicBezTo>
                <a:cubicBezTo>
                  <a:pt x="811130" y="258161"/>
                  <a:pt x="814614" y="270740"/>
                  <a:pt x="814614" y="283899"/>
                </a:cubicBezTo>
                <a:cubicBezTo>
                  <a:pt x="814614" y="321830"/>
                  <a:pt x="798551" y="365373"/>
                  <a:pt x="766426" y="414528"/>
                </a:cubicBezTo>
                <a:cubicBezTo>
                  <a:pt x="728496" y="473746"/>
                  <a:pt x="684953" y="503355"/>
                  <a:pt x="635798" y="503355"/>
                </a:cubicBezTo>
                <a:cubicBezTo>
                  <a:pt x="612575" y="503355"/>
                  <a:pt x="594771" y="498324"/>
                  <a:pt x="582385" y="488261"/>
                </a:cubicBezTo>
                <a:lnTo>
                  <a:pt x="580063" y="486519"/>
                </a:lnTo>
                <a:cubicBezTo>
                  <a:pt x="573096" y="492712"/>
                  <a:pt x="565645" y="511483"/>
                  <a:pt x="557711" y="542834"/>
                </a:cubicBezTo>
                <a:cubicBezTo>
                  <a:pt x="549776" y="574185"/>
                  <a:pt x="545809" y="601472"/>
                  <a:pt x="545809" y="624695"/>
                </a:cubicBezTo>
                <a:cubicBezTo>
                  <a:pt x="545809" y="654885"/>
                  <a:pt x="565742" y="669979"/>
                  <a:pt x="605608" y="669979"/>
                </a:cubicBezTo>
                <a:cubicBezTo>
                  <a:pt x="643926" y="669979"/>
                  <a:pt x="688823" y="647724"/>
                  <a:pt x="740301" y="603214"/>
                </a:cubicBezTo>
                <a:cubicBezTo>
                  <a:pt x="790230" y="559864"/>
                  <a:pt x="824870" y="515160"/>
                  <a:pt x="844223" y="469102"/>
                </a:cubicBezTo>
                <a:lnTo>
                  <a:pt x="862801" y="469102"/>
                </a:lnTo>
                <a:cubicBezTo>
                  <a:pt x="870155" y="476069"/>
                  <a:pt x="872671" y="482648"/>
                  <a:pt x="870349" y="488841"/>
                </a:cubicBezTo>
                <a:cubicBezTo>
                  <a:pt x="847900" y="553865"/>
                  <a:pt x="810356" y="607858"/>
                  <a:pt x="757718" y="650821"/>
                </a:cubicBezTo>
                <a:cubicBezTo>
                  <a:pt x="707789" y="692235"/>
                  <a:pt x="657666" y="712942"/>
                  <a:pt x="607350" y="712942"/>
                </a:cubicBezTo>
                <a:cubicBezTo>
                  <a:pt x="570193" y="712942"/>
                  <a:pt x="542132" y="700169"/>
                  <a:pt x="523167" y="674624"/>
                </a:cubicBezTo>
                <a:cubicBezTo>
                  <a:pt x="504589" y="650240"/>
                  <a:pt x="496461" y="617341"/>
                  <a:pt x="498783" y="575927"/>
                </a:cubicBezTo>
                <a:cubicBezTo>
                  <a:pt x="501879" y="517870"/>
                  <a:pt x="532843" y="445879"/>
                  <a:pt x="591674" y="359954"/>
                </a:cubicBezTo>
                <a:cubicBezTo>
                  <a:pt x="654763" y="267837"/>
                  <a:pt x="712240" y="221778"/>
                  <a:pt x="764104" y="221778"/>
                </a:cubicBezTo>
                <a:close/>
                <a:moveTo>
                  <a:pt x="2078917" y="211328"/>
                </a:moveTo>
                <a:cubicBezTo>
                  <a:pt x="2115300" y="211328"/>
                  <a:pt x="2136587" y="227971"/>
                  <a:pt x="2142780" y="261257"/>
                </a:cubicBezTo>
                <a:cubicBezTo>
                  <a:pt x="2146263" y="281384"/>
                  <a:pt x="2139684" y="291447"/>
                  <a:pt x="2123040" y="291447"/>
                </a:cubicBezTo>
                <a:cubicBezTo>
                  <a:pt x="2117622" y="291447"/>
                  <a:pt x="2113751" y="289125"/>
                  <a:pt x="2111429" y="284480"/>
                </a:cubicBezTo>
                <a:cubicBezTo>
                  <a:pt x="2109881" y="280997"/>
                  <a:pt x="2108332" y="276159"/>
                  <a:pt x="2106784" y="269966"/>
                </a:cubicBezTo>
                <a:lnTo>
                  <a:pt x="2105623" y="263580"/>
                </a:lnTo>
                <a:cubicBezTo>
                  <a:pt x="2104075" y="255839"/>
                  <a:pt x="2099044" y="251968"/>
                  <a:pt x="2090528" y="251968"/>
                </a:cubicBezTo>
                <a:cubicBezTo>
                  <a:pt x="2071563" y="251968"/>
                  <a:pt x="2047372" y="272095"/>
                  <a:pt x="2017957" y="312347"/>
                </a:cubicBezTo>
                <a:cubicBezTo>
                  <a:pt x="1983510" y="359954"/>
                  <a:pt x="1959319" y="403304"/>
                  <a:pt x="1945386" y="442395"/>
                </a:cubicBezTo>
                <a:cubicBezTo>
                  <a:pt x="1930678" y="484197"/>
                  <a:pt x="1923711" y="532191"/>
                  <a:pt x="1924485" y="586377"/>
                </a:cubicBezTo>
                <a:cubicBezTo>
                  <a:pt x="1924485" y="588312"/>
                  <a:pt x="1925840" y="619857"/>
                  <a:pt x="1928549" y="681010"/>
                </a:cubicBezTo>
                <a:cubicBezTo>
                  <a:pt x="1928549" y="688364"/>
                  <a:pt x="1924775" y="695234"/>
                  <a:pt x="1917228" y="701621"/>
                </a:cubicBezTo>
                <a:cubicBezTo>
                  <a:pt x="1909680" y="708007"/>
                  <a:pt x="1902230" y="711200"/>
                  <a:pt x="1894876" y="711200"/>
                </a:cubicBezTo>
                <a:cubicBezTo>
                  <a:pt x="1873201" y="711200"/>
                  <a:pt x="1863718" y="694364"/>
                  <a:pt x="1866428" y="660690"/>
                </a:cubicBezTo>
                <a:cubicBezTo>
                  <a:pt x="1873395" y="582507"/>
                  <a:pt x="1876878" y="517483"/>
                  <a:pt x="1876878" y="465618"/>
                </a:cubicBezTo>
                <a:cubicBezTo>
                  <a:pt x="1876878" y="412206"/>
                  <a:pt x="1873395" y="351439"/>
                  <a:pt x="1866428" y="283319"/>
                </a:cubicBezTo>
                <a:cubicBezTo>
                  <a:pt x="1865654" y="275578"/>
                  <a:pt x="1868944" y="267643"/>
                  <a:pt x="1876297" y="259516"/>
                </a:cubicBezTo>
                <a:cubicBezTo>
                  <a:pt x="1883652" y="251388"/>
                  <a:pt x="1891199" y="247323"/>
                  <a:pt x="1898940" y="247323"/>
                </a:cubicBezTo>
                <a:cubicBezTo>
                  <a:pt x="1911712" y="247323"/>
                  <a:pt x="1921002" y="253710"/>
                  <a:pt x="1926807" y="266482"/>
                </a:cubicBezTo>
                <a:cubicBezTo>
                  <a:pt x="1931065" y="275771"/>
                  <a:pt x="1932613" y="284480"/>
                  <a:pt x="1931452" y="292608"/>
                </a:cubicBezTo>
                <a:cubicBezTo>
                  <a:pt x="1926420" y="333248"/>
                  <a:pt x="1924098" y="367308"/>
                  <a:pt x="1924485" y="394789"/>
                </a:cubicBezTo>
                <a:cubicBezTo>
                  <a:pt x="1972479" y="272482"/>
                  <a:pt x="2023956" y="211328"/>
                  <a:pt x="2078917" y="211328"/>
                </a:cubicBezTo>
                <a:close/>
                <a:moveTo>
                  <a:pt x="1352713" y="149788"/>
                </a:moveTo>
                <a:cubicBezTo>
                  <a:pt x="1369356" y="149788"/>
                  <a:pt x="1378258" y="160625"/>
                  <a:pt x="1379419" y="182300"/>
                </a:cubicBezTo>
                <a:lnTo>
                  <a:pt x="1355616" y="326862"/>
                </a:lnTo>
                <a:cubicBezTo>
                  <a:pt x="1373033" y="322604"/>
                  <a:pt x="1393933" y="320476"/>
                  <a:pt x="1418317" y="320476"/>
                </a:cubicBezTo>
                <a:cubicBezTo>
                  <a:pt x="1429542" y="320476"/>
                  <a:pt x="1442895" y="324540"/>
                  <a:pt x="1458377" y="332668"/>
                </a:cubicBezTo>
                <a:cubicBezTo>
                  <a:pt x="1478116" y="343505"/>
                  <a:pt x="1487986" y="356277"/>
                  <a:pt x="1487986" y="370985"/>
                </a:cubicBezTo>
                <a:cubicBezTo>
                  <a:pt x="1487986" y="373695"/>
                  <a:pt x="1487405" y="376210"/>
                  <a:pt x="1486244" y="378533"/>
                </a:cubicBezTo>
                <a:lnTo>
                  <a:pt x="1485664" y="380274"/>
                </a:lnTo>
                <a:cubicBezTo>
                  <a:pt x="1485664" y="379500"/>
                  <a:pt x="1484890" y="381048"/>
                  <a:pt x="1483341" y="384919"/>
                </a:cubicBezTo>
                <a:cubicBezTo>
                  <a:pt x="1479084" y="386467"/>
                  <a:pt x="1477536" y="387435"/>
                  <a:pt x="1478697" y="387822"/>
                </a:cubicBezTo>
                <a:lnTo>
                  <a:pt x="1477536" y="387822"/>
                </a:lnTo>
                <a:cubicBezTo>
                  <a:pt x="1475213" y="388983"/>
                  <a:pt x="1472504" y="389564"/>
                  <a:pt x="1469408" y="389564"/>
                </a:cubicBezTo>
                <a:cubicBezTo>
                  <a:pt x="1467085" y="389564"/>
                  <a:pt x="1463989" y="387435"/>
                  <a:pt x="1460118" y="383177"/>
                </a:cubicBezTo>
                <a:cubicBezTo>
                  <a:pt x="1452378" y="364599"/>
                  <a:pt x="1439605" y="355310"/>
                  <a:pt x="1421801" y="355310"/>
                </a:cubicBezTo>
                <a:cubicBezTo>
                  <a:pt x="1415608" y="355310"/>
                  <a:pt x="1408641" y="356471"/>
                  <a:pt x="1400900" y="358793"/>
                </a:cubicBezTo>
                <a:cubicBezTo>
                  <a:pt x="1384644" y="363051"/>
                  <a:pt x="1368001" y="370405"/>
                  <a:pt x="1350971" y="380855"/>
                </a:cubicBezTo>
                <a:cubicBezTo>
                  <a:pt x="1350971" y="382790"/>
                  <a:pt x="1350778" y="385887"/>
                  <a:pt x="1350390" y="390144"/>
                </a:cubicBezTo>
                <a:cubicBezTo>
                  <a:pt x="1345359" y="429236"/>
                  <a:pt x="1344004" y="476456"/>
                  <a:pt x="1346326" y="531804"/>
                </a:cubicBezTo>
                <a:cubicBezTo>
                  <a:pt x="1350197" y="634371"/>
                  <a:pt x="1373226" y="685655"/>
                  <a:pt x="1415414" y="685655"/>
                </a:cubicBezTo>
                <a:cubicBezTo>
                  <a:pt x="1427413" y="685655"/>
                  <a:pt x="1438444" y="679462"/>
                  <a:pt x="1448507" y="667077"/>
                </a:cubicBezTo>
                <a:cubicBezTo>
                  <a:pt x="1458570" y="654691"/>
                  <a:pt x="1465537" y="648498"/>
                  <a:pt x="1469408" y="648498"/>
                </a:cubicBezTo>
                <a:cubicBezTo>
                  <a:pt x="1481793" y="648498"/>
                  <a:pt x="1487986" y="654304"/>
                  <a:pt x="1487986" y="665915"/>
                </a:cubicBezTo>
                <a:cubicBezTo>
                  <a:pt x="1487986" y="679849"/>
                  <a:pt x="1476568" y="693009"/>
                  <a:pt x="1453732" y="705394"/>
                </a:cubicBezTo>
                <a:cubicBezTo>
                  <a:pt x="1434767" y="715458"/>
                  <a:pt x="1420640" y="720489"/>
                  <a:pt x="1411350" y="720489"/>
                </a:cubicBezTo>
                <a:cubicBezTo>
                  <a:pt x="1376129" y="720489"/>
                  <a:pt x="1348068" y="701330"/>
                  <a:pt x="1327168" y="663013"/>
                </a:cubicBezTo>
                <a:cubicBezTo>
                  <a:pt x="1312460" y="635532"/>
                  <a:pt x="1303364" y="605149"/>
                  <a:pt x="1299881" y="571863"/>
                </a:cubicBezTo>
                <a:cubicBezTo>
                  <a:pt x="1293688" y="513032"/>
                  <a:pt x="1293301" y="454781"/>
                  <a:pt x="1298720" y="397111"/>
                </a:cubicBezTo>
                <a:cubicBezTo>
                  <a:pt x="1277045" y="404852"/>
                  <a:pt x="1250919" y="419947"/>
                  <a:pt x="1220342" y="442395"/>
                </a:cubicBezTo>
                <a:cubicBezTo>
                  <a:pt x="1216472" y="445492"/>
                  <a:pt x="1212795" y="447040"/>
                  <a:pt x="1209312" y="447040"/>
                </a:cubicBezTo>
                <a:cubicBezTo>
                  <a:pt x="1198861" y="447040"/>
                  <a:pt x="1193636" y="436203"/>
                  <a:pt x="1193636" y="414528"/>
                </a:cubicBezTo>
                <a:cubicBezTo>
                  <a:pt x="1193636" y="400981"/>
                  <a:pt x="1225568" y="379113"/>
                  <a:pt x="1289430" y="348923"/>
                </a:cubicBezTo>
                <a:cubicBezTo>
                  <a:pt x="1293301" y="348149"/>
                  <a:pt x="1297171" y="347182"/>
                  <a:pt x="1301042" y="346021"/>
                </a:cubicBezTo>
                <a:cubicBezTo>
                  <a:pt x="1303751" y="319701"/>
                  <a:pt x="1308009" y="280416"/>
                  <a:pt x="1313814" y="228165"/>
                </a:cubicBezTo>
                <a:cubicBezTo>
                  <a:pt x="1319620" y="175913"/>
                  <a:pt x="1332586" y="149788"/>
                  <a:pt x="1352713" y="149788"/>
                </a:cubicBezTo>
                <a:close/>
                <a:moveTo>
                  <a:pt x="1038388" y="149788"/>
                </a:moveTo>
                <a:cubicBezTo>
                  <a:pt x="1055031" y="149788"/>
                  <a:pt x="1063933" y="160625"/>
                  <a:pt x="1065094" y="182300"/>
                </a:cubicBezTo>
                <a:lnTo>
                  <a:pt x="1041290" y="326862"/>
                </a:lnTo>
                <a:cubicBezTo>
                  <a:pt x="1058708" y="322604"/>
                  <a:pt x="1079608" y="320476"/>
                  <a:pt x="1103992" y="320476"/>
                </a:cubicBezTo>
                <a:cubicBezTo>
                  <a:pt x="1115217" y="320476"/>
                  <a:pt x="1128570" y="324540"/>
                  <a:pt x="1144052" y="332668"/>
                </a:cubicBezTo>
                <a:cubicBezTo>
                  <a:pt x="1163791" y="343505"/>
                  <a:pt x="1173661" y="356277"/>
                  <a:pt x="1173661" y="370985"/>
                </a:cubicBezTo>
                <a:cubicBezTo>
                  <a:pt x="1173661" y="373695"/>
                  <a:pt x="1173080" y="376210"/>
                  <a:pt x="1171919" y="378533"/>
                </a:cubicBezTo>
                <a:lnTo>
                  <a:pt x="1171338" y="380274"/>
                </a:lnTo>
                <a:cubicBezTo>
                  <a:pt x="1171338" y="379500"/>
                  <a:pt x="1170564" y="381048"/>
                  <a:pt x="1169016" y="384919"/>
                </a:cubicBezTo>
                <a:cubicBezTo>
                  <a:pt x="1164759" y="386467"/>
                  <a:pt x="1163211" y="387435"/>
                  <a:pt x="1164372" y="387822"/>
                </a:cubicBezTo>
                <a:lnTo>
                  <a:pt x="1163211" y="387822"/>
                </a:lnTo>
                <a:cubicBezTo>
                  <a:pt x="1160888" y="388983"/>
                  <a:pt x="1158179" y="389564"/>
                  <a:pt x="1155083" y="389564"/>
                </a:cubicBezTo>
                <a:cubicBezTo>
                  <a:pt x="1152760" y="389564"/>
                  <a:pt x="1149664" y="387435"/>
                  <a:pt x="1145793" y="383177"/>
                </a:cubicBezTo>
                <a:cubicBezTo>
                  <a:pt x="1138052" y="364599"/>
                  <a:pt x="1125280" y="355310"/>
                  <a:pt x="1107476" y="355310"/>
                </a:cubicBezTo>
                <a:cubicBezTo>
                  <a:pt x="1101283" y="355310"/>
                  <a:pt x="1094316" y="356471"/>
                  <a:pt x="1086575" y="358793"/>
                </a:cubicBezTo>
                <a:cubicBezTo>
                  <a:pt x="1070319" y="363051"/>
                  <a:pt x="1053676" y="370405"/>
                  <a:pt x="1036646" y="380855"/>
                </a:cubicBezTo>
                <a:cubicBezTo>
                  <a:pt x="1036646" y="382790"/>
                  <a:pt x="1036452" y="385887"/>
                  <a:pt x="1036065" y="390144"/>
                </a:cubicBezTo>
                <a:cubicBezTo>
                  <a:pt x="1031034" y="429236"/>
                  <a:pt x="1029679" y="476456"/>
                  <a:pt x="1032001" y="531804"/>
                </a:cubicBezTo>
                <a:cubicBezTo>
                  <a:pt x="1035872" y="634371"/>
                  <a:pt x="1058901" y="685655"/>
                  <a:pt x="1101089" y="685655"/>
                </a:cubicBezTo>
                <a:cubicBezTo>
                  <a:pt x="1113088" y="685655"/>
                  <a:pt x="1124119" y="679462"/>
                  <a:pt x="1134182" y="667077"/>
                </a:cubicBezTo>
                <a:cubicBezTo>
                  <a:pt x="1144245" y="654691"/>
                  <a:pt x="1151212" y="648498"/>
                  <a:pt x="1155083" y="648498"/>
                </a:cubicBezTo>
                <a:cubicBezTo>
                  <a:pt x="1167468" y="648498"/>
                  <a:pt x="1173661" y="654304"/>
                  <a:pt x="1173661" y="665915"/>
                </a:cubicBezTo>
                <a:cubicBezTo>
                  <a:pt x="1173661" y="679849"/>
                  <a:pt x="1162243" y="693009"/>
                  <a:pt x="1139407" y="705394"/>
                </a:cubicBezTo>
                <a:cubicBezTo>
                  <a:pt x="1120442" y="715458"/>
                  <a:pt x="1106314" y="720489"/>
                  <a:pt x="1097026" y="720489"/>
                </a:cubicBezTo>
                <a:cubicBezTo>
                  <a:pt x="1061804" y="720489"/>
                  <a:pt x="1033743" y="701330"/>
                  <a:pt x="1012843" y="663013"/>
                </a:cubicBezTo>
                <a:cubicBezTo>
                  <a:pt x="998135" y="635532"/>
                  <a:pt x="989039" y="605149"/>
                  <a:pt x="985556" y="571863"/>
                </a:cubicBezTo>
                <a:cubicBezTo>
                  <a:pt x="979363" y="513032"/>
                  <a:pt x="978976" y="454781"/>
                  <a:pt x="984394" y="397111"/>
                </a:cubicBezTo>
                <a:cubicBezTo>
                  <a:pt x="962720" y="404852"/>
                  <a:pt x="936594" y="419947"/>
                  <a:pt x="906017" y="442395"/>
                </a:cubicBezTo>
                <a:cubicBezTo>
                  <a:pt x="902147" y="445492"/>
                  <a:pt x="898470" y="447040"/>
                  <a:pt x="894987" y="447040"/>
                </a:cubicBezTo>
                <a:cubicBezTo>
                  <a:pt x="884536" y="447040"/>
                  <a:pt x="879311" y="436203"/>
                  <a:pt x="879311" y="414528"/>
                </a:cubicBezTo>
                <a:cubicBezTo>
                  <a:pt x="879311" y="400981"/>
                  <a:pt x="911243" y="379113"/>
                  <a:pt x="975106" y="348923"/>
                </a:cubicBezTo>
                <a:cubicBezTo>
                  <a:pt x="978976" y="348149"/>
                  <a:pt x="982846" y="347182"/>
                  <a:pt x="986717" y="346021"/>
                </a:cubicBezTo>
                <a:cubicBezTo>
                  <a:pt x="989426" y="319701"/>
                  <a:pt x="993684" y="280416"/>
                  <a:pt x="999489" y="228165"/>
                </a:cubicBezTo>
                <a:cubicBezTo>
                  <a:pt x="1005295" y="175913"/>
                  <a:pt x="1018261" y="149788"/>
                  <a:pt x="1038388" y="149788"/>
                </a:cubicBezTo>
                <a:close/>
                <a:moveTo>
                  <a:pt x="140498" y="0"/>
                </a:moveTo>
                <a:cubicBezTo>
                  <a:pt x="147078" y="0"/>
                  <a:pt x="154431" y="2709"/>
                  <a:pt x="162559" y="8128"/>
                </a:cubicBezTo>
                <a:cubicBezTo>
                  <a:pt x="172236" y="14321"/>
                  <a:pt x="177074" y="21675"/>
                  <a:pt x="177074" y="30190"/>
                </a:cubicBezTo>
                <a:cubicBezTo>
                  <a:pt x="177074" y="32512"/>
                  <a:pt x="176493" y="35028"/>
                  <a:pt x="175332" y="37737"/>
                </a:cubicBezTo>
                <a:cubicBezTo>
                  <a:pt x="135853" y="138370"/>
                  <a:pt x="112824" y="198943"/>
                  <a:pt x="106244" y="219456"/>
                </a:cubicBezTo>
                <a:cubicBezTo>
                  <a:pt x="65991" y="342537"/>
                  <a:pt x="45865" y="449749"/>
                  <a:pt x="45865" y="541093"/>
                </a:cubicBezTo>
                <a:cubicBezTo>
                  <a:pt x="45865" y="560058"/>
                  <a:pt x="48187" y="577475"/>
                  <a:pt x="52831" y="593344"/>
                </a:cubicBezTo>
                <a:cubicBezTo>
                  <a:pt x="92310" y="526772"/>
                  <a:pt x="141272" y="467941"/>
                  <a:pt x="199716" y="416850"/>
                </a:cubicBezTo>
                <a:cubicBezTo>
                  <a:pt x="270546" y="354923"/>
                  <a:pt x="336537" y="323959"/>
                  <a:pt x="397691" y="323959"/>
                </a:cubicBezTo>
                <a:cubicBezTo>
                  <a:pt x="417817" y="323959"/>
                  <a:pt x="437170" y="329571"/>
                  <a:pt x="455748" y="340796"/>
                </a:cubicBezTo>
                <a:cubicBezTo>
                  <a:pt x="480132" y="355890"/>
                  <a:pt x="492324" y="376210"/>
                  <a:pt x="492324" y="401756"/>
                </a:cubicBezTo>
                <a:cubicBezTo>
                  <a:pt x="492324" y="462522"/>
                  <a:pt x="448394" y="536255"/>
                  <a:pt x="360534" y="622953"/>
                </a:cubicBezTo>
                <a:cubicBezTo>
                  <a:pt x="272674" y="709652"/>
                  <a:pt x="200103" y="753001"/>
                  <a:pt x="142820" y="753001"/>
                </a:cubicBezTo>
                <a:cubicBezTo>
                  <a:pt x="95600" y="753001"/>
                  <a:pt x="71990" y="735391"/>
                  <a:pt x="71990" y="700169"/>
                </a:cubicBezTo>
                <a:cubicBezTo>
                  <a:pt x="71990" y="680817"/>
                  <a:pt x="81279" y="661464"/>
                  <a:pt x="99858" y="642112"/>
                </a:cubicBezTo>
                <a:cubicBezTo>
                  <a:pt x="104502" y="637468"/>
                  <a:pt x="110695" y="635145"/>
                  <a:pt x="118436" y="635145"/>
                </a:cubicBezTo>
                <a:cubicBezTo>
                  <a:pt x="126951" y="635145"/>
                  <a:pt x="131209" y="638242"/>
                  <a:pt x="131209" y="644434"/>
                </a:cubicBezTo>
                <a:cubicBezTo>
                  <a:pt x="131209" y="649079"/>
                  <a:pt x="128693" y="655078"/>
                  <a:pt x="123661" y="662432"/>
                </a:cubicBezTo>
                <a:cubicBezTo>
                  <a:pt x="113211" y="677527"/>
                  <a:pt x="107986" y="688171"/>
                  <a:pt x="107986" y="694364"/>
                </a:cubicBezTo>
                <a:cubicBezTo>
                  <a:pt x="107986" y="704427"/>
                  <a:pt x="115340" y="709458"/>
                  <a:pt x="130047" y="709458"/>
                </a:cubicBezTo>
                <a:cubicBezTo>
                  <a:pt x="178428" y="709458"/>
                  <a:pt x="243646" y="668238"/>
                  <a:pt x="325700" y="585797"/>
                </a:cubicBezTo>
                <a:cubicBezTo>
                  <a:pt x="406980" y="504517"/>
                  <a:pt x="447620" y="442008"/>
                  <a:pt x="447620" y="398272"/>
                </a:cubicBezTo>
                <a:cubicBezTo>
                  <a:pt x="447620" y="374662"/>
                  <a:pt x="431751" y="362857"/>
                  <a:pt x="400013" y="362857"/>
                </a:cubicBezTo>
                <a:cubicBezTo>
                  <a:pt x="323378" y="362857"/>
                  <a:pt x="228358" y="437170"/>
                  <a:pt x="114953" y="585797"/>
                </a:cubicBezTo>
                <a:lnTo>
                  <a:pt x="113211" y="588119"/>
                </a:lnTo>
                <a:lnTo>
                  <a:pt x="108566" y="596247"/>
                </a:lnTo>
                <a:cubicBezTo>
                  <a:pt x="84182" y="637274"/>
                  <a:pt x="65991" y="657787"/>
                  <a:pt x="53993" y="657787"/>
                </a:cubicBezTo>
                <a:cubicBezTo>
                  <a:pt x="28447" y="657787"/>
                  <a:pt x="11805" y="640177"/>
                  <a:pt x="4064" y="604955"/>
                </a:cubicBezTo>
                <a:cubicBezTo>
                  <a:pt x="1354" y="590248"/>
                  <a:pt x="0" y="562767"/>
                  <a:pt x="0" y="522514"/>
                </a:cubicBezTo>
                <a:cubicBezTo>
                  <a:pt x="0" y="455168"/>
                  <a:pt x="17804" y="352213"/>
                  <a:pt x="53412" y="213650"/>
                </a:cubicBezTo>
                <a:cubicBezTo>
                  <a:pt x="90182" y="71217"/>
                  <a:pt x="119210" y="0"/>
                  <a:pt x="140498" y="0"/>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21" name="Title 20">
            <a:extLst>
              <a:ext uri="{FF2B5EF4-FFF2-40B4-BE49-F238E27FC236}">
                <a16:creationId xmlns:a16="http://schemas.microsoft.com/office/drawing/2014/main" id="{772C5322-1812-F02C-8CB0-F963073A45E6}"/>
              </a:ext>
            </a:extLst>
          </p:cNvPr>
          <p:cNvSpPr>
            <a:spLocks noGrp="1"/>
          </p:cNvSpPr>
          <p:nvPr>
            <p:ph type="title"/>
          </p:nvPr>
        </p:nvSpPr>
        <p:spPr/>
        <p:txBody>
          <a:bodyPr/>
          <a:lstStyle/>
          <a:p>
            <a:r>
              <a:rPr lang="en-GB" dirty="0"/>
              <a:t>The mission needs to be very specific</a:t>
            </a:r>
          </a:p>
        </p:txBody>
      </p:sp>
    </p:spTree>
    <p:extLst>
      <p:ext uri="{BB962C8B-B14F-4D97-AF65-F5344CB8AC3E}">
        <p14:creationId xmlns:p14="http://schemas.microsoft.com/office/powerpoint/2010/main" val="105790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100"/>
                                  </p:stCondLst>
                                  <p:childTnLst>
                                    <p:set>
                                      <p:cBhvr>
                                        <p:cTn id="10" dur="1" fill="hold">
                                          <p:stCondLst>
                                            <p:cond delay="0"/>
                                          </p:stCondLst>
                                        </p:cTn>
                                        <p:tgtEl>
                                          <p:spTgt spid="68"/>
                                        </p:tgtEl>
                                        <p:attrNameLst>
                                          <p:attrName>style.visibility</p:attrName>
                                        </p:attrNameLst>
                                      </p:cBhvr>
                                      <p:to>
                                        <p:strVal val="visible"/>
                                      </p:to>
                                    </p:set>
                                    <p:anim calcmode="lin" valueType="num">
                                      <p:cBhvr>
                                        <p:cTn id="11" dur="500" fill="hold"/>
                                        <p:tgtEl>
                                          <p:spTgt spid="68"/>
                                        </p:tgtEl>
                                        <p:attrNameLst>
                                          <p:attrName>ppt_w</p:attrName>
                                        </p:attrNameLst>
                                      </p:cBhvr>
                                      <p:tavLst>
                                        <p:tav tm="0">
                                          <p:val>
                                            <p:fltVal val="0"/>
                                          </p:val>
                                        </p:tav>
                                        <p:tav tm="100000">
                                          <p:val>
                                            <p:strVal val="#ppt_w"/>
                                          </p:val>
                                        </p:tav>
                                      </p:tavLst>
                                    </p:anim>
                                    <p:anim calcmode="lin" valueType="num">
                                      <p:cBhvr>
                                        <p:cTn id="12" dur="500" fill="hold"/>
                                        <p:tgtEl>
                                          <p:spTgt spid="68"/>
                                        </p:tgtEl>
                                        <p:attrNameLst>
                                          <p:attrName>ppt_h</p:attrName>
                                        </p:attrNameLst>
                                      </p:cBhvr>
                                      <p:tavLst>
                                        <p:tav tm="0">
                                          <p:val>
                                            <p:fltVal val="0"/>
                                          </p:val>
                                        </p:tav>
                                        <p:tav tm="100000">
                                          <p:val>
                                            <p:strVal val="#ppt_h"/>
                                          </p:val>
                                        </p:tav>
                                      </p:tavLst>
                                    </p:anim>
                                    <p:animEffect transition="in" filter="fade">
                                      <p:cBhvr>
                                        <p:cTn id="13" dur="500"/>
                                        <p:tgtEl>
                                          <p:spTgt spid="68"/>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750"/>
                            </p:stCondLst>
                            <p:childTnLst>
                              <p:par>
                                <p:cTn id="20" presetID="2" presetClass="entr" presetSubtype="1" decel="100000" fill="hold" nodeType="afterEffect">
                                  <p:stCondLst>
                                    <p:cond delay="100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750" fill="hold"/>
                                        <p:tgtEl>
                                          <p:spTgt spid="76"/>
                                        </p:tgtEl>
                                        <p:attrNameLst>
                                          <p:attrName>ppt_x</p:attrName>
                                        </p:attrNameLst>
                                      </p:cBhvr>
                                      <p:tavLst>
                                        <p:tav tm="0">
                                          <p:val>
                                            <p:strVal val="#ppt_x"/>
                                          </p:val>
                                        </p:tav>
                                        <p:tav tm="100000">
                                          <p:val>
                                            <p:strVal val="#ppt_x"/>
                                          </p:val>
                                        </p:tav>
                                      </p:tavLst>
                                    </p:anim>
                                    <p:anim calcmode="lin" valueType="num">
                                      <p:cBhvr additive="base">
                                        <p:cTn id="23" dur="750" fill="hold"/>
                                        <p:tgtEl>
                                          <p:spTgt spid="76"/>
                                        </p:tgtEl>
                                        <p:attrNameLst>
                                          <p:attrName>ppt_y</p:attrName>
                                        </p:attrNameLst>
                                      </p:cBhvr>
                                      <p:tavLst>
                                        <p:tav tm="0">
                                          <p:val>
                                            <p:strVal val="0-#ppt_h/2"/>
                                          </p:val>
                                        </p:tav>
                                        <p:tav tm="100000">
                                          <p:val>
                                            <p:strVal val="#ppt_y"/>
                                          </p:val>
                                        </p:tav>
                                      </p:tavLst>
                                    </p:anim>
                                  </p:childTnLst>
                                </p:cTn>
                              </p:par>
                              <p:par>
                                <p:cTn id="24" presetID="53" presetClass="entr" presetSubtype="16" fill="hold" nodeType="withEffect">
                                  <p:stCondLst>
                                    <p:cond delay="110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C791C9D-C9B4-4B8D-82D9-EB857FAE4C0C}"/>
              </a:ext>
            </a:extLst>
          </p:cNvPr>
          <p:cNvSpPr>
            <a:spLocks noGrp="1"/>
          </p:cNvSpPr>
          <p:nvPr>
            <p:ph type="title"/>
          </p:nvPr>
        </p:nvSpPr>
        <p:spPr/>
        <p:txBody>
          <a:bodyPr/>
          <a:lstStyle/>
          <a:p>
            <a:r>
              <a:rPr lang="en-GB" dirty="0">
                <a:solidFill>
                  <a:schemeClr val="accent5"/>
                </a:solidFill>
              </a:rPr>
              <a:t>Regions overview – Czech Republic 2023</a:t>
            </a:r>
          </a:p>
        </p:txBody>
      </p:sp>
      <p:sp>
        <p:nvSpPr>
          <p:cNvPr id="3" name="Rectangle 2">
            <a:extLst>
              <a:ext uri="{FF2B5EF4-FFF2-40B4-BE49-F238E27FC236}">
                <a16:creationId xmlns:a16="http://schemas.microsoft.com/office/drawing/2014/main" id="{2151F27D-F5B2-0066-9AC6-218A032D3A75}"/>
              </a:ext>
            </a:extLst>
          </p:cNvPr>
          <p:cNvSpPr/>
          <p:nvPr/>
        </p:nvSpPr>
        <p:spPr>
          <a:xfrm>
            <a:off x="0" y="1376362"/>
            <a:ext cx="12192000" cy="4537075"/>
          </a:xfrm>
          <a:prstGeom prst="rect">
            <a:avLst/>
          </a:prstGeom>
          <a:solidFill>
            <a:schemeClr val="accent5">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Gotham Book" charset="0"/>
              <a:ea typeface="Gotham Book" charset="0"/>
              <a:cs typeface="Gotham Book" charset="0"/>
            </a:endParaRPr>
          </a:p>
        </p:txBody>
      </p:sp>
      <p:grpSp>
        <p:nvGrpSpPr>
          <p:cNvPr id="6" name="Group 5">
            <a:extLst>
              <a:ext uri="{FF2B5EF4-FFF2-40B4-BE49-F238E27FC236}">
                <a16:creationId xmlns:a16="http://schemas.microsoft.com/office/drawing/2014/main" id="{6282C4A5-B794-C8EC-31AC-0CBDDCF1F819}"/>
              </a:ext>
            </a:extLst>
          </p:cNvPr>
          <p:cNvGrpSpPr/>
          <p:nvPr/>
        </p:nvGrpSpPr>
        <p:grpSpPr>
          <a:xfrm>
            <a:off x="839788" y="1769841"/>
            <a:ext cx="5760000" cy="3711797"/>
            <a:chOff x="623888" y="1731522"/>
            <a:chExt cx="5760000" cy="3711797"/>
          </a:xfrm>
        </p:grpSpPr>
        <p:pic>
          <p:nvPicPr>
            <p:cNvPr id="7" name="Picture 6">
              <a:extLst>
                <a:ext uri="{FF2B5EF4-FFF2-40B4-BE49-F238E27FC236}">
                  <a16:creationId xmlns:a16="http://schemas.microsoft.com/office/drawing/2014/main" id="{E5B36017-7B11-9D06-D773-2F70A071DDFD}"/>
                </a:ext>
              </a:extLst>
            </p:cNvPr>
            <p:cNvPicPr>
              <a:picLocks noChangeAspect="1"/>
            </p:cNvPicPr>
            <p:nvPr/>
          </p:nvPicPr>
          <p:blipFill rotWithShape="1">
            <a:blip r:embed="rId3"/>
            <a:srcRect t="6096" b="7962"/>
            <a:stretch/>
          </p:blipFill>
          <p:spPr>
            <a:xfrm>
              <a:off x="623888" y="2128398"/>
              <a:ext cx="5760000" cy="3314921"/>
            </a:xfrm>
            <a:prstGeom prst="rect">
              <a:avLst/>
            </a:prstGeom>
          </p:spPr>
        </p:pic>
        <p:sp>
          <p:nvSpPr>
            <p:cNvPr id="8" name="Rectangle 7">
              <a:extLst>
                <a:ext uri="{FF2B5EF4-FFF2-40B4-BE49-F238E27FC236}">
                  <a16:creationId xmlns:a16="http://schemas.microsoft.com/office/drawing/2014/main" id="{6018A265-0662-2E7D-7B86-ACC61196818C}"/>
                </a:ext>
              </a:extLst>
            </p:cNvPr>
            <p:cNvSpPr/>
            <p:nvPr/>
          </p:nvSpPr>
          <p:spPr>
            <a:xfrm>
              <a:off x="623888" y="1731522"/>
              <a:ext cx="5760000" cy="396875"/>
            </a:xfrm>
            <a:prstGeom prst="rect">
              <a:avLst/>
            </a:prstGeom>
            <a:solidFill>
              <a:schemeClr val="accent5"/>
            </a:solidFill>
          </p:spPr>
          <p:txBody>
            <a:bodyPr wrap="square" lIns="90000" tIns="46800" rIns="90000" anchor="ctr">
              <a:noAutofit/>
            </a:bodyPr>
            <a:lstStyle/>
            <a:p>
              <a:pPr algn="ctr"/>
              <a:r>
                <a:rPr lang="en-US" dirty="0">
                  <a:solidFill>
                    <a:schemeClr val="bg1"/>
                  </a:solidFill>
                  <a:ea typeface="Gotham Book" charset="0"/>
                  <a:cs typeface="Gotham Book" charset="0"/>
                </a:rPr>
                <a:t>REGION STATUS</a:t>
              </a:r>
            </a:p>
          </p:txBody>
        </p:sp>
      </p:grpSp>
      <p:sp>
        <p:nvSpPr>
          <p:cNvPr id="4" name="Down Arrow 12">
            <a:extLst>
              <a:ext uri="{FF2B5EF4-FFF2-40B4-BE49-F238E27FC236}">
                <a16:creationId xmlns:a16="http://schemas.microsoft.com/office/drawing/2014/main" id="{574E39DB-63E8-7D57-2C82-B1B72436B369}"/>
              </a:ext>
            </a:extLst>
          </p:cNvPr>
          <p:cNvSpPr/>
          <p:nvPr/>
        </p:nvSpPr>
        <p:spPr>
          <a:xfrm rot="10800000" flipV="1">
            <a:off x="10697484" y="873303"/>
            <a:ext cx="509378" cy="478902"/>
          </a:xfrm>
          <a:prstGeom prst="downArrow">
            <a:avLst>
              <a:gd name="adj1" fmla="val 56846"/>
              <a:gd name="adj2" fmla="val 482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aphicFrame>
        <p:nvGraphicFramePr>
          <p:cNvPr id="10" name="object 42">
            <a:extLst>
              <a:ext uri="{FF2B5EF4-FFF2-40B4-BE49-F238E27FC236}">
                <a16:creationId xmlns:a16="http://schemas.microsoft.com/office/drawing/2014/main" id="{29C92516-FC9F-FC04-55C5-AC08D58A1D98}"/>
              </a:ext>
            </a:extLst>
          </p:cNvPr>
          <p:cNvGraphicFramePr>
            <a:graphicFrameLocks noGrp="1"/>
          </p:cNvGraphicFramePr>
          <p:nvPr>
            <p:extLst>
              <p:ext uri="{D42A27DB-BD31-4B8C-83A1-F6EECF244321}">
                <p14:modId xmlns:p14="http://schemas.microsoft.com/office/powerpoint/2010/main" val="3642918640"/>
              </p:ext>
            </p:extLst>
          </p:nvPr>
        </p:nvGraphicFramePr>
        <p:xfrm>
          <a:off x="6885928" y="1376362"/>
          <a:ext cx="4466286" cy="4537079"/>
        </p:xfrm>
        <a:graphic>
          <a:graphicData uri="http://schemas.openxmlformats.org/drawingml/2006/table">
            <a:tbl>
              <a:tblPr firstRow="1" bandRow="1">
                <a:tableStyleId>{2D5ABB26-0587-4C30-8999-92F81FD0307C}</a:tableStyleId>
              </a:tblPr>
              <a:tblGrid>
                <a:gridCol w="983454">
                  <a:extLst>
                    <a:ext uri="{9D8B030D-6E8A-4147-A177-3AD203B41FA5}">
                      <a16:colId xmlns:a16="http://schemas.microsoft.com/office/drawing/2014/main" val="20000"/>
                    </a:ext>
                  </a:extLst>
                </a:gridCol>
                <a:gridCol w="505308">
                  <a:extLst>
                    <a:ext uri="{9D8B030D-6E8A-4147-A177-3AD203B41FA5}">
                      <a16:colId xmlns:a16="http://schemas.microsoft.com/office/drawing/2014/main" val="20001"/>
                    </a:ext>
                  </a:extLst>
                </a:gridCol>
                <a:gridCol w="744381">
                  <a:extLst>
                    <a:ext uri="{9D8B030D-6E8A-4147-A177-3AD203B41FA5}">
                      <a16:colId xmlns:a16="http://schemas.microsoft.com/office/drawing/2014/main" val="20002"/>
                    </a:ext>
                  </a:extLst>
                </a:gridCol>
                <a:gridCol w="744381">
                  <a:extLst>
                    <a:ext uri="{9D8B030D-6E8A-4147-A177-3AD203B41FA5}">
                      <a16:colId xmlns:a16="http://schemas.microsoft.com/office/drawing/2014/main" val="20003"/>
                    </a:ext>
                  </a:extLst>
                </a:gridCol>
                <a:gridCol w="744381">
                  <a:extLst>
                    <a:ext uri="{9D8B030D-6E8A-4147-A177-3AD203B41FA5}">
                      <a16:colId xmlns:a16="http://schemas.microsoft.com/office/drawing/2014/main" val="1848601654"/>
                    </a:ext>
                  </a:extLst>
                </a:gridCol>
                <a:gridCol w="744381">
                  <a:extLst>
                    <a:ext uri="{9D8B030D-6E8A-4147-A177-3AD203B41FA5}">
                      <a16:colId xmlns:a16="http://schemas.microsoft.com/office/drawing/2014/main" val="1120108981"/>
                    </a:ext>
                  </a:extLst>
                </a:gridCol>
              </a:tblGrid>
              <a:tr h="357967">
                <a:tc>
                  <a:txBody>
                    <a:bodyPr/>
                    <a:lstStyle/>
                    <a:p>
                      <a:pPr algn="ctr">
                        <a:lnSpc>
                          <a:spcPct val="90000"/>
                        </a:lnSpc>
                        <a:spcBef>
                          <a:spcPts val="0"/>
                        </a:spcBef>
                      </a:pPr>
                      <a:r>
                        <a:rPr lang="en-GB" sz="900" b="1" dirty="0">
                          <a:solidFill>
                            <a:schemeClr val="bg1"/>
                          </a:solidFill>
                          <a:latin typeface="+mn-lt"/>
                          <a:cs typeface="Times New Roman"/>
                        </a:rPr>
                        <a:t>Region</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20" dirty="0">
                          <a:solidFill>
                            <a:schemeClr val="bg1"/>
                          </a:solidFill>
                          <a:latin typeface="+mn-lt"/>
                          <a:cs typeface="Arial Black"/>
                        </a:rPr>
                        <a:t>Coverage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10" dirty="0">
                          <a:solidFill>
                            <a:schemeClr val="bg1"/>
                          </a:solidFill>
                          <a:latin typeface="+mn-lt"/>
                          <a:cs typeface="Arial Black"/>
                        </a:rPr>
                        <a:t>Hospital 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spc="-10" dirty="0">
                          <a:solidFill>
                            <a:schemeClr val="bg1"/>
                          </a:solidFill>
                          <a:latin typeface="+mn-lt"/>
                          <a:cs typeface="Arial Black"/>
                        </a:rPr>
                        <a:t>EMS</a:t>
                      </a:r>
                    </a:p>
                    <a:p>
                      <a:pPr algn="ctr">
                        <a:lnSpc>
                          <a:spcPct val="90000"/>
                        </a:lnSpc>
                        <a:spcBef>
                          <a:spcPts val="0"/>
                        </a:spcBef>
                      </a:pPr>
                      <a:r>
                        <a:rPr lang="en-GB" sz="900" b="1" spc="-10" dirty="0">
                          <a:solidFill>
                            <a:schemeClr val="bg1"/>
                          </a:solidFill>
                          <a:latin typeface="+mn-lt"/>
                          <a:cs typeface="Arial Black"/>
                        </a:rPr>
                        <a:t>Performance</a:t>
                      </a:r>
                      <a:endParaRPr lang="en-GB" sz="900" b="1" dirty="0">
                        <a:solidFill>
                          <a:schemeClr val="bg1"/>
                        </a:solidFill>
                        <a:latin typeface="+mn-lt"/>
                        <a:cs typeface="Arial Black"/>
                      </a:endParaRP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dirty="0">
                          <a:solidFill>
                            <a:schemeClr val="bg1"/>
                          </a:solidFill>
                          <a:latin typeface="+mn-lt"/>
                          <a:cs typeface="Arial Black"/>
                        </a:rPr>
                        <a:t>Awareness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lnSpc>
                          <a:spcPct val="90000"/>
                        </a:lnSpc>
                        <a:spcBef>
                          <a:spcPts val="0"/>
                        </a:spcBef>
                      </a:pPr>
                      <a:r>
                        <a:rPr lang="en-GB" sz="900" b="1" dirty="0">
                          <a:solidFill>
                            <a:schemeClr val="bg1"/>
                          </a:solidFill>
                          <a:latin typeface="+mn-lt"/>
                          <a:cs typeface="Arial Black"/>
                        </a:rPr>
                        <a:t>Region</a:t>
                      </a:r>
                    </a:p>
                    <a:p>
                      <a:pPr algn="ctr">
                        <a:lnSpc>
                          <a:spcPct val="90000"/>
                        </a:lnSpc>
                        <a:spcBef>
                          <a:spcPts val="0"/>
                        </a:spcBef>
                      </a:pPr>
                      <a:r>
                        <a:rPr lang="en-GB" sz="900" b="1" dirty="0">
                          <a:solidFill>
                            <a:schemeClr val="bg1"/>
                          </a:solidFill>
                          <a:latin typeface="+mn-lt"/>
                          <a:cs typeface="Arial Black"/>
                        </a:rPr>
                        <a:t>Status</a:t>
                      </a:r>
                    </a:p>
                  </a:txBody>
                  <a:tcPr marL="0" marR="0" marT="36000" marB="36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0000"/>
                  </a:ext>
                </a:extLst>
              </a:tr>
              <a:tr h="298508">
                <a:tc>
                  <a:txBody>
                    <a:bodyPr/>
                    <a:lstStyle/>
                    <a:p>
                      <a:pPr marL="0" indent="0" algn="ctr">
                        <a:lnSpc>
                          <a:spcPct val="100000"/>
                        </a:lnSpc>
                        <a:spcBef>
                          <a:spcPts val="1190"/>
                        </a:spcBef>
                      </a:pPr>
                      <a:r>
                        <a:rPr lang="en-GB" sz="800" b="1" spc="0" dirty="0" err="1">
                          <a:latin typeface="+mn-lt"/>
                          <a:cs typeface="Verdana"/>
                        </a:rPr>
                        <a:t>Liberecký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ctr">
                        <a:lnSpc>
                          <a:spcPct val="100000"/>
                        </a:lnSpc>
                        <a:spcBef>
                          <a:spcPts val="1190"/>
                        </a:spcBef>
                      </a:pPr>
                      <a:r>
                        <a:rPr lang="en-GB" sz="800" b="1" spc="0" dirty="0">
                          <a:solidFill>
                            <a:schemeClr val="tx1"/>
                          </a:solidFill>
                          <a:latin typeface="+mn-lt"/>
                          <a:cs typeface="Verdana"/>
                        </a:rPr>
                        <a:t>100%</a:t>
                      </a:r>
                      <a:endParaRPr sz="800" b="1" spc="0" dirty="0">
                        <a:solidFill>
                          <a:schemeClr val="tx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50%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No</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298508">
                <a:tc>
                  <a:txBody>
                    <a:bodyPr/>
                    <a:lstStyle/>
                    <a:p>
                      <a:pPr marL="0" indent="0" algn="ctr">
                        <a:lnSpc>
                          <a:spcPct val="100000"/>
                        </a:lnSpc>
                        <a:spcBef>
                          <a:spcPts val="1190"/>
                        </a:spcBef>
                      </a:pPr>
                      <a:r>
                        <a:rPr lang="en-GB" sz="800" b="1" spc="0" dirty="0" err="1">
                          <a:latin typeface="+mn-lt"/>
                          <a:cs typeface="Verdana"/>
                        </a:rPr>
                        <a:t>Královéhradecký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298508">
                <a:tc>
                  <a:txBody>
                    <a:bodyPr/>
                    <a:lstStyle/>
                    <a:p>
                      <a:pPr marL="0" indent="0" algn="ctr">
                        <a:lnSpc>
                          <a:spcPct val="100000"/>
                        </a:lnSpc>
                        <a:spcBef>
                          <a:spcPts val="1190"/>
                        </a:spcBef>
                      </a:pPr>
                      <a:r>
                        <a:rPr lang="en-GB" sz="800" b="1" spc="0" dirty="0" err="1">
                          <a:latin typeface="+mn-lt"/>
                          <a:cs typeface="Verdana"/>
                        </a:rPr>
                        <a:t>Pardubický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4.59%</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509335090"/>
                  </a:ext>
                </a:extLst>
              </a:tr>
              <a:tr h="298508">
                <a:tc>
                  <a:txBody>
                    <a:bodyPr/>
                    <a:lstStyle/>
                    <a:p>
                      <a:pPr marL="0" indent="0" algn="ctr">
                        <a:lnSpc>
                          <a:spcPct val="100000"/>
                        </a:lnSpc>
                        <a:spcBef>
                          <a:spcPts val="1190"/>
                        </a:spcBef>
                      </a:pPr>
                      <a:r>
                        <a:rPr lang="en-GB" sz="800" b="1" spc="0" dirty="0" err="1">
                          <a:latin typeface="+mn-lt"/>
                          <a:cs typeface="Verdana"/>
                        </a:rPr>
                        <a:t>Jihočeský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66.67%</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109.26%</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819136285"/>
                  </a:ext>
                </a:extLst>
              </a:tr>
              <a:tr h="298508">
                <a:tc>
                  <a:txBody>
                    <a:bodyPr/>
                    <a:lstStyle/>
                    <a:p>
                      <a:pPr marL="0" indent="0" algn="ctr">
                        <a:lnSpc>
                          <a:spcPct val="100000"/>
                        </a:lnSpc>
                        <a:spcBef>
                          <a:spcPts val="1190"/>
                        </a:spcBef>
                      </a:pPr>
                      <a:r>
                        <a:rPr lang="en-GB" sz="800" b="1" spc="0" dirty="0" err="1">
                          <a:latin typeface="+mn-lt"/>
                          <a:cs typeface="Verdana"/>
                        </a:rPr>
                        <a:t>Plzeňský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50%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951911052"/>
                  </a:ext>
                </a:extLst>
              </a:tr>
              <a:tr h="298508">
                <a:tc>
                  <a:txBody>
                    <a:bodyPr/>
                    <a:lstStyle/>
                    <a:p>
                      <a:pPr marL="0" indent="0" algn="ctr">
                        <a:lnSpc>
                          <a:spcPct val="100000"/>
                        </a:lnSpc>
                        <a:spcBef>
                          <a:spcPts val="1190"/>
                        </a:spcBef>
                      </a:pPr>
                      <a:r>
                        <a:rPr lang="en-GB" sz="800" b="1" spc="0" dirty="0" err="1">
                          <a:latin typeface="+mn-lt"/>
                          <a:cs typeface="Verdana"/>
                        </a:rPr>
                        <a:t>Moravskoslezský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83.33%</a:t>
                      </a:r>
                      <a:endParaRPr sz="800" b="1" spc="0" dirty="0">
                        <a:solidFill>
                          <a:schemeClr val="tx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104.01%</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65024039"/>
                  </a:ext>
                </a:extLst>
              </a:tr>
              <a:tr h="298508">
                <a:tc>
                  <a:txBody>
                    <a:bodyPr/>
                    <a:lstStyle/>
                    <a:p>
                      <a:pPr marL="0" indent="0" algn="ctr">
                        <a:lnSpc>
                          <a:spcPct val="100000"/>
                        </a:lnSpc>
                        <a:spcBef>
                          <a:spcPts val="1190"/>
                        </a:spcBef>
                      </a:pPr>
                      <a:r>
                        <a:rPr lang="en-GB" sz="800" b="1" spc="0" dirty="0" err="1">
                          <a:latin typeface="+mn-lt"/>
                          <a:cs typeface="Verdana"/>
                        </a:rPr>
                        <a:t>Karlovarský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sz="800" b="1" spc="0" dirty="0">
                          <a:solidFill>
                            <a:schemeClr val="bg1"/>
                          </a:solidFill>
                          <a:latin typeface="+mn-lt"/>
                          <a:cs typeface="Verdana"/>
                        </a:rPr>
                        <a:t>90%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056475779"/>
                  </a:ext>
                </a:extLst>
              </a:tr>
              <a:tr h="298508">
                <a:tc>
                  <a:txBody>
                    <a:bodyPr/>
                    <a:lstStyle/>
                    <a:p>
                      <a:pPr marL="0" indent="0" algn="ctr">
                        <a:lnSpc>
                          <a:spcPct val="100000"/>
                        </a:lnSpc>
                        <a:spcBef>
                          <a:spcPts val="1190"/>
                        </a:spcBef>
                      </a:pPr>
                      <a:r>
                        <a:rPr lang="en-GB" sz="800" b="1" spc="0" dirty="0" err="1">
                          <a:latin typeface="+mn-lt"/>
                          <a:cs typeface="Verdana"/>
                        </a:rPr>
                        <a:t>Ústecký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US"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2.96%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1663802"/>
                  </a:ext>
                </a:extLst>
              </a:tr>
              <a:tr h="298508">
                <a:tc>
                  <a:txBody>
                    <a:bodyPr/>
                    <a:lstStyle/>
                    <a:p>
                      <a:pPr marL="0" indent="0" algn="ctr">
                        <a:lnSpc>
                          <a:spcPct val="100000"/>
                        </a:lnSpc>
                        <a:spcBef>
                          <a:spcPts val="1190"/>
                        </a:spcBef>
                      </a:pPr>
                      <a:r>
                        <a:rPr lang="en-GB" sz="800" b="1" spc="0" dirty="0" err="1">
                          <a:latin typeface="+mn-lt"/>
                          <a:cs typeface="Verdana"/>
                        </a:rPr>
                        <a:t>Olomoucký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4.73%</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70571677"/>
                  </a:ext>
                </a:extLst>
              </a:tr>
              <a:tr h="298508">
                <a:tc>
                  <a:txBody>
                    <a:bodyPr/>
                    <a:lstStyle/>
                    <a:p>
                      <a:pPr marL="0" indent="0" algn="ctr">
                        <a:lnSpc>
                          <a:spcPct val="100000"/>
                        </a:lnSpc>
                        <a:spcBef>
                          <a:spcPts val="1190"/>
                        </a:spcBef>
                      </a:pPr>
                      <a:r>
                        <a:rPr lang="en-GB" sz="800" b="1" spc="0" dirty="0" err="1">
                          <a:latin typeface="+mn-lt"/>
                          <a:cs typeface="Verdana"/>
                        </a:rPr>
                        <a:t>Zlínský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32536240"/>
                  </a:ext>
                </a:extLst>
              </a:tr>
              <a:tr h="298508">
                <a:tc>
                  <a:txBody>
                    <a:bodyPr/>
                    <a:lstStyle/>
                    <a:p>
                      <a:pPr marL="0" indent="0" algn="ctr">
                        <a:lnSpc>
                          <a:spcPct val="100000"/>
                        </a:lnSpc>
                        <a:spcBef>
                          <a:spcPts val="1190"/>
                        </a:spcBef>
                      </a:pPr>
                      <a:r>
                        <a:rPr lang="en-GB" sz="800" b="1" spc="0" dirty="0" err="1">
                          <a:latin typeface="+mn-lt"/>
                          <a:cs typeface="Verdana"/>
                        </a:rPr>
                        <a:t>Středočeský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40%</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lnSpc>
                          <a:spcPct val="100000"/>
                        </a:lnSpc>
                        <a:spcBef>
                          <a:spcPts val="1190"/>
                        </a:spcBef>
                      </a:pPr>
                      <a:r>
                        <a:rPr lang="en-GB" sz="800" b="1" spc="0" dirty="0">
                          <a:solidFill>
                            <a:schemeClr val="bg1"/>
                          </a:solidFill>
                          <a:latin typeface="+mn-lt"/>
                          <a:cs typeface="Verdana"/>
                        </a:rPr>
                        <a:t>1.5%</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No</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278731116"/>
                  </a:ext>
                </a:extLst>
              </a:tr>
              <a:tr h="298508">
                <a:tc>
                  <a:txBody>
                    <a:bodyPr/>
                    <a:lstStyle/>
                    <a:p>
                      <a:pPr marL="0" indent="0" algn="ctr">
                        <a:lnSpc>
                          <a:spcPct val="100000"/>
                        </a:lnSpc>
                        <a:spcBef>
                          <a:spcPts val="1190"/>
                        </a:spcBef>
                      </a:pPr>
                      <a:r>
                        <a:rPr lang="en-GB" sz="800" b="1" spc="0" dirty="0" err="1">
                          <a:latin typeface="+mn-lt"/>
                          <a:cs typeface="Verdana"/>
                        </a:rPr>
                        <a:t>Kraj</a:t>
                      </a:r>
                      <a:r>
                        <a:rPr lang="en-GB" sz="800" b="1" spc="0" dirty="0">
                          <a:latin typeface="+mn-lt"/>
                          <a:cs typeface="Verdana"/>
                        </a:rPr>
                        <a:t> </a:t>
                      </a:r>
                      <a:r>
                        <a:rPr lang="en-GB" sz="800" b="1" spc="0" dirty="0" err="1">
                          <a:latin typeface="+mn-lt"/>
                          <a:cs typeface="Verdana"/>
                        </a:rPr>
                        <a:t>Vysočina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bg1"/>
                          </a:solidFill>
                          <a:latin typeface="+mn-lt"/>
                          <a:cs typeface="Verdana"/>
                        </a:rPr>
                        <a:t>3.6%</a:t>
                      </a:r>
                      <a:endParaRPr sz="800" b="1" spc="0" dirty="0">
                        <a:solidFill>
                          <a:schemeClr val="bg1"/>
                        </a:solidFill>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chemeClr val="tx1"/>
                          </a:solidFill>
                          <a:effectLst/>
                          <a:uLnTx/>
                          <a:uFillTx/>
                          <a:latin typeface="Calibri"/>
                          <a:ea typeface="+mn-ea"/>
                          <a:cs typeface="Verdana"/>
                        </a:rPr>
                        <a:t>No</a:t>
                      </a:r>
                      <a:endParaRPr kumimoji="0" lang="en-GB" sz="800" b="1" i="0" u="none" strike="noStrike" kern="1200" cap="none" spc="0" normalizeH="0" baseline="0" noProof="0" dirty="0">
                        <a:ln>
                          <a:noFill/>
                        </a:ln>
                        <a:solidFill>
                          <a:schemeClr val="tx1"/>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1825467729"/>
                  </a:ext>
                </a:extLst>
              </a:tr>
              <a:tr h="298508">
                <a:tc>
                  <a:txBody>
                    <a:bodyPr/>
                    <a:lstStyle/>
                    <a:p>
                      <a:pPr marL="0" indent="0" algn="ctr">
                        <a:lnSpc>
                          <a:spcPct val="100000"/>
                        </a:lnSpc>
                        <a:spcBef>
                          <a:spcPts val="1190"/>
                        </a:spcBef>
                      </a:pPr>
                      <a:r>
                        <a:rPr lang="en-GB" sz="800" b="1" spc="0" dirty="0" err="1">
                          <a:latin typeface="+mn-lt"/>
                          <a:cs typeface="Verdana"/>
                        </a:rPr>
                        <a:t>Jimoravský</a:t>
                      </a:r>
                      <a:r>
                        <a:rPr lang="en-GB" sz="800" b="1" spc="0" dirty="0">
                          <a:latin typeface="+mn-lt"/>
                          <a:cs typeface="Verdana"/>
                        </a:rPr>
                        <a:t> </a:t>
                      </a:r>
                      <a:r>
                        <a:rPr lang="en-GB" sz="800" b="1" spc="0" dirty="0" err="1">
                          <a:latin typeface="+mn-lt"/>
                          <a:cs typeface="Verdana"/>
                        </a:rPr>
                        <a:t>kraj</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US" sz="800" b="1" spc="0" dirty="0">
                          <a:solidFill>
                            <a:schemeClr val="tx1"/>
                          </a:solidFill>
                          <a:latin typeface="+mn-lt"/>
                          <a:cs typeface="Verdana"/>
                        </a:rPr>
                        <a:t>83.33%</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58595B"/>
                          </a:solidFill>
                          <a:effectLst/>
                          <a:uLnTx/>
                          <a:uFillTx/>
                          <a:latin typeface="Calibri"/>
                          <a:ea typeface="+mn-ea"/>
                          <a:cs typeface="Verdana"/>
                        </a:rPr>
                        <a:t>100%</a:t>
                      </a:r>
                      <a:endParaRPr kumimoji="0" lang="en-GB" sz="800" b="1" i="0" u="none" strike="noStrike" kern="1200" cap="none" spc="0" normalizeH="0" baseline="0" noProof="0" dirty="0">
                        <a:ln>
                          <a:noFill/>
                        </a:ln>
                        <a:solidFill>
                          <a:srgbClr val="58595B"/>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137.45%</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chemeClr val="tx1"/>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9900"/>
                    </a:solidFill>
                  </a:tcPr>
                </a:tc>
                <a:extLst>
                  <a:ext uri="{0D108BD9-81ED-4DB2-BD59-A6C34878D82A}">
                    <a16:rowId xmlns:a16="http://schemas.microsoft.com/office/drawing/2014/main" val="2457717238"/>
                  </a:ext>
                </a:extLst>
              </a:tr>
              <a:tr h="298508">
                <a:tc>
                  <a:txBody>
                    <a:bodyPr/>
                    <a:lstStyle/>
                    <a:p>
                      <a:pPr marL="0" indent="0" algn="ctr">
                        <a:lnSpc>
                          <a:spcPct val="100000"/>
                        </a:lnSpc>
                        <a:spcBef>
                          <a:spcPts val="1190"/>
                        </a:spcBef>
                      </a:pPr>
                      <a:r>
                        <a:rPr lang="en-GB" sz="800" b="1" spc="0" dirty="0" err="1">
                          <a:latin typeface="+mn-lt"/>
                          <a:cs typeface="Verdana"/>
                        </a:rPr>
                        <a:t>Hlavní</a:t>
                      </a:r>
                      <a:r>
                        <a:rPr lang="en-GB" sz="800" b="1" spc="0" dirty="0">
                          <a:latin typeface="+mn-lt"/>
                          <a:cs typeface="Verdana"/>
                        </a:rPr>
                        <a:t> </a:t>
                      </a:r>
                      <a:r>
                        <a:rPr lang="en-GB" sz="800" b="1" spc="0" dirty="0" err="1">
                          <a:latin typeface="+mn-lt"/>
                          <a:cs typeface="Verdana"/>
                        </a:rPr>
                        <a:t>město</a:t>
                      </a:r>
                      <a:r>
                        <a:rPr lang="en-GB" sz="800" b="1" spc="0" dirty="0">
                          <a:latin typeface="+mn-lt"/>
                          <a:cs typeface="Verdana"/>
                        </a:rPr>
                        <a:t> Praha</a:t>
                      </a:r>
                      <a:endParaRPr sz="800" b="1" spc="0" dirty="0">
                        <a:latin typeface="+mn-lt"/>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58595B"/>
                          </a:solidFill>
                          <a:effectLst/>
                          <a:uLnTx/>
                          <a:uFillTx/>
                          <a:latin typeface="Calibri"/>
                          <a:ea typeface="+mn-ea"/>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lnSpc>
                          <a:spcPct val="100000"/>
                        </a:lnSpc>
                        <a:spcBef>
                          <a:spcPts val="1190"/>
                        </a:spcBef>
                      </a:pPr>
                      <a:r>
                        <a:rPr lang="en-GB" sz="800" b="1" spc="0" dirty="0">
                          <a:solidFill>
                            <a:schemeClr val="tx1"/>
                          </a:solidFill>
                          <a:latin typeface="+mn-lt"/>
                          <a:cs typeface="Verdana"/>
                        </a:rPr>
                        <a:t>100%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Calibri"/>
                          <a:ea typeface="+mn-ea"/>
                          <a:cs typeface="Verdana"/>
                        </a:rPr>
                        <a:t>0%</a:t>
                      </a:r>
                      <a:endParaRPr kumimoji="0" lang="en-GB" sz="800" b="1" i="0" u="none" strike="noStrike" kern="1200" cap="none" spc="0" normalizeH="0" baseline="0" noProof="0" dirty="0">
                        <a:ln>
                          <a:noFill/>
                        </a:ln>
                        <a:solidFill>
                          <a:srgbClr val="FFFFFF"/>
                        </a:solidFill>
                        <a:effectLst/>
                        <a:uLnTx/>
                        <a:uFillTx/>
                        <a:latin typeface="Calibri"/>
                        <a:ea typeface="+mn-ea"/>
                        <a:cs typeface="Verdana"/>
                      </a:endParaRP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0%</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1190"/>
                        </a:spcBef>
                        <a:spcAft>
                          <a:spcPts val="0"/>
                        </a:spcAft>
                        <a:buClrTx/>
                        <a:buSzTx/>
                        <a:buFontTx/>
                        <a:buNone/>
                        <a:tabLst/>
                        <a:defRPr/>
                      </a:pPr>
                      <a:r>
                        <a:rPr kumimoji="0" lang="en-GB" sz="800" b="1" i="0" u="none" strike="noStrike" kern="1200" cap="none" spc="0" normalizeH="0" baseline="0" noProof="0" dirty="0">
                          <a:ln>
                            <a:noFill/>
                          </a:ln>
                          <a:solidFill>
                            <a:srgbClr val="FFFFFF"/>
                          </a:solidFill>
                          <a:effectLst/>
                          <a:uLnTx/>
                          <a:uFillTx/>
                          <a:latin typeface="Calibri"/>
                          <a:ea typeface="+mn-ea"/>
                          <a:cs typeface="Verdana"/>
                        </a:rPr>
                        <a:t>No</a:t>
                      </a:r>
                    </a:p>
                  </a:txBody>
                  <a:tcPr marL="0" marR="0" marT="72000" marB="72000" anchor="ctr" anchorCtr="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4224897647"/>
                  </a:ext>
                </a:extLst>
              </a:tr>
            </a:tbl>
          </a:graphicData>
        </a:graphic>
      </p:graphicFrame>
    </p:spTree>
    <p:extLst>
      <p:ext uri="{BB962C8B-B14F-4D97-AF65-F5344CB8AC3E}">
        <p14:creationId xmlns:p14="http://schemas.microsoft.com/office/powerpoint/2010/main" val="723308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42" presetClass="path" presetSubtype="0" decel="100000" fill="hold" nodeType="withEffect">
                                  <p:stCondLst>
                                    <p:cond delay="0"/>
                                  </p:stCondLst>
                                  <p:childTnLst>
                                    <p:animMotion origin="layout" path="M -0.03281 -0.00046 L 1.875E-6 -1.48148E-6 " pathEditMode="relative" rAng="0" ptsTypes="AA">
                                      <p:cBhvr>
                                        <p:cTn id="9" dur="500" fill="hold"/>
                                        <p:tgtEl>
                                          <p:spTgt spid="6"/>
                                        </p:tgtEl>
                                        <p:attrNameLst>
                                          <p:attrName>ppt_x</p:attrName>
                                          <p:attrName>ppt_y</p:attrName>
                                        </p:attrNameLst>
                                      </p:cBhvr>
                                      <p:rCtr x="1641" y="23"/>
                                    </p:animMotion>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42" presetClass="path" presetSubtype="0" decel="100000" fill="hold" nodeType="withEffect">
                                  <p:stCondLst>
                                    <p:cond delay="0"/>
                                  </p:stCondLst>
                                  <p:childTnLst>
                                    <p:animMotion origin="layout" path="M 0.02422 -0.00069 L 3.54167E-6 -7.31836E-17 " pathEditMode="relative" rAng="0" ptsTypes="AA">
                                      <p:cBhvr>
                                        <p:cTn id="14" dur="500" fill="hold"/>
                                        <p:tgtEl>
                                          <p:spTgt spid="10"/>
                                        </p:tgtEl>
                                        <p:attrNameLst>
                                          <p:attrName>ppt_x</p:attrName>
                                          <p:attrName>ppt_y</p:attrName>
                                        </p:attrNameLst>
                                      </p:cBhvr>
                                      <p:rCtr x="-1224" y="23"/>
                                    </p:animMotion>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50"/>
                                        <p:tgtEl>
                                          <p:spTgt spid="4"/>
                                        </p:tgtEl>
                                      </p:cBhvr>
                                    </p:animEffect>
                                  </p:childTnLst>
                                </p:cTn>
                              </p:par>
                              <p:par>
                                <p:cTn id="18" presetID="42" presetClass="path" presetSubtype="0" decel="100000" fill="hold" grpId="1" nodeType="withEffect">
                                  <p:stCondLst>
                                    <p:cond delay="0"/>
                                  </p:stCondLst>
                                  <p:childTnLst>
                                    <p:animMotion origin="layout" path="M 3.95833E-6 -0.03472 L 3.95833E-6 1.48148E-6 " pathEditMode="relative" rAng="0" ptsTypes="AA">
                                      <p:cBhvr>
                                        <p:cTn id="19" dur="500" fill="hold"/>
                                        <p:tgtEl>
                                          <p:spTgt spid="4"/>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wearing superhero clothing&#10;&#10;Description automatically generated">
            <a:extLst>
              <a:ext uri="{FF2B5EF4-FFF2-40B4-BE49-F238E27FC236}">
                <a16:creationId xmlns:a16="http://schemas.microsoft.com/office/drawing/2014/main" id="{8F325482-175F-A57B-CD8F-78BF1E471A4D}"/>
              </a:ext>
            </a:extLst>
          </p:cNvPr>
          <p:cNvPicPr>
            <a:picLocks noChangeAspect="1"/>
          </p:cNvPicPr>
          <p:nvPr/>
        </p:nvPicPr>
        <p:blipFill rotWithShape="1">
          <a:blip r:embed="rId2"/>
          <a:srcRect t="9992" b="12295"/>
          <a:stretch/>
        </p:blipFill>
        <p:spPr>
          <a:xfrm>
            <a:off x="6192942" y="1382303"/>
            <a:ext cx="5375169" cy="2188531"/>
          </a:xfrm>
          <a:prstGeom prst="rect">
            <a:avLst/>
          </a:prstGeom>
          <a:ln>
            <a:noFill/>
          </a:ln>
        </p:spPr>
      </p:pic>
      <p:pic>
        <p:nvPicPr>
          <p:cNvPr id="8" name="Picture 7" descr="A person hugging a child&#10;&#10;Description automatically generated">
            <a:extLst>
              <a:ext uri="{FF2B5EF4-FFF2-40B4-BE49-F238E27FC236}">
                <a16:creationId xmlns:a16="http://schemas.microsoft.com/office/drawing/2014/main" id="{3EBC318E-0105-57C6-0E89-79A76EB55EB1}"/>
              </a:ext>
            </a:extLst>
          </p:cNvPr>
          <p:cNvPicPr>
            <a:picLocks noChangeAspect="1"/>
          </p:cNvPicPr>
          <p:nvPr/>
        </p:nvPicPr>
        <p:blipFill rotWithShape="1">
          <a:blip r:embed="rId3"/>
          <a:srcRect t="22825"/>
          <a:stretch/>
        </p:blipFill>
        <p:spPr>
          <a:xfrm>
            <a:off x="623888" y="3733800"/>
            <a:ext cx="5389562" cy="2179638"/>
          </a:xfrm>
          <a:prstGeom prst="rect">
            <a:avLst/>
          </a:prstGeom>
          <a:ln>
            <a:noFill/>
          </a:ln>
        </p:spPr>
      </p:pic>
      <p:pic>
        <p:nvPicPr>
          <p:cNvPr id="10" name="Picture 9" descr="A group of people standing in front of a stage&#10;&#10;Description automatically generated">
            <a:extLst>
              <a:ext uri="{FF2B5EF4-FFF2-40B4-BE49-F238E27FC236}">
                <a16:creationId xmlns:a16="http://schemas.microsoft.com/office/drawing/2014/main" id="{5B1267ED-F860-2D2A-DB00-1CE2F93AC37D}"/>
              </a:ext>
            </a:extLst>
          </p:cNvPr>
          <p:cNvPicPr>
            <a:picLocks noChangeAspect="1"/>
          </p:cNvPicPr>
          <p:nvPr/>
        </p:nvPicPr>
        <p:blipFill rotWithShape="1">
          <a:blip r:embed="rId4"/>
          <a:srcRect t="15121" b="30812"/>
          <a:stretch/>
        </p:blipFill>
        <p:spPr>
          <a:xfrm>
            <a:off x="6192943" y="3733800"/>
            <a:ext cx="5375168" cy="2179638"/>
          </a:xfrm>
          <a:prstGeom prst="rect">
            <a:avLst/>
          </a:prstGeom>
          <a:ln>
            <a:noFill/>
          </a:ln>
        </p:spPr>
      </p:pic>
      <p:pic>
        <p:nvPicPr>
          <p:cNvPr id="12" name="Picture 11" descr="A group of people standing in front of balloons&#10;&#10;Description automatically generated">
            <a:extLst>
              <a:ext uri="{FF2B5EF4-FFF2-40B4-BE49-F238E27FC236}">
                <a16:creationId xmlns:a16="http://schemas.microsoft.com/office/drawing/2014/main" id="{D1F778EE-9B50-C029-4B0B-134FE6AD2794}"/>
              </a:ext>
            </a:extLst>
          </p:cNvPr>
          <p:cNvPicPr>
            <a:picLocks noChangeAspect="1"/>
          </p:cNvPicPr>
          <p:nvPr/>
        </p:nvPicPr>
        <p:blipFill rotWithShape="1">
          <a:blip r:embed="rId5"/>
          <a:srcRect t="28717" b="16995"/>
          <a:stretch/>
        </p:blipFill>
        <p:spPr>
          <a:xfrm>
            <a:off x="623888" y="1382304"/>
            <a:ext cx="5375170" cy="2188530"/>
          </a:xfrm>
          <a:prstGeom prst="rect">
            <a:avLst/>
          </a:prstGeom>
          <a:ln>
            <a:noFill/>
          </a:ln>
        </p:spPr>
      </p:pic>
      <p:sp>
        <p:nvSpPr>
          <p:cNvPr id="4" name="Title 3">
            <a:extLst>
              <a:ext uri="{FF2B5EF4-FFF2-40B4-BE49-F238E27FC236}">
                <a16:creationId xmlns:a16="http://schemas.microsoft.com/office/drawing/2014/main" id="{C11F8AAB-BC4A-A6C8-B50F-5C4E7C37E30E}"/>
              </a:ext>
            </a:extLst>
          </p:cNvPr>
          <p:cNvSpPr>
            <a:spLocks noGrp="1"/>
          </p:cNvSpPr>
          <p:nvPr>
            <p:ph type="title"/>
          </p:nvPr>
        </p:nvSpPr>
        <p:spPr/>
        <p:txBody>
          <a:bodyPr/>
          <a:lstStyle/>
          <a:p>
            <a:r>
              <a:rPr lang="en-GB" dirty="0"/>
              <a:t>Angels City Ceremony – </a:t>
            </a:r>
            <a:r>
              <a:rPr lang="en-GB" dirty="0" err="1"/>
              <a:t>Sapucaia</a:t>
            </a:r>
            <a:r>
              <a:rPr lang="en-GB" dirty="0"/>
              <a:t> do </a:t>
            </a:r>
            <a:r>
              <a:rPr lang="en-GB" dirty="0" err="1"/>
              <a:t>sul</a:t>
            </a:r>
            <a:r>
              <a:rPr lang="en-GB" dirty="0"/>
              <a:t>, Brazil</a:t>
            </a:r>
          </a:p>
        </p:txBody>
      </p:sp>
    </p:spTree>
    <p:extLst>
      <p:ext uri="{BB962C8B-B14F-4D97-AF65-F5344CB8AC3E}">
        <p14:creationId xmlns:p14="http://schemas.microsoft.com/office/powerpoint/2010/main" val="261074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42" presetClass="path" presetSubtype="0" decel="100000" fill="hold" nodeType="withEffect">
                                  <p:stCondLst>
                                    <p:cond delay="0"/>
                                  </p:stCondLst>
                                  <p:childTnLst>
                                    <p:animMotion origin="layout" path="M -0.01822 -0.00046 L -4.58333E-6 -1.11111E-6 " pathEditMode="relative" rAng="0" ptsTypes="AA">
                                      <p:cBhvr>
                                        <p:cTn id="9" dur="500" fill="hold"/>
                                        <p:tgtEl>
                                          <p:spTgt spid="12"/>
                                        </p:tgtEl>
                                        <p:attrNameLst>
                                          <p:attrName>ppt_x</p:attrName>
                                          <p:attrName>ppt_y</p:attrName>
                                        </p:attrNameLst>
                                      </p:cBhvr>
                                      <p:rCtr x="91100" y="2300"/>
                                    </p:animMotion>
                                  </p:childTnLst>
                                </p:cTn>
                              </p:par>
                              <p:par>
                                <p:cTn id="10" presetID="10" presetClass="entr" presetSubtype="0" fill="hold"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par>
                                <p:cTn id="13" presetID="42" presetClass="path" presetSubtype="0" decel="100000" fill="hold" nodeType="withEffect">
                                  <p:stCondLst>
                                    <p:cond delay="250"/>
                                  </p:stCondLst>
                                  <p:childTnLst>
                                    <p:animMotion origin="layout" path="M -0.01822 -0.00046 L -4.58333E-6 -1.11111E-6 " pathEditMode="relative" rAng="0" ptsTypes="AA">
                                      <p:cBhvr>
                                        <p:cTn id="14" dur="500" fill="hold"/>
                                        <p:tgtEl>
                                          <p:spTgt spid="5"/>
                                        </p:tgtEl>
                                        <p:attrNameLst>
                                          <p:attrName>ppt_x</p:attrName>
                                          <p:attrName>ppt_y</p:attrName>
                                        </p:attrNameLst>
                                      </p:cBhvr>
                                      <p:rCtr x="91100" y="2300"/>
                                    </p:animMotion>
                                  </p:childTnLst>
                                </p:cTn>
                              </p:par>
                              <p:par>
                                <p:cTn id="15" presetID="10" presetClass="entr" presetSubtype="0"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50"/>
                                        <p:tgtEl>
                                          <p:spTgt spid="8"/>
                                        </p:tgtEl>
                                      </p:cBhvr>
                                    </p:animEffect>
                                  </p:childTnLst>
                                </p:cTn>
                              </p:par>
                              <p:par>
                                <p:cTn id="18" presetID="42" presetClass="path" presetSubtype="0" decel="100000" fill="hold" nodeType="withEffect">
                                  <p:stCondLst>
                                    <p:cond delay="500"/>
                                  </p:stCondLst>
                                  <p:childTnLst>
                                    <p:animMotion origin="layout" path="M -0.01822 -0.00046 L -4.58333E-6 -1.11111E-6 " pathEditMode="relative" rAng="0" ptsTypes="AA">
                                      <p:cBhvr>
                                        <p:cTn id="19" dur="500" fill="hold"/>
                                        <p:tgtEl>
                                          <p:spTgt spid="8"/>
                                        </p:tgtEl>
                                        <p:attrNameLst>
                                          <p:attrName>ppt_x</p:attrName>
                                          <p:attrName>ppt_y</p:attrName>
                                        </p:attrNameLst>
                                      </p:cBhvr>
                                      <p:rCtr x="91100" y="2300"/>
                                    </p:animMotion>
                                  </p:childTnLst>
                                </p:cTn>
                              </p:par>
                              <p:par>
                                <p:cTn id="20" presetID="10"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
                                        <p:tgtEl>
                                          <p:spTgt spid="10"/>
                                        </p:tgtEl>
                                      </p:cBhvr>
                                    </p:animEffect>
                                  </p:childTnLst>
                                </p:cTn>
                              </p:par>
                              <p:par>
                                <p:cTn id="23" presetID="42" presetClass="path" presetSubtype="0" decel="100000" fill="hold" nodeType="withEffect">
                                  <p:stCondLst>
                                    <p:cond delay="750"/>
                                  </p:stCondLst>
                                  <p:childTnLst>
                                    <p:animMotion origin="layout" path="M -0.01822 -0.00046 L -4.58333E-6 -1.11111E-6 " pathEditMode="relative" rAng="0" ptsTypes="AA">
                                      <p:cBhvr>
                                        <p:cTn id="24" dur="500" fill="hold"/>
                                        <p:tgtEl>
                                          <p:spTgt spid="10"/>
                                        </p:tgtEl>
                                        <p:attrNameLst>
                                          <p:attrName>ppt_x</p:attrName>
                                          <p:attrName>ppt_y</p:attrName>
                                        </p:attrNameLst>
                                      </p:cBhvr>
                                      <p:rCtr x="911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702A9-435A-1313-98E2-B7EA6271E38F}"/>
              </a:ext>
            </a:extLst>
          </p:cNvPr>
          <p:cNvSpPr>
            <a:spLocks noGrp="1"/>
          </p:cNvSpPr>
          <p:nvPr>
            <p:ph type="title"/>
          </p:nvPr>
        </p:nvSpPr>
        <p:spPr>
          <a:xfrm>
            <a:off x="768572" y="370550"/>
            <a:ext cx="10694620" cy="861236"/>
          </a:xfrm>
        </p:spPr>
        <p:txBody>
          <a:bodyPr/>
          <a:lstStyle/>
          <a:p>
            <a:r>
              <a:rPr lang="en-GB" dirty="0"/>
              <a:t>Angels Region</a:t>
            </a:r>
          </a:p>
        </p:txBody>
      </p:sp>
      <p:grpSp>
        <p:nvGrpSpPr>
          <p:cNvPr id="3" name="Group 2">
            <a:extLst>
              <a:ext uri="{FF2B5EF4-FFF2-40B4-BE49-F238E27FC236}">
                <a16:creationId xmlns:a16="http://schemas.microsoft.com/office/drawing/2014/main" id="{05218F86-D29C-55F2-B78D-A5EBDF73FDBE}"/>
              </a:ext>
            </a:extLst>
          </p:cNvPr>
          <p:cNvGrpSpPr/>
          <p:nvPr/>
        </p:nvGrpSpPr>
        <p:grpSpPr>
          <a:xfrm>
            <a:off x="623887" y="1376363"/>
            <a:ext cx="5364000" cy="2088000"/>
            <a:chOff x="623887" y="1376363"/>
            <a:chExt cx="5364000" cy="2088000"/>
          </a:xfrm>
        </p:grpSpPr>
        <p:sp>
          <p:nvSpPr>
            <p:cNvPr id="4" name="Textfeld 38">
              <a:extLst>
                <a:ext uri="{FF2B5EF4-FFF2-40B4-BE49-F238E27FC236}">
                  <a16:creationId xmlns:a16="http://schemas.microsoft.com/office/drawing/2014/main" id="{9C8A1487-9EFA-A16F-B5A4-DD6C837D3EBF}"/>
                </a:ext>
              </a:extLst>
            </p:cNvPr>
            <p:cNvSpPr txBox="1"/>
            <p:nvPr/>
          </p:nvSpPr>
          <p:spPr>
            <a:xfrm>
              <a:off x="623887" y="1376363"/>
              <a:ext cx="5364000" cy="2088000"/>
            </a:xfrm>
            <a:prstGeom prst="rect">
              <a:avLst/>
            </a:prstGeom>
            <a:solidFill>
              <a:schemeClr val="accent6"/>
            </a:solidFill>
          </p:spPr>
          <p:txBody>
            <a:bodyPr wrap="square" lIns="180000" tIns="108000" rIns="144000" bIns="36000" rtlCol="0" anchor="t" anchorCtr="0">
              <a:noAutofit/>
            </a:bodyPr>
            <a:lstStyle/>
            <a:p>
              <a:pPr>
                <a:lnSpc>
                  <a:spcPct val="90000"/>
                </a:lnSpc>
                <a:buClr>
                  <a:srgbClr val="EE1C25"/>
                </a:buClr>
                <a:buSzPct val="100000"/>
              </a:pPr>
              <a:r>
                <a:rPr lang="en-GB" b="1" dirty="0">
                  <a:solidFill>
                    <a:schemeClr val="bg1"/>
                  </a:solidFill>
                  <a:ea typeface="Gotham Bold" charset="0"/>
                  <a:cs typeface="Gotham Bold" charset="0"/>
                </a:rPr>
                <a:t>STROKE SYMPTOM RECOGNITION </a:t>
              </a:r>
            </a:p>
            <a:p>
              <a:pPr>
                <a:lnSpc>
                  <a:spcPct val="90000"/>
                </a:lnSpc>
                <a:buClr>
                  <a:srgbClr val="EE1C25"/>
                </a:buClr>
                <a:buSzPct val="100000"/>
              </a:pPr>
              <a:r>
                <a:rPr lang="en-GB" sz="1400" dirty="0">
                  <a:solidFill>
                    <a:schemeClr val="bg1"/>
                  </a:solidFill>
                  <a:ea typeface="Gotham Bold" charset="0"/>
                  <a:cs typeface="Gotham Bold" charset="0"/>
                </a:rPr>
                <a:t>(Awareness campaign)</a:t>
              </a:r>
            </a:p>
          </p:txBody>
        </p:sp>
        <p:pic>
          <p:nvPicPr>
            <p:cNvPr id="9" name="Picture 8" descr="A group of people standing in a room with balloons&#10;&#10;Description automatically generated">
              <a:extLst>
                <a:ext uri="{FF2B5EF4-FFF2-40B4-BE49-F238E27FC236}">
                  <a16:creationId xmlns:a16="http://schemas.microsoft.com/office/drawing/2014/main" id="{9BEEC31C-EA01-20B3-6549-9D452B6DA4C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10128" y="2104271"/>
              <a:ext cx="1842106" cy="1152000"/>
            </a:xfrm>
            <a:prstGeom prst="rect">
              <a:avLst/>
            </a:prstGeom>
            <a:ln w="44450">
              <a:solidFill>
                <a:schemeClr val="bg1"/>
              </a:solidFill>
              <a:miter lim="800000"/>
            </a:ln>
            <a:effectLst/>
          </p:spPr>
        </p:pic>
        <p:pic>
          <p:nvPicPr>
            <p:cNvPr id="10" name="Picture 9">
              <a:extLst>
                <a:ext uri="{FF2B5EF4-FFF2-40B4-BE49-F238E27FC236}">
                  <a16:creationId xmlns:a16="http://schemas.microsoft.com/office/drawing/2014/main" id="{470D1C68-5923-AC14-E572-FFDD198D5E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6974"/>
            <a:stretch/>
          </p:blipFill>
          <p:spPr>
            <a:xfrm>
              <a:off x="855553" y="2104271"/>
              <a:ext cx="2742814" cy="1152000"/>
            </a:xfrm>
            <a:prstGeom prst="rect">
              <a:avLst/>
            </a:prstGeom>
            <a:ln w="44450">
              <a:solidFill>
                <a:schemeClr val="bg1"/>
              </a:solidFill>
              <a:miter lim="800000"/>
            </a:ln>
            <a:effectLst/>
          </p:spPr>
        </p:pic>
      </p:grpSp>
      <p:grpSp>
        <p:nvGrpSpPr>
          <p:cNvPr id="6" name="Group 5">
            <a:extLst>
              <a:ext uri="{FF2B5EF4-FFF2-40B4-BE49-F238E27FC236}">
                <a16:creationId xmlns:a16="http://schemas.microsoft.com/office/drawing/2014/main" id="{BA129F8D-794B-6ADB-97AC-E23F1CF9C259}"/>
              </a:ext>
            </a:extLst>
          </p:cNvPr>
          <p:cNvGrpSpPr/>
          <p:nvPr/>
        </p:nvGrpSpPr>
        <p:grpSpPr>
          <a:xfrm>
            <a:off x="623887" y="3825438"/>
            <a:ext cx="5364000" cy="2088000"/>
            <a:chOff x="623887" y="3825438"/>
            <a:chExt cx="5364000" cy="2088000"/>
          </a:xfrm>
        </p:grpSpPr>
        <p:sp>
          <p:nvSpPr>
            <p:cNvPr id="58" name="Textfeld 38">
              <a:extLst>
                <a:ext uri="{FF2B5EF4-FFF2-40B4-BE49-F238E27FC236}">
                  <a16:creationId xmlns:a16="http://schemas.microsoft.com/office/drawing/2014/main" id="{EAD5CA6F-A515-DD72-4C8F-8DDC3585062B}"/>
                </a:ext>
              </a:extLst>
            </p:cNvPr>
            <p:cNvSpPr txBox="1"/>
            <p:nvPr/>
          </p:nvSpPr>
          <p:spPr>
            <a:xfrm>
              <a:off x="623887" y="3825438"/>
              <a:ext cx="5364000" cy="2088000"/>
            </a:xfrm>
            <a:prstGeom prst="rect">
              <a:avLst/>
            </a:prstGeom>
            <a:solidFill>
              <a:srgbClr val="9F3995"/>
            </a:solidFill>
          </p:spPr>
          <p:txBody>
            <a:bodyPr wrap="square" lIns="180000" tIns="108000" rIns="144000" bIns="36000" rtlCol="0" anchor="t" anchorCtr="0">
              <a:noAutofit/>
            </a:bodyPr>
            <a:lstStyle/>
            <a:p>
              <a:pPr>
                <a:buClr>
                  <a:srgbClr val="EE1C25"/>
                </a:buClr>
                <a:buSzPct val="100000"/>
              </a:pPr>
              <a:r>
                <a:rPr lang="en-GB" b="1" dirty="0">
                  <a:solidFill>
                    <a:schemeClr val="bg1"/>
                  </a:solidFill>
                  <a:ea typeface="Gotham Bold" charset="0"/>
                  <a:cs typeface="Gotham Bold" charset="0"/>
                </a:rPr>
                <a:t>PRE-HOSPITAL CARE</a:t>
              </a:r>
              <a:endParaRPr lang="en-GB" sz="1400" dirty="0">
                <a:solidFill>
                  <a:schemeClr val="bg1"/>
                </a:solidFill>
                <a:ea typeface="Gotham Bold" charset="0"/>
                <a:cs typeface="Gotham Bold" charset="0"/>
              </a:endParaRPr>
            </a:p>
          </p:txBody>
        </p:sp>
        <p:pic>
          <p:nvPicPr>
            <p:cNvPr id="126" name="Picture 4" descr="No alternative text description for this image">
              <a:extLst>
                <a:ext uri="{FF2B5EF4-FFF2-40B4-BE49-F238E27FC236}">
                  <a16:creationId xmlns:a16="http://schemas.microsoft.com/office/drawing/2014/main" id="{470B6761-8A82-9B09-0752-5F67BE3393B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9195" b="4695"/>
            <a:stretch/>
          </p:blipFill>
          <p:spPr bwMode="auto">
            <a:xfrm>
              <a:off x="2337257" y="4404962"/>
              <a:ext cx="2476374" cy="1260000"/>
            </a:xfrm>
            <a:prstGeom prst="rect">
              <a:avLst/>
            </a:prstGeom>
            <a:ln w="44450">
              <a:solidFill>
                <a:schemeClr val="bg1"/>
              </a:solidFill>
              <a:miter lim="800000"/>
            </a:ln>
            <a:effectLst/>
            <a:extLst>
              <a:ext uri="{909E8E84-426E-40DD-AFC4-6F175D3DCCD1}">
                <a14:hiddenFill xmlns:a14="http://schemas.microsoft.com/office/drawing/2010/main">
                  <a:solidFill>
                    <a:srgbClr val="FFFFFF"/>
                  </a:solidFill>
                </a14:hiddenFill>
              </a:ext>
            </a:extLst>
          </p:spPr>
        </p:pic>
        <p:pic>
          <p:nvPicPr>
            <p:cNvPr id="127" name="Picture 126" descr="A group of people posing for a photo&#10;&#10;Description automatically generated">
              <a:extLst>
                <a:ext uri="{FF2B5EF4-FFF2-40B4-BE49-F238E27FC236}">
                  <a16:creationId xmlns:a16="http://schemas.microsoft.com/office/drawing/2014/main" id="{5227026A-DF0B-23A8-1D7C-5F9CB3D46D5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3681" b="3681"/>
            <a:stretch/>
          </p:blipFill>
          <p:spPr>
            <a:xfrm>
              <a:off x="855553" y="4404962"/>
              <a:ext cx="1260000" cy="1260000"/>
            </a:xfrm>
            <a:prstGeom prst="rect">
              <a:avLst/>
            </a:prstGeom>
            <a:ln w="44450">
              <a:solidFill>
                <a:schemeClr val="bg1"/>
              </a:solidFill>
              <a:miter lim="800000"/>
            </a:ln>
            <a:effectLst/>
          </p:spPr>
        </p:pic>
      </p:grpSp>
      <p:grpSp>
        <p:nvGrpSpPr>
          <p:cNvPr id="7" name="Group 6">
            <a:extLst>
              <a:ext uri="{FF2B5EF4-FFF2-40B4-BE49-F238E27FC236}">
                <a16:creationId xmlns:a16="http://schemas.microsoft.com/office/drawing/2014/main" id="{AE011225-DADA-9D5D-703B-E459F0DA5A46}"/>
              </a:ext>
            </a:extLst>
          </p:cNvPr>
          <p:cNvGrpSpPr/>
          <p:nvPr/>
        </p:nvGrpSpPr>
        <p:grpSpPr>
          <a:xfrm>
            <a:off x="6206836" y="3825438"/>
            <a:ext cx="5364000" cy="2088000"/>
            <a:chOff x="6206836" y="3825438"/>
            <a:chExt cx="5364000" cy="2088000"/>
          </a:xfrm>
        </p:grpSpPr>
        <p:sp>
          <p:nvSpPr>
            <p:cNvPr id="98" name="Textfeld 38">
              <a:extLst>
                <a:ext uri="{FF2B5EF4-FFF2-40B4-BE49-F238E27FC236}">
                  <a16:creationId xmlns:a16="http://schemas.microsoft.com/office/drawing/2014/main" id="{9F7BD7EC-239C-E191-81D4-C8E7C1800B5A}"/>
                </a:ext>
              </a:extLst>
            </p:cNvPr>
            <p:cNvSpPr txBox="1"/>
            <p:nvPr/>
          </p:nvSpPr>
          <p:spPr>
            <a:xfrm>
              <a:off x="6206836" y="3825438"/>
              <a:ext cx="5364000" cy="2088000"/>
            </a:xfrm>
            <a:prstGeom prst="rect">
              <a:avLst/>
            </a:prstGeom>
            <a:solidFill>
              <a:srgbClr val="FF9900"/>
            </a:solidFill>
          </p:spPr>
          <p:txBody>
            <a:bodyPr wrap="square" lIns="180000" tIns="108000" rIns="144000" bIns="36000" rtlCol="0" anchor="t" anchorCtr="0">
              <a:noAutofit/>
            </a:bodyPr>
            <a:lstStyle/>
            <a:p>
              <a:pPr>
                <a:buClr>
                  <a:srgbClr val="EE1C25"/>
                </a:buClr>
                <a:buSzPct val="100000"/>
              </a:pPr>
              <a:r>
                <a:rPr lang="en-GB" b="1" dirty="0">
                  <a:solidFill>
                    <a:schemeClr val="bg1"/>
                  </a:solidFill>
                  <a:ea typeface="Gotham Bold" charset="0"/>
                  <a:cs typeface="Gotham Bold" charset="0"/>
                </a:rPr>
                <a:t>HOSPITAL CARE</a:t>
              </a:r>
              <a:endParaRPr lang="en-GB" sz="1400" dirty="0">
                <a:solidFill>
                  <a:schemeClr val="bg1"/>
                </a:solidFill>
                <a:ea typeface="Gotham Bold" charset="0"/>
                <a:cs typeface="Gotham Bold" charset="0"/>
              </a:endParaRPr>
            </a:p>
          </p:txBody>
        </p:sp>
        <p:pic>
          <p:nvPicPr>
            <p:cNvPr id="132" name="Picture 131" descr="A group of people standing in a room&#10;&#10;Description automatically generated">
              <a:extLst>
                <a:ext uri="{FF2B5EF4-FFF2-40B4-BE49-F238E27FC236}">
                  <a16:creationId xmlns:a16="http://schemas.microsoft.com/office/drawing/2014/main" id="{F5B0780E-8D74-AB36-47DC-F66A32033B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443781" y="4404962"/>
              <a:ext cx="2537669" cy="1260000"/>
            </a:xfrm>
            <a:prstGeom prst="rect">
              <a:avLst/>
            </a:prstGeom>
            <a:ln w="44450">
              <a:solidFill>
                <a:schemeClr val="bg1"/>
              </a:solidFill>
              <a:miter lim="800000"/>
            </a:ln>
            <a:effectLst/>
          </p:spPr>
        </p:pic>
        <p:pic>
          <p:nvPicPr>
            <p:cNvPr id="133" name="Picture 132" descr="A group of people looking at a projector screen&#10;&#10;Description automatically generated">
              <a:extLst>
                <a:ext uri="{FF2B5EF4-FFF2-40B4-BE49-F238E27FC236}">
                  <a16:creationId xmlns:a16="http://schemas.microsoft.com/office/drawing/2014/main" id="{C63B561D-283E-A73F-9622-D14C98AB57A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7380"/>
            <a:stretch/>
          </p:blipFill>
          <p:spPr>
            <a:xfrm>
              <a:off x="9200399" y="4404962"/>
              <a:ext cx="2066737" cy="1260000"/>
            </a:xfrm>
            <a:prstGeom prst="rect">
              <a:avLst/>
            </a:prstGeom>
            <a:ln w="44450">
              <a:solidFill>
                <a:schemeClr val="bg1"/>
              </a:solidFill>
              <a:miter lim="800000"/>
            </a:ln>
            <a:effectLst/>
          </p:spPr>
        </p:pic>
      </p:grpSp>
      <p:grpSp>
        <p:nvGrpSpPr>
          <p:cNvPr id="125" name="Group 124">
            <a:extLst>
              <a:ext uri="{FF2B5EF4-FFF2-40B4-BE49-F238E27FC236}">
                <a16:creationId xmlns:a16="http://schemas.microsoft.com/office/drawing/2014/main" id="{9595A030-5071-117F-D308-FFE93F04D288}"/>
              </a:ext>
            </a:extLst>
          </p:cNvPr>
          <p:cNvGrpSpPr/>
          <p:nvPr/>
        </p:nvGrpSpPr>
        <p:grpSpPr>
          <a:xfrm>
            <a:off x="10208566" y="3564854"/>
            <a:ext cx="1194854" cy="1194854"/>
            <a:chOff x="10238537" y="3920326"/>
            <a:chExt cx="1194854" cy="1194854"/>
          </a:xfrm>
          <a:effectLst>
            <a:outerShdw blurRad="101600" dist="38100" dir="2700000" algn="tl" rotWithShape="0">
              <a:prstClr val="black">
                <a:alpha val="20000"/>
              </a:prstClr>
            </a:outerShdw>
          </a:effectLst>
        </p:grpSpPr>
        <p:grpSp>
          <p:nvGrpSpPr>
            <p:cNvPr id="102" name="Group 101">
              <a:extLst>
                <a:ext uri="{FF2B5EF4-FFF2-40B4-BE49-F238E27FC236}">
                  <a16:creationId xmlns:a16="http://schemas.microsoft.com/office/drawing/2014/main" id="{35A0B5BE-0174-7044-04C7-3E5175A4FEF5}"/>
                </a:ext>
              </a:extLst>
            </p:cNvPr>
            <p:cNvGrpSpPr/>
            <p:nvPr/>
          </p:nvGrpSpPr>
          <p:grpSpPr>
            <a:xfrm>
              <a:off x="10238537" y="3920326"/>
              <a:ext cx="1194854" cy="1194854"/>
              <a:chOff x="8529288" y="253926"/>
              <a:chExt cx="2698684" cy="2698684"/>
            </a:xfrm>
          </p:grpSpPr>
          <p:sp>
            <p:nvSpPr>
              <p:cNvPr id="116" name="Oval 115">
                <a:extLst>
                  <a:ext uri="{FF2B5EF4-FFF2-40B4-BE49-F238E27FC236}">
                    <a16:creationId xmlns:a16="http://schemas.microsoft.com/office/drawing/2014/main" id="{B38035BC-A215-FBF6-DF9C-A8E636C9FDA0}"/>
                  </a:ext>
                </a:extLst>
              </p:cNvPr>
              <p:cNvSpPr>
                <a:spLocks noChangeAspect="1"/>
              </p:cNvSpPr>
              <p:nvPr/>
            </p:nvSpPr>
            <p:spPr>
              <a:xfrm>
                <a:off x="8529288" y="253926"/>
                <a:ext cx="2698684" cy="269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otham Book" charset="0"/>
                  <a:ea typeface="Gotham Book" charset="0"/>
                  <a:cs typeface="Gotham Book" charset="0"/>
                </a:endParaRPr>
              </a:p>
            </p:txBody>
          </p:sp>
          <p:sp>
            <p:nvSpPr>
              <p:cNvPr id="117" name="shape 4">
                <a:extLst>
                  <a:ext uri="{FF2B5EF4-FFF2-40B4-BE49-F238E27FC236}">
                    <a16:creationId xmlns:a16="http://schemas.microsoft.com/office/drawing/2014/main" id="{C1A734D4-E137-5BE5-228B-4631DADAB0CB}"/>
                  </a:ext>
                </a:extLst>
              </p:cNvPr>
              <p:cNvSpPr/>
              <p:nvPr/>
            </p:nvSpPr>
            <p:spPr>
              <a:xfrm>
                <a:off x="8642190" y="366828"/>
                <a:ext cx="2472880" cy="247288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ja-JP" sz="1800" b="0" i="0" u="none" strike="noStrike" kern="1200" cap="none" spc="0" normalizeH="0" baseline="0" noProof="0" dirty="0">
                  <a:ln>
                    <a:noFill/>
                  </a:ln>
                  <a:solidFill>
                    <a:srgbClr val="FFFFFF"/>
                  </a:solidFill>
                  <a:effectLst/>
                  <a:uLnTx/>
                  <a:uFillTx/>
                  <a:latin typeface="Gotham Book" charset="0"/>
                  <a:ea typeface="Yu Gothic" panose="020B0400000000000000" pitchFamily="34" charset="-128"/>
                  <a:cs typeface="+mn-cs"/>
                </a:endParaRPr>
              </a:p>
            </p:txBody>
          </p:sp>
        </p:grpSp>
        <p:pic>
          <p:nvPicPr>
            <p:cNvPr id="118" name="Picture 117">
              <a:extLst>
                <a:ext uri="{FF2B5EF4-FFF2-40B4-BE49-F238E27FC236}">
                  <a16:creationId xmlns:a16="http://schemas.microsoft.com/office/drawing/2014/main" id="{83EA661B-CA71-7CF9-81C3-B0EF231C27AA}"/>
                </a:ext>
              </a:extLst>
            </p:cNvPr>
            <p:cNvPicPr>
              <a:picLocks noChangeAspect="1"/>
            </p:cNvPicPr>
            <p:nvPr/>
          </p:nvPicPr>
          <p:blipFill rotWithShape="1">
            <a:blip r:embed="rId8"/>
            <a:srcRect l="22041" r="18255"/>
            <a:stretch/>
          </p:blipFill>
          <p:spPr>
            <a:xfrm>
              <a:off x="10448140" y="4139511"/>
              <a:ext cx="775649" cy="756483"/>
            </a:xfrm>
            <a:prstGeom prst="rect">
              <a:avLst/>
            </a:prstGeom>
          </p:spPr>
        </p:pic>
      </p:grpSp>
      <p:grpSp>
        <p:nvGrpSpPr>
          <p:cNvPr id="128" name="Group 127">
            <a:extLst>
              <a:ext uri="{FF2B5EF4-FFF2-40B4-BE49-F238E27FC236}">
                <a16:creationId xmlns:a16="http://schemas.microsoft.com/office/drawing/2014/main" id="{EA948A61-A65C-F10F-0781-9A13F38F889A}"/>
              </a:ext>
            </a:extLst>
          </p:cNvPr>
          <p:cNvGrpSpPr/>
          <p:nvPr/>
        </p:nvGrpSpPr>
        <p:grpSpPr>
          <a:xfrm>
            <a:off x="4616189" y="3564854"/>
            <a:ext cx="1194854" cy="1194854"/>
            <a:chOff x="4655588" y="3920326"/>
            <a:chExt cx="1194854" cy="1194854"/>
          </a:xfrm>
          <a:effectLst>
            <a:outerShdw blurRad="101600" dist="38100" dir="2700000" algn="tl" rotWithShape="0">
              <a:prstClr val="black">
                <a:alpha val="20000"/>
              </a:prstClr>
            </a:outerShdw>
          </a:effectLst>
        </p:grpSpPr>
        <p:grpSp>
          <p:nvGrpSpPr>
            <p:cNvPr id="62" name="Group 61">
              <a:extLst>
                <a:ext uri="{FF2B5EF4-FFF2-40B4-BE49-F238E27FC236}">
                  <a16:creationId xmlns:a16="http://schemas.microsoft.com/office/drawing/2014/main" id="{03A7C3C8-1F1F-4088-CB65-347CFCB7BCE0}"/>
                </a:ext>
              </a:extLst>
            </p:cNvPr>
            <p:cNvGrpSpPr/>
            <p:nvPr/>
          </p:nvGrpSpPr>
          <p:grpSpPr>
            <a:xfrm>
              <a:off x="4655588" y="3920326"/>
              <a:ext cx="1194854" cy="1194854"/>
              <a:chOff x="8529288" y="253926"/>
              <a:chExt cx="2698684" cy="2698684"/>
            </a:xfrm>
          </p:grpSpPr>
          <p:sp>
            <p:nvSpPr>
              <p:cNvPr id="76" name="Oval 75">
                <a:extLst>
                  <a:ext uri="{FF2B5EF4-FFF2-40B4-BE49-F238E27FC236}">
                    <a16:creationId xmlns:a16="http://schemas.microsoft.com/office/drawing/2014/main" id="{F77F97F2-31C1-D5A8-C56D-40D051D9FF82}"/>
                  </a:ext>
                </a:extLst>
              </p:cNvPr>
              <p:cNvSpPr>
                <a:spLocks noChangeAspect="1"/>
              </p:cNvSpPr>
              <p:nvPr/>
            </p:nvSpPr>
            <p:spPr>
              <a:xfrm>
                <a:off x="8529288" y="253926"/>
                <a:ext cx="2698684" cy="269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otham Book" charset="0"/>
                  <a:ea typeface="Gotham Book" charset="0"/>
                  <a:cs typeface="Gotham Book" charset="0"/>
                </a:endParaRPr>
              </a:p>
            </p:txBody>
          </p:sp>
          <p:sp>
            <p:nvSpPr>
              <p:cNvPr id="77" name="shape 4">
                <a:extLst>
                  <a:ext uri="{FF2B5EF4-FFF2-40B4-BE49-F238E27FC236}">
                    <a16:creationId xmlns:a16="http://schemas.microsoft.com/office/drawing/2014/main" id="{733A0959-D60B-7737-9FCD-8876153261E9}"/>
                  </a:ext>
                </a:extLst>
              </p:cNvPr>
              <p:cNvSpPr/>
              <p:nvPr/>
            </p:nvSpPr>
            <p:spPr>
              <a:xfrm>
                <a:off x="8642190" y="366828"/>
                <a:ext cx="2472880" cy="247288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ja-JP" sz="1800" b="0" i="0" u="none" strike="noStrike" kern="1200" cap="none" spc="0" normalizeH="0" baseline="0" noProof="0" dirty="0">
                  <a:ln>
                    <a:noFill/>
                  </a:ln>
                  <a:solidFill>
                    <a:srgbClr val="FFFFFF"/>
                  </a:solidFill>
                  <a:effectLst/>
                  <a:uLnTx/>
                  <a:uFillTx/>
                  <a:latin typeface="Gotham Book" charset="0"/>
                  <a:ea typeface="Yu Gothic" panose="020B0400000000000000" pitchFamily="34" charset="-128"/>
                  <a:cs typeface="+mn-cs"/>
                </a:endParaRPr>
              </a:p>
            </p:txBody>
          </p:sp>
        </p:grpSp>
        <p:pic>
          <p:nvPicPr>
            <p:cNvPr id="119" name="Imagem 28">
              <a:extLst>
                <a:ext uri="{FF2B5EF4-FFF2-40B4-BE49-F238E27FC236}">
                  <a16:creationId xmlns:a16="http://schemas.microsoft.com/office/drawing/2014/main" id="{0E6BB547-04D3-FF76-6F7C-0803638FE3A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42496" y="4081937"/>
              <a:ext cx="621038" cy="871631"/>
            </a:xfrm>
            <a:prstGeom prst="rect">
              <a:avLst/>
            </a:prstGeom>
          </p:spPr>
        </p:pic>
      </p:grpSp>
      <p:grpSp>
        <p:nvGrpSpPr>
          <p:cNvPr id="5" name="Group 4">
            <a:extLst>
              <a:ext uri="{FF2B5EF4-FFF2-40B4-BE49-F238E27FC236}">
                <a16:creationId xmlns:a16="http://schemas.microsoft.com/office/drawing/2014/main" id="{017DAC0A-AB92-54BE-223A-E622A610DAF9}"/>
              </a:ext>
            </a:extLst>
          </p:cNvPr>
          <p:cNvGrpSpPr/>
          <p:nvPr/>
        </p:nvGrpSpPr>
        <p:grpSpPr>
          <a:xfrm>
            <a:off x="6206836" y="1376363"/>
            <a:ext cx="5364000" cy="2088000"/>
            <a:chOff x="6206836" y="1376363"/>
            <a:chExt cx="5364000" cy="2088000"/>
          </a:xfrm>
        </p:grpSpPr>
        <p:sp>
          <p:nvSpPr>
            <p:cNvPr id="78" name="Textfeld 38">
              <a:extLst>
                <a:ext uri="{FF2B5EF4-FFF2-40B4-BE49-F238E27FC236}">
                  <a16:creationId xmlns:a16="http://schemas.microsoft.com/office/drawing/2014/main" id="{8EB382C7-B6B7-F651-37F6-98426975A65F}"/>
                </a:ext>
              </a:extLst>
            </p:cNvPr>
            <p:cNvSpPr txBox="1"/>
            <p:nvPr/>
          </p:nvSpPr>
          <p:spPr>
            <a:xfrm>
              <a:off x="6206836" y="1376363"/>
              <a:ext cx="5364000" cy="2088000"/>
            </a:xfrm>
            <a:prstGeom prst="rect">
              <a:avLst/>
            </a:prstGeom>
            <a:solidFill>
              <a:schemeClr val="accent2"/>
            </a:solidFill>
          </p:spPr>
          <p:txBody>
            <a:bodyPr wrap="square" lIns="180000" tIns="108000" rIns="144000" bIns="36000" rtlCol="0" anchor="t" anchorCtr="0">
              <a:noAutofit/>
            </a:bodyPr>
            <a:lstStyle/>
            <a:p>
              <a:pPr>
                <a:lnSpc>
                  <a:spcPct val="90000"/>
                </a:lnSpc>
                <a:buClr>
                  <a:srgbClr val="EE1C25"/>
                </a:buClr>
                <a:buSzPct val="100000"/>
              </a:pPr>
              <a:r>
                <a:rPr lang="en-GB" b="1" dirty="0">
                  <a:solidFill>
                    <a:schemeClr val="bg1"/>
                  </a:solidFill>
                  <a:ea typeface="Gotham Bold" charset="0"/>
                  <a:cs typeface="Gotham Bold" charset="0"/>
                </a:rPr>
                <a:t>COVERAGE</a:t>
              </a:r>
            </a:p>
            <a:p>
              <a:pPr>
                <a:lnSpc>
                  <a:spcPct val="90000"/>
                </a:lnSpc>
                <a:buClr>
                  <a:srgbClr val="EE1C25"/>
                </a:buClr>
                <a:buSzPct val="100000"/>
              </a:pPr>
              <a:r>
                <a:rPr lang="en-GB" sz="1400" dirty="0">
                  <a:solidFill>
                    <a:schemeClr val="bg1"/>
                  </a:solidFill>
                  <a:ea typeface="Gotham Bold" charset="0"/>
                  <a:cs typeface="Gotham Bold" charset="0"/>
                </a:rPr>
                <a:t>(Involve heath authorities)</a:t>
              </a:r>
            </a:p>
          </p:txBody>
        </p:sp>
        <p:pic>
          <p:nvPicPr>
            <p:cNvPr id="129" name="Picture 128" descr="A group of people standing in a room&#10;&#10;Description automatically generated">
              <a:extLst>
                <a:ext uri="{FF2B5EF4-FFF2-40B4-BE49-F238E27FC236}">
                  <a16:creationId xmlns:a16="http://schemas.microsoft.com/office/drawing/2014/main" id="{F0EFBD41-1522-58F1-D3C6-62B9E3FFC6C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4711" b="4711"/>
            <a:stretch/>
          </p:blipFill>
          <p:spPr>
            <a:xfrm>
              <a:off x="7792406" y="2104271"/>
              <a:ext cx="1152000" cy="1152000"/>
            </a:xfrm>
            <a:prstGeom prst="rect">
              <a:avLst/>
            </a:prstGeom>
            <a:ln w="44450">
              <a:solidFill>
                <a:schemeClr val="bg1"/>
              </a:solidFill>
              <a:miter lim="800000"/>
            </a:ln>
            <a:effectLst/>
          </p:spPr>
        </p:pic>
        <p:pic>
          <p:nvPicPr>
            <p:cNvPr id="130" name="Picture 2" descr="No alternative text description for this image">
              <a:extLst>
                <a:ext uri="{FF2B5EF4-FFF2-40B4-BE49-F238E27FC236}">
                  <a16:creationId xmlns:a16="http://schemas.microsoft.com/office/drawing/2014/main" id="{4DC2C809-EDE0-E876-D93D-4C86507C0CA5}"/>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2488" t="2488" r="2488" b="2488"/>
            <a:stretch/>
          </p:blipFill>
          <p:spPr bwMode="auto">
            <a:xfrm>
              <a:off x="6429630" y="2104271"/>
              <a:ext cx="1152000" cy="1152000"/>
            </a:xfrm>
            <a:prstGeom prst="rect">
              <a:avLst/>
            </a:prstGeom>
            <a:ln w="44450">
              <a:solidFill>
                <a:schemeClr val="bg1"/>
              </a:solidFill>
              <a:miter lim="800000"/>
            </a:ln>
            <a:effectLst/>
            <a:extLst>
              <a:ext uri="{909E8E84-426E-40DD-AFC4-6F175D3DCCD1}">
                <a14:hiddenFill xmlns:a14="http://schemas.microsoft.com/office/drawing/2010/main">
                  <a:solidFill>
                    <a:srgbClr val="FFFFFF"/>
                  </a:solidFill>
                </a14:hiddenFill>
              </a:ext>
            </a:extLst>
          </p:spPr>
        </p:pic>
        <p:pic>
          <p:nvPicPr>
            <p:cNvPr id="136" name="Picture 135">
              <a:extLst>
                <a:ext uri="{FF2B5EF4-FFF2-40B4-BE49-F238E27FC236}">
                  <a16:creationId xmlns:a16="http://schemas.microsoft.com/office/drawing/2014/main" id="{01B2D7B5-64C8-A808-A5EB-0086B077854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r="13754"/>
            <a:stretch/>
          </p:blipFill>
          <p:spPr>
            <a:xfrm>
              <a:off x="9155182" y="2104271"/>
              <a:ext cx="1895975" cy="1152000"/>
            </a:xfrm>
            <a:prstGeom prst="rect">
              <a:avLst/>
            </a:prstGeom>
            <a:ln w="44450">
              <a:solidFill>
                <a:schemeClr val="bg1"/>
              </a:solidFill>
              <a:miter lim="800000"/>
            </a:ln>
            <a:effectLst/>
          </p:spPr>
        </p:pic>
      </p:grpSp>
      <p:grpSp>
        <p:nvGrpSpPr>
          <p:cNvPr id="124" name="Group 123">
            <a:extLst>
              <a:ext uri="{FF2B5EF4-FFF2-40B4-BE49-F238E27FC236}">
                <a16:creationId xmlns:a16="http://schemas.microsoft.com/office/drawing/2014/main" id="{68B6E239-434D-5FE4-1D83-3DEFA46D1BF0}"/>
              </a:ext>
            </a:extLst>
          </p:cNvPr>
          <p:cNvGrpSpPr/>
          <p:nvPr/>
        </p:nvGrpSpPr>
        <p:grpSpPr>
          <a:xfrm>
            <a:off x="10208566" y="1147867"/>
            <a:ext cx="1194854" cy="1194854"/>
            <a:chOff x="10238537" y="1543251"/>
            <a:chExt cx="1194854" cy="1194854"/>
          </a:xfrm>
          <a:effectLst>
            <a:outerShdw blurRad="101600" dist="38100" dir="2700000" algn="tl" rotWithShape="0">
              <a:prstClr val="black">
                <a:alpha val="20000"/>
              </a:prstClr>
            </a:outerShdw>
          </a:effectLst>
        </p:grpSpPr>
        <p:grpSp>
          <p:nvGrpSpPr>
            <p:cNvPr id="81" name="Group 80">
              <a:extLst>
                <a:ext uri="{FF2B5EF4-FFF2-40B4-BE49-F238E27FC236}">
                  <a16:creationId xmlns:a16="http://schemas.microsoft.com/office/drawing/2014/main" id="{085DD187-CECA-1338-9829-8BAD16E3AEE0}"/>
                </a:ext>
              </a:extLst>
            </p:cNvPr>
            <p:cNvGrpSpPr>
              <a:grpSpLocks noChangeAspect="1"/>
            </p:cNvGrpSpPr>
            <p:nvPr/>
          </p:nvGrpSpPr>
          <p:grpSpPr>
            <a:xfrm>
              <a:off x="10238537" y="1543251"/>
              <a:ext cx="1194854" cy="1194854"/>
              <a:chOff x="4218329" y="1164332"/>
              <a:chExt cx="1622688" cy="1622688"/>
            </a:xfrm>
          </p:grpSpPr>
          <p:grpSp>
            <p:nvGrpSpPr>
              <p:cNvPr id="82" name="Group 81">
                <a:extLst>
                  <a:ext uri="{FF2B5EF4-FFF2-40B4-BE49-F238E27FC236}">
                    <a16:creationId xmlns:a16="http://schemas.microsoft.com/office/drawing/2014/main" id="{FA0F12F1-9177-906F-A983-23BFCA0178E1}"/>
                  </a:ext>
                </a:extLst>
              </p:cNvPr>
              <p:cNvGrpSpPr/>
              <p:nvPr/>
            </p:nvGrpSpPr>
            <p:grpSpPr>
              <a:xfrm>
                <a:off x="4218329" y="1164332"/>
                <a:ext cx="1622688" cy="1622688"/>
                <a:chOff x="8529288" y="253926"/>
                <a:chExt cx="2698684" cy="2698684"/>
              </a:xfrm>
            </p:grpSpPr>
            <p:sp>
              <p:nvSpPr>
                <p:cNvPr id="96" name="Oval 95">
                  <a:extLst>
                    <a:ext uri="{FF2B5EF4-FFF2-40B4-BE49-F238E27FC236}">
                      <a16:creationId xmlns:a16="http://schemas.microsoft.com/office/drawing/2014/main" id="{CE8C7C8F-98AA-D148-6052-370C3D44C645}"/>
                    </a:ext>
                  </a:extLst>
                </p:cNvPr>
                <p:cNvSpPr>
                  <a:spLocks noChangeAspect="1"/>
                </p:cNvSpPr>
                <p:nvPr/>
              </p:nvSpPr>
              <p:spPr>
                <a:xfrm>
                  <a:off x="8529288" y="253926"/>
                  <a:ext cx="2698684" cy="269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otham Book" charset="0"/>
                    <a:ea typeface="Gotham Book" charset="0"/>
                    <a:cs typeface="Gotham Book" charset="0"/>
                  </a:endParaRPr>
                </a:p>
              </p:txBody>
            </p:sp>
            <p:sp>
              <p:nvSpPr>
                <p:cNvPr id="97" name="shape 4">
                  <a:extLst>
                    <a:ext uri="{FF2B5EF4-FFF2-40B4-BE49-F238E27FC236}">
                      <a16:creationId xmlns:a16="http://schemas.microsoft.com/office/drawing/2014/main" id="{E4B5CD53-9069-7DA5-BECF-C8B7BA204925}"/>
                    </a:ext>
                  </a:extLst>
                </p:cNvPr>
                <p:cNvSpPr/>
                <p:nvPr/>
              </p:nvSpPr>
              <p:spPr>
                <a:xfrm>
                  <a:off x="8642190" y="366828"/>
                  <a:ext cx="2472880" cy="2472880"/>
                </a:xfrm>
                <a:prstGeom prst="ellipse">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ja-JP" sz="1800" b="0" i="0" u="none" strike="noStrike" kern="1200" cap="none" spc="0" normalizeH="0" baseline="0" noProof="0" dirty="0">
                    <a:ln>
                      <a:noFill/>
                    </a:ln>
                    <a:solidFill>
                      <a:srgbClr val="FFFFFF"/>
                    </a:solidFill>
                    <a:effectLst/>
                    <a:uLnTx/>
                    <a:uFillTx/>
                    <a:latin typeface="Gotham Book" charset="0"/>
                    <a:ea typeface="Yu Gothic" panose="020B0400000000000000" pitchFamily="34" charset="-128"/>
                    <a:cs typeface="+mn-cs"/>
                  </a:endParaRPr>
                </a:p>
              </p:txBody>
            </p:sp>
          </p:grpSp>
          <p:grpSp>
            <p:nvGrpSpPr>
              <p:cNvPr id="83" name="Group 82">
                <a:extLst>
                  <a:ext uri="{FF2B5EF4-FFF2-40B4-BE49-F238E27FC236}">
                    <a16:creationId xmlns:a16="http://schemas.microsoft.com/office/drawing/2014/main" id="{707C361C-0631-566D-D75F-F997B22CB629}"/>
                  </a:ext>
                </a:extLst>
              </p:cNvPr>
              <p:cNvGrpSpPr/>
              <p:nvPr/>
            </p:nvGrpSpPr>
            <p:grpSpPr>
              <a:xfrm>
                <a:off x="4430585" y="1551697"/>
                <a:ext cx="1198178" cy="997460"/>
                <a:chOff x="3901174" y="3183962"/>
                <a:chExt cx="2856018" cy="2377582"/>
              </a:xfrm>
            </p:grpSpPr>
            <p:sp>
              <p:nvSpPr>
                <p:cNvPr id="84" name="object 22">
                  <a:extLst>
                    <a:ext uri="{FF2B5EF4-FFF2-40B4-BE49-F238E27FC236}">
                      <a16:creationId xmlns:a16="http://schemas.microsoft.com/office/drawing/2014/main" id="{58B5C7B4-A824-1EB5-953F-D2B684C45E76}"/>
                    </a:ext>
                  </a:extLst>
                </p:cNvPr>
                <p:cNvSpPr/>
                <p:nvPr/>
              </p:nvSpPr>
              <p:spPr>
                <a:xfrm>
                  <a:off x="3931308" y="3183962"/>
                  <a:ext cx="2739390" cy="2167890"/>
                </a:xfrm>
                <a:custGeom>
                  <a:avLst/>
                  <a:gdLst/>
                  <a:ahLst/>
                  <a:cxnLst/>
                  <a:rect l="l" t="t" r="r" b="b"/>
                  <a:pathLst>
                    <a:path w="2739390" h="2167890">
                      <a:moveTo>
                        <a:pt x="1369467" y="0"/>
                      </a:moveTo>
                      <a:lnTo>
                        <a:pt x="0" y="534720"/>
                      </a:lnTo>
                      <a:lnTo>
                        <a:pt x="238566" y="1504776"/>
                      </a:lnTo>
                      <a:lnTo>
                        <a:pt x="252822" y="1552726"/>
                      </a:lnTo>
                      <a:lnTo>
                        <a:pt x="271409" y="1598676"/>
                      </a:lnTo>
                      <a:lnTo>
                        <a:pt x="294110" y="1642378"/>
                      </a:lnTo>
                      <a:lnTo>
                        <a:pt x="320709" y="1683580"/>
                      </a:lnTo>
                      <a:lnTo>
                        <a:pt x="350988" y="1722031"/>
                      </a:lnTo>
                      <a:lnTo>
                        <a:pt x="384731" y="1757483"/>
                      </a:lnTo>
                      <a:lnTo>
                        <a:pt x="421721" y="1789683"/>
                      </a:lnTo>
                      <a:lnTo>
                        <a:pt x="461741" y="1818382"/>
                      </a:lnTo>
                      <a:lnTo>
                        <a:pt x="504575" y="1843330"/>
                      </a:lnTo>
                      <a:lnTo>
                        <a:pt x="550005" y="1864275"/>
                      </a:lnTo>
                      <a:lnTo>
                        <a:pt x="1300719" y="2167747"/>
                      </a:lnTo>
                      <a:lnTo>
                        <a:pt x="1438215" y="2167747"/>
                      </a:lnTo>
                      <a:lnTo>
                        <a:pt x="2188922" y="1864275"/>
                      </a:lnTo>
                      <a:lnTo>
                        <a:pt x="2234354" y="1843330"/>
                      </a:lnTo>
                      <a:lnTo>
                        <a:pt x="2277189" y="1818382"/>
                      </a:lnTo>
                      <a:lnTo>
                        <a:pt x="2317211" y="1789683"/>
                      </a:lnTo>
                      <a:lnTo>
                        <a:pt x="2354202" y="1757483"/>
                      </a:lnTo>
                      <a:lnTo>
                        <a:pt x="2387946" y="1722031"/>
                      </a:lnTo>
                      <a:lnTo>
                        <a:pt x="2418225" y="1683580"/>
                      </a:lnTo>
                      <a:lnTo>
                        <a:pt x="2444824" y="1642378"/>
                      </a:lnTo>
                      <a:lnTo>
                        <a:pt x="2467525" y="1598676"/>
                      </a:lnTo>
                      <a:lnTo>
                        <a:pt x="2486112" y="1552726"/>
                      </a:lnTo>
                      <a:lnTo>
                        <a:pt x="2500368" y="1504776"/>
                      </a:lnTo>
                      <a:lnTo>
                        <a:pt x="2738935" y="534720"/>
                      </a:lnTo>
                      <a:lnTo>
                        <a:pt x="1369467" y="0"/>
                      </a:lnTo>
                      <a:close/>
                    </a:path>
                  </a:pathLst>
                </a:custGeom>
                <a:solidFill>
                  <a:srgbClr val="000000"/>
                </a:solidFill>
              </p:spPr>
              <p:txBody>
                <a:bodyPr wrap="square" lIns="0" tIns="0" rIns="0" bIns="0" rtlCol="0"/>
                <a:lstStyle/>
                <a:p>
                  <a:endParaRPr/>
                </a:p>
              </p:txBody>
            </p:sp>
            <p:sp>
              <p:nvSpPr>
                <p:cNvPr id="85" name="object 23">
                  <a:extLst>
                    <a:ext uri="{FF2B5EF4-FFF2-40B4-BE49-F238E27FC236}">
                      <a16:creationId xmlns:a16="http://schemas.microsoft.com/office/drawing/2014/main" id="{84DA5A64-E189-858C-5E11-8F75000B780B}"/>
                    </a:ext>
                  </a:extLst>
                </p:cNvPr>
                <p:cNvSpPr/>
                <p:nvPr/>
              </p:nvSpPr>
              <p:spPr>
                <a:xfrm>
                  <a:off x="4019825" y="3257149"/>
                  <a:ext cx="2562225" cy="2054225"/>
                </a:xfrm>
                <a:custGeom>
                  <a:avLst/>
                  <a:gdLst/>
                  <a:ahLst/>
                  <a:cxnLst/>
                  <a:rect l="l" t="t" r="r" b="b"/>
                  <a:pathLst>
                    <a:path w="2562225" h="2054225">
                      <a:moveTo>
                        <a:pt x="1280948" y="0"/>
                      </a:moveTo>
                      <a:lnTo>
                        <a:pt x="0" y="500154"/>
                      </a:lnTo>
                      <a:lnTo>
                        <a:pt x="219026" y="1390734"/>
                      </a:lnTo>
                      <a:lnTo>
                        <a:pt x="233282" y="1438687"/>
                      </a:lnTo>
                      <a:lnTo>
                        <a:pt x="251869" y="1484641"/>
                      </a:lnTo>
                      <a:lnTo>
                        <a:pt x="274571" y="1528344"/>
                      </a:lnTo>
                      <a:lnTo>
                        <a:pt x="301171" y="1569547"/>
                      </a:lnTo>
                      <a:lnTo>
                        <a:pt x="331451" y="1607999"/>
                      </a:lnTo>
                      <a:lnTo>
                        <a:pt x="365195" y="1643451"/>
                      </a:lnTo>
                      <a:lnTo>
                        <a:pt x="402186" y="1675652"/>
                      </a:lnTo>
                      <a:lnTo>
                        <a:pt x="442207" y="1704352"/>
                      </a:lnTo>
                      <a:lnTo>
                        <a:pt x="485041" y="1729300"/>
                      </a:lnTo>
                      <a:lnTo>
                        <a:pt x="530471" y="1750248"/>
                      </a:lnTo>
                      <a:lnTo>
                        <a:pt x="1280948" y="2053621"/>
                      </a:lnTo>
                      <a:lnTo>
                        <a:pt x="2031425" y="1750234"/>
                      </a:lnTo>
                      <a:lnTo>
                        <a:pt x="2076858" y="1729290"/>
                      </a:lnTo>
                      <a:lnTo>
                        <a:pt x="2119694" y="1704344"/>
                      </a:lnTo>
                      <a:lnTo>
                        <a:pt x="2159716" y="1675646"/>
                      </a:lnTo>
                      <a:lnTo>
                        <a:pt x="2196707" y="1643446"/>
                      </a:lnTo>
                      <a:lnTo>
                        <a:pt x="2230451" y="1607995"/>
                      </a:lnTo>
                      <a:lnTo>
                        <a:pt x="2260731" y="1569543"/>
                      </a:lnTo>
                      <a:lnTo>
                        <a:pt x="2287330" y="1528340"/>
                      </a:lnTo>
                      <a:lnTo>
                        <a:pt x="2310032" y="1484638"/>
                      </a:lnTo>
                      <a:lnTo>
                        <a:pt x="2328620" y="1438686"/>
                      </a:lnTo>
                      <a:lnTo>
                        <a:pt x="2342877" y="1390734"/>
                      </a:lnTo>
                      <a:lnTo>
                        <a:pt x="2561903" y="500154"/>
                      </a:lnTo>
                      <a:lnTo>
                        <a:pt x="1280948" y="0"/>
                      </a:lnTo>
                      <a:close/>
                    </a:path>
                  </a:pathLst>
                </a:custGeom>
                <a:solidFill>
                  <a:srgbClr val="1D79C2"/>
                </a:solidFill>
              </p:spPr>
              <p:txBody>
                <a:bodyPr wrap="square" lIns="0" tIns="0" rIns="0" bIns="0" rtlCol="0"/>
                <a:lstStyle/>
                <a:p>
                  <a:endParaRPr/>
                </a:p>
              </p:txBody>
            </p:sp>
            <p:sp>
              <p:nvSpPr>
                <p:cNvPr id="86" name="object 24">
                  <a:extLst>
                    <a:ext uri="{FF2B5EF4-FFF2-40B4-BE49-F238E27FC236}">
                      <a16:creationId xmlns:a16="http://schemas.microsoft.com/office/drawing/2014/main" id="{4442E9FF-4389-711E-0007-81823DBA587B}"/>
                    </a:ext>
                  </a:extLst>
                </p:cNvPr>
                <p:cNvSpPr/>
                <p:nvPr/>
              </p:nvSpPr>
              <p:spPr>
                <a:xfrm>
                  <a:off x="5300772" y="3257148"/>
                  <a:ext cx="1281430" cy="2054225"/>
                </a:xfrm>
                <a:custGeom>
                  <a:avLst/>
                  <a:gdLst/>
                  <a:ahLst/>
                  <a:cxnLst/>
                  <a:rect l="l" t="t" r="r" b="b"/>
                  <a:pathLst>
                    <a:path w="1281429" h="2054225">
                      <a:moveTo>
                        <a:pt x="0" y="0"/>
                      </a:moveTo>
                      <a:lnTo>
                        <a:pt x="0" y="2053621"/>
                      </a:lnTo>
                      <a:lnTo>
                        <a:pt x="750476" y="1750234"/>
                      </a:lnTo>
                      <a:lnTo>
                        <a:pt x="795910" y="1729290"/>
                      </a:lnTo>
                      <a:lnTo>
                        <a:pt x="838746" y="1704344"/>
                      </a:lnTo>
                      <a:lnTo>
                        <a:pt x="878768" y="1675646"/>
                      </a:lnTo>
                      <a:lnTo>
                        <a:pt x="915759" y="1643446"/>
                      </a:lnTo>
                      <a:lnTo>
                        <a:pt x="949503" y="1607995"/>
                      </a:lnTo>
                      <a:lnTo>
                        <a:pt x="979782" y="1569543"/>
                      </a:lnTo>
                      <a:lnTo>
                        <a:pt x="1006381" y="1528340"/>
                      </a:lnTo>
                      <a:lnTo>
                        <a:pt x="1029083" y="1484638"/>
                      </a:lnTo>
                      <a:lnTo>
                        <a:pt x="1047671" y="1438686"/>
                      </a:lnTo>
                      <a:lnTo>
                        <a:pt x="1061929" y="1390734"/>
                      </a:lnTo>
                      <a:lnTo>
                        <a:pt x="1280955" y="500154"/>
                      </a:lnTo>
                      <a:lnTo>
                        <a:pt x="0" y="0"/>
                      </a:lnTo>
                      <a:close/>
                    </a:path>
                  </a:pathLst>
                </a:custGeom>
                <a:solidFill>
                  <a:srgbClr val="5DA2D9"/>
                </a:solidFill>
              </p:spPr>
              <p:txBody>
                <a:bodyPr wrap="square" lIns="0" tIns="0" rIns="0" bIns="0" rtlCol="0"/>
                <a:lstStyle/>
                <a:p>
                  <a:endParaRPr/>
                </a:p>
              </p:txBody>
            </p:sp>
            <p:pic>
              <p:nvPicPr>
                <p:cNvPr id="87" name="object 25">
                  <a:extLst>
                    <a:ext uri="{FF2B5EF4-FFF2-40B4-BE49-F238E27FC236}">
                      <a16:creationId xmlns:a16="http://schemas.microsoft.com/office/drawing/2014/main" id="{D25CABD6-B0F0-A4DA-78DE-A65D158342AF}"/>
                    </a:ext>
                  </a:extLst>
                </p:cNvPr>
                <p:cNvPicPr/>
                <p:nvPr/>
              </p:nvPicPr>
              <p:blipFill>
                <a:blip r:embed="rId13" cstate="print">
                  <a:extLst>
                    <a:ext uri="{28A0092B-C50C-407E-A947-70E740481C1C}">
                      <a14:useLocalDpi xmlns:a14="http://schemas.microsoft.com/office/drawing/2010/main"/>
                    </a:ext>
                  </a:extLst>
                </a:blip>
                <a:stretch>
                  <a:fillRect/>
                </a:stretch>
              </p:blipFill>
              <p:spPr>
                <a:xfrm>
                  <a:off x="3901174" y="3349022"/>
                  <a:ext cx="2856018" cy="1570243"/>
                </a:xfrm>
                <a:prstGeom prst="rect">
                  <a:avLst/>
                </a:prstGeom>
              </p:spPr>
            </p:pic>
            <p:sp>
              <p:nvSpPr>
                <p:cNvPr id="88" name="object 26">
                  <a:extLst>
                    <a:ext uri="{FF2B5EF4-FFF2-40B4-BE49-F238E27FC236}">
                      <a16:creationId xmlns:a16="http://schemas.microsoft.com/office/drawing/2014/main" id="{B1D3B0C6-5264-CAE0-6CEC-FCDC30473D54}"/>
                    </a:ext>
                  </a:extLst>
                </p:cNvPr>
                <p:cNvSpPr/>
                <p:nvPr/>
              </p:nvSpPr>
              <p:spPr>
                <a:xfrm>
                  <a:off x="5765941" y="5012510"/>
                  <a:ext cx="292100" cy="278130"/>
                </a:xfrm>
                <a:custGeom>
                  <a:avLst/>
                  <a:gdLst/>
                  <a:ahLst/>
                  <a:cxnLst/>
                  <a:rect l="l" t="t" r="r" b="b"/>
                  <a:pathLst>
                    <a:path w="292100" h="278130">
                      <a:moveTo>
                        <a:pt x="236169" y="0"/>
                      </a:moveTo>
                      <a:lnTo>
                        <a:pt x="145952" y="42980"/>
                      </a:lnTo>
                      <a:lnTo>
                        <a:pt x="55749" y="0"/>
                      </a:lnTo>
                      <a:lnTo>
                        <a:pt x="68741" y="99079"/>
                      </a:lnTo>
                      <a:lnTo>
                        <a:pt x="0" y="171601"/>
                      </a:lnTo>
                      <a:lnTo>
                        <a:pt x="98240" y="189841"/>
                      </a:lnTo>
                      <a:lnTo>
                        <a:pt x="145952" y="277647"/>
                      </a:lnTo>
                      <a:lnTo>
                        <a:pt x="193678" y="189841"/>
                      </a:lnTo>
                      <a:lnTo>
                        <a:pt x="291925" y="171601"/>
                      </a:lnTo>
                      <a:lnTo>
                        <a:pt x="223163" y="99079"/>
                      </a:lnTo>
                      <a:lnTo>
                        <a:pt x="236169" y="0"/>
                      </a:lnTo>
                      <a:close/>
                    </a:path>
                  </a:pathLst>
                </a:custGeom>
                <a:solidFill>
                  <a:srgbClr val="F6E93C"/>
                </a:solidFill>
              </p:spPr>
              <p:txBody>
                <a:bodyPr wrap="square" lIns="0" tIns="0" rIns="0" bIns="0" rtlCol="0"/>
                <a:lstStyle/>
                <a:p>
                  <a:endParaRPr/>
                </a:p>
              </p:txBody>
            </p:sp>
            <p:sp>
              <p:nvSpPr>
                <p:cNvPr id="89" name="object 27">
                  <a:extLst>
                    <a:ext uri="{FF2B5EF4-FFF2-40B4-BE49-F238E27FC236}">
                      <a16:creationId xmlns:a16="http://schemas.microsoft.com/office/drawing/2014/main" id="{5519B347-FF28-F6F4-3772-8DC6910F2156}"/>
                    </a:ext>
                  </a:extLst>
                </p:cNvPr>
                <p:cNvSpPr/>
                <p:nvPr/>
              </p:nvSpPr>
              <p:spPr>
                <a:xfrm>
                  <a:off x="5729356" y="4981395"/>
                  <a:ext cx="365125" cy="347345"/>
                </a:xfrm>
                <a:custGeom>
                  <a:avLst/>
                  <a:gdLst/>
                  <a:ahLst/>
                  <a:cxnLst/>
                  <a:rect l="l" t="t" r="r" b="b"/>
                  <a:pathLst>
                    <a:path w="365125" h="347344">
                      <a:moveTo>
                        <a:pt x="69726" y="0"/>
                      </a:moveTo>
                      <a:lnTo>
                        <a:pt x="85982" y="123910"/>
                      </a:lnTo>
                      <a:lnTo>
                        <a:pt x="0" y="214581"/>
                      </a:lnTo>
                      <a:lnTo>
                        <a:pt x="122861" y="237413"/>
                      </a:lnTo>
                      <a:lnTo>
                        <a:pt x="182545" y="347206"/>
                      </a:lnTo>
                      <a:lnTo>
                        <a:pt x="224340" y="270302"/>
                      </a:lnTo>
                      <a:lnTo>
                        <a:pt x="182545" y="270302"/>
                      </a:lnTo>
                      <a:lnTo>
                        <a:pt x="146777" y="204496"/>
                      </a:lnTo>
                      <a:lnTo>
                        <a:pt x="73150" y="190826"/>
                      </a:lnTo>
                      <a:lnTo>
                        <a:pt x="124671" y="136475"/>
                      </a:lnTo>
                      <a:lnTo>
                        <a:pt x="114936" y="62227"/>
                      </a:lnTo>
                      <a:lnTo>
                        <a:pt x="287190" y="62227"/>
                      </a:lnTo>
                      <a:lnTo>
                        <a:pt x="288302" y="53750"/>
                      </a:lnTo>
                      <a:lnTo>
                        <a:pt x="182545" y="53750"/>
                      </a:lnTo>
                      <a:lnTo>
                        <a:pt x="69726" y="0"/>
                      </a:lnTo>
                      <a:close/>
                    </a:path>
                    <a:path w="365125" h="347344">
                      <a:moveTo>
                        <a:pt x="287190" y="62227"/>
                      </a:moveTo>
                      <a:lnTo>
                        <a:pt x="250147" y="62227"/>
                      </a:lnTo>
                      <a:lnTo>
                        <a:pt x="240404" y="136475"/>
                      </a:lnTo>
                      <a:lnTo>
                        <a:pt x="291932" y="190826"/>
                      </a:lnTo>
                      <a:lnTo>
                        <a:pt x="218306" y="204496"/>
                      </a:lnTo>
                      <a:lnTo>
                        <a:pt x="182545" y="270302"/>
                      </a:lnTo>
                      <a:lnTo>
                        <a:pt x="224340" y="270302"/>
                      </a:lnTo>
                      <a:lnTo>
                        <a:pt x="242215" y="237413"/>
                      </a:lnTo>
                      <a:lnTo>
                        <a:pt x="365083" y="214581"/>
                      </a:lnTo>
                      <a:lnTo>
                        <a:pt x="279094" y="123910"/>
                      </a:lnTo>
                      <a:lnTo>
                        <a:pt x="287190" y="62227"/>
                      </a:lnTo>
                      <a:close/>
                    </a:path>
                    <a:path w="365125" h="347344">
                      <a:moveTo>
                        <a:pt x="250147" y="62227"/>
                      </a:moveTo>
                      <a:lnTo>
                        <a:pt x="114936" y="62227"/>
                      </a:lnTo>
                      <a:lnTo>
                        <a:pt x="182545" y="94438"/>
                      </a:lnTo>
                      <a:lnTo>
                        <a:pt x="250147" y="62227"/>
                      </a:lnTo>
                      <a:close/>
                    </a:path>
                    <a:path w="365125" h="347344">
                      <a:moveTo>
                        <a:pt x="295357" y="0"/>
                      </a:moveTo>
                      <a:lnTo>
                        <a:pt x="182545" y="53750"/>
                      </a:lnTo>
                      <a:lnTo>
                        <a:pt x="288302" y="53750"/>
                      </a:lnTo>
                      <a:lnTo>
                        <a:pt x="295357" y="0"/>
                      </a:lnTo>
                      <a:close/>
                    </a:path>
                  </a:pathLst>
                </a:custGeom>
                <a:solidFill>
                  <a:srgbClr val="000000"/>
                </a:solidFill>
              </p:spPr>
              <p:txBody>
                <a:bodyPr wrap="square" lIns="0" tIns="0" rIns="0" bIns="0" rtlCol="0"/>
                <a:lstStyle/>
                <a:p>
                  <a:endParaRPr/>
                </a:p>
              </p:txBody>
            </p:sp>
            <p:sp>
              <p:nvSpPr>
                <p:cNvPr id="90" name="object 28">
                  <a:extLst>
                    <a:ext uri="{FF2B5EF4-FFF2-40B4-BE49-F238E27FC236}">
                      <a16:creationId xmlns:a16="http://schemas.microsoft.com/office/drawing/2014/main" id="{111CC1D9-61D3-1326-8AE7-0D5981A91415}"/>
                    </a:ext>
                  </a:extLst>
                </p:cNvPr>
                <p:cNvSpPr/>
                <p:nvPr/>
              </p:nvSpPr>
              <p:spPr>
                <a:xfrm>
                  <a:off x="5323610" y="5088625"/>
                  <a:ext cx="422909" cy="435609"/>
                </a:xfrm>
                <a:custGeom>
                  <a:avLst/>
                  <a:gdLst/>
                  <a:ahLst/>
                  <a:cxnLst/>
                  <a:rect l="l" t="t" r="r" b="b"/>
                  <a:pathLst>
                    <a:path w="422910" h="435609">
                      <a:moveTo>
                        <a:pt x="143848" y="0"/>
                      </a:moveTo>
                      <a:lnTo>
                        <a:pt x="126251" y="148286"/>
                      </a:lnTo>
                      <a:lnTo>
                        <a:pt x="0" y="228048"/>
                      </a:lnTo>
                      <a:lnTo>
                        <a:pt x="135595" y="290604"/>
                      </a:lnTo>
                      <a:lnTo>
                        <a:pt x="172432" y="435313"/>
                      </a:lnTo>
                      <a:lnTo>
                        <a:pt x="273839" y="325695"/>
                      </a:lnTo>
                      <a:lnTo>
                        <a:pt x="422859" y="335374"/>
                      </a:lnTo>
                      <a:lnTo>
                        <a:pt x="349925" y="205063"/>
                      </a:lnTo>
                      <a:lnTo>
                        <a:pt x="405185" y="66329"/>
                      </a:lnTo>
                      <a:lnTo>
                        <a:pt x="258715" y="95423"/>
                      </a:lnTo>
                      <a:lnTo>
                        <a:pt x="143848" y="0"/>
                      </a:lnTo>
                      <a:close/>
                    </a:path>
                  </a:pathLst>
                </a:custGeom>
                <a:solidFill>
                  <a:srgbClr val="F6E93C"/>
                </a:solidFill>
              </p:spPr>
              <p:txBody>
                <a:bodyPr wrap="square" lIns="0" tIns="0" rIns="0" bIns="0" rtlCol="0"/>
                <a:lstStyle/>
                <a:p>
                  <a:endParaRPr/>
                </a:p>
              </p:txBody>
            </p:sp>
            <p:sp>
              <p:nvSpPr>
                <p:cNvPr id="91" name="object 29">
                  <a:extLst>
                    <a:ext uri="{FF2B5EF4-FFF2-40B4-BE49-F238E27FC236}">
                      <a16:creationId xmlns:a16="http://schemas.microsoft.com/office/drawing/2014/main" id="{63689B22-1519-4515-FD88-AC4202386A7C}"/>
                    </a:ext>
                  </a:extLst>
                </p:cNvPr>
                <p:cNvSpPr/>
                <p:nvPr/>
              </p:nvSpPr>
              <p:spPr>
                <a:xfrm>
                  <a:off x="5285238" y="5052908"/>
                  <a:ext cx="494030" cy="508634"/>
                </a:xfrm>
                <a:custGeom>
                  <a:avLst/>
                  <a:gdLst/>
                  <a:ahLst/>
                  <a:cxnLst/>
                  <a:rect l="l" t="t" r="r" b="b"/>
                  <a:pathLst>
                    <a:path w="494029" h="508634">
                      <a:moveTo>
                        <a:pt x="167959" y="0"/>
                      </a:moveTo>
                      <a:lnTo>
                        <a:pt x="147413" y="173152"/>
                      </a:lnTo>
                      <a:lnTo>
                        <a:pt x="0" y="266277"/>
                      </a:lnTo>
                      <a:lnTo>
                        <a:pt x="158322" y="339330"/>
                      </a:lnTo>
                      <a:lnTo>
                        <a:pt x="201345" y="508317"/>
                      </a:lnTo>
                      <a:lnTo>
                        <a:pt x="270304" y="433761"/>
                      </a:lnTo>
                      <a:lnTo>
                        <a:pt x="220270" y="433761"/>
                      </a:lnTo>
                      <a:lnTo>
                        <a:pt x="189603" y="313311"/>
                      </a:lnTo>
                      <a:lnTo>
                        <a:pt x="76743" y="261245"/>
                      </a:lnTo>
                      <a:lnTo>
                        <a:pt x="181825" y="194859"/>
                      </a:lnTo>
                      <a:lnTo>
                        <a:pt x="196473" y="71431"/>
                      </a:lnTo>
                      <a:lnTo>
                        <a:pt x="253948" y="71431"/>
                      </a:lnTo>
                      <a:lnTo>
                        <a:pt x="167959" y="0"/>
                      </a:lnTo>
                      <a:close/>
                    </a:path>
                    <a:path w="494029" h="508634">
                      <a:moveTo>
                        <a:pt x="304666" y="342517"/>
                      </a:moveTo>
                      <a:lnTo>
                        <a:pt x="220270" y="433761"/>
                      </a:lnTo>
                      <a:lnTo>
                        <a:pt x="270304" y="433761"/>
                      </a:lnTo>
                      <a:lnTo>
                        <a:pt x="319747" y="380305"/>
                      </a:lnTo>
                      <a:lnTo>
                        <a:pt x="487431" y="380305"/>
                      </a:lnTo>
                      <a:lnTo>
                        <a:pt x="470787" y="350568"/>
                      </a:lnTo>
                      <a:lnTo>
                        <a:pt x="428702" y="350568"/>
                      </a:lnTo>
                      <a:lnTo>
                        <a:pt x="304666" y="342517"/>
                      </a:lnTo>
                      <a:close/>
                    </a:path>
                    <a:path w="494029" h="508634">
                      <a:moveTo>
                        <a:pt x="487431" y="380305"/>
                      </a:moveTo>
                      <a:lnTo>
                        <a:pt x="319747" y="380305"/>
                      </a:lnTo>
                      <a:lnTo>
                        <a:pt x="493760" y="391612"/>
                      </a:lnTo>
                      <a:lnTo>
                        <a:pt x="487431" y="380305"/>
                      </a:lnTo>
                      <a:close/>
                    </a:path>
                    <a:path w="494029" h="508634">
                      <a:moveTo>
                        <a:pt x="453530" y="126635"/>
                      </a:moveTo>
                      <a:lnTo>
                        <a:pt x="413990" y="126635"/>
                      </a:lnTo>
                      <a:lnTo>
                        <a:pt x="367998" y="242110"/>
                      </a:lnTo>
                      <a:lnTo>
                        <a:pt x="428702" y="350568"/>
                      </a:lnTo>
                      <a:lnTo>
                        <a:pt x="470787" y="350568"/>
                      </a:lnTo>
                      <a:lnTo>
                        <a:pt x="408595" y="239447"/>
                      </a:lnTo>
                      <a:lnTo>
                        <a:pt x="453530" y="126635"/>
                      </a:lnTo>
                      <a:close/>
                    </a:path>
                    <a:path w="494029" h="508634">
                      <a:moveTo>
                        <a:pt x="253948" y="71431"/>
                      </a:moveTo>
                      <a:lnTo>
                        <a:pt x="196473" y="71431"/>
                      </a:lnTo>
                      <a:lnTo>
                        <a:pt x="292079" y="150858"/>
                      </a:lnTo>
                      <a:lnTo>
                        <a:pt x="413990" y="126635"/>
                      </a:lnTo>
                      <a:lnTo>
                        <a:pt x="453530" y="126635"/>
                      </a:lnTo>
                      <a:lnTo>
                        <a:pt x="459590" y="111421"/>
                      </a:lnTo>
                      <a:lnTo>
                        <a:pt x="302087" y="111421"/>
                      </a:lnTo>
                      <a:lnTo>
                        <a:pt x="253948" y="71431"/>
                      </a:lnTo>
                      <a:close/>
                    </a:path>
                    <a:path w="494029" h="508634">
                      <a:moveTo>
                        <a:pt x="473122" y="77448"/>
                      </a:moveTo>
                      <a:lnTo>
                        <a:pt x="302087" y="111421"/>
                      </a:lnTo>
                      <a:lnTo>
                        <a:pt x="459590" y="111421"/>
                      </a:lnTo>
                      <a:lnTo>
                        <a:pt x="473122" y="77448"/>
                      </a:lnTo>
                      <a:close/>
                    </a:path>
                  </a:pathLst>
                </a:custGeom>
                <a:solidFill>
                  <a:srgbClr val="000000"/>
                </a:solidFill>
              </p:spPr>
              <p:txBody>
                <a:bodyPr wrap="square" lIns="0" tIns="0" rIns="0" bIns="0" rtlCol="0"/>
                <a:lstStyle/>
                <a:p>
                  <a:endParaRPr/>
                </a:p>
              </p:txBody>
            </p:sp>
            <p:sp>
              <p:nvSpPr>
                <p:cNvPr id="92" name="object 30">
                  <a:extLst>
                    <a:ext uri="{FF2B5EF4-FFF2-40B4-BE49-F238E27FC236}">
                      <a16:creationId xmlns:a16="http://schemas.microsoft.com/office/drawing/2014/main" id="{ED1959AC-4953-A143-C5B6-45098B87D8C1}"/>
                    </a:ext>
                  </a:extLst>
                </p:cNvPr>
                <p:cNvSpPr/>
                <p:nvPr/>
              </p:nvSpPr>
              <p:spPr>
                <a:xfrm>
                  <a:off x="4543679" y="5012510"/>
                  <a:ext cx="292100" cy="278130"/>
                </a:xfrm>
                <a:custGeom>
                  <a:avLst/>
                  <a:gdLst/>
                  <a:ahLst/>
                  <a:cxnLst/>
                  <a:rect l="l" t="t" r="r" b="b"/>
                  <a:pathLst>
                    <a:path w="292100" h="278130">
                      <a:moveTo>
                        <a:pt x="236176" y="0"/>
                      </a:moveTo>
                      <a:lnTo>
                        <a:pt x="145959" y="42980"/>
                      </a:lnTo>
                      <a:lnTo>
                        <a:pt x="55749" y="0"/>
                      </a:lnTo>
                      <a:lnTo>
                        <a:pt x="68755" y="99079"/>
                      </a:lnTo>
                      <a:lnTo>
                        <a:pt x="0" y="171601"/>
                      </a:lnTo>
                      <a:lnTo>
                        <a:pt x="98247" y="189841"/>
                      </a:lnTo>
                      <a:lnTo>
                        <a:pt x="145959" y="277647"/>
                      </a:lnTo>
                      <a:lnTo>
                        <a:pt x="193685" y="189841"/>
                      </a:lnTo>
                      <a:lnTo>
                        <a:pt x="291932" y="171601"/>
                      </a:lnTo>
                      <a:lnTo>
                        <a:pt x="223170" y="99079"/>
                      </a:lnTo>
                      <a:lnTo>
                        <a:pt x="236176" y="0"/>
                      </a:lnTo>
                      <a:close/>
                    </a:path>
                  </a:pathLst>
                </a:custGeom>
                <a:solidFill>
                  <a:srgbClr val="F6E93C"/>
                </a:solidFill>
              </p:spPr>
              <p:txBody>
                <a:bodyPr wrap="square" lIns="0" tIns="0" rIns="0" bIns="0" rtlCol="0"/>
                <a:lstStyle/>
                <a:p>
                  <a:endParaRPr/>
                </a:p>
              </p:txBody>
            </p:sp>
            <p:sp>
              <p:nvSpPr>
                <p:cNvPr id="93" name="object 31">
                  <a:extLst>
                    <a:ext uri="{FF2B5EF4-FFF2-40B4-BE49-F238E27FC236}">
                      <a16:creationId xmlns:a16="http://schemas.microsoft.com/office/drawing/2014/main" id="{DDB04603-120F-A2D5-D239-A2F6D267F2DA}"/>
                    </a:ext>
                  </a:extLst>
                </p:cNvPr>
                <p:cNvSpPr/>
                <p:nvPr/>
              </p:nvSpPr>
              <p:spPr>
                <a:xfrm>
                  <a:off x="4507104" y="4981395"/>
                  <a:ext cx="365125" cy="347345"/>
                </a:xfrm>
                <a:custGeom>
                  <a:avLst/>
                  <a:gdLst/>
                  <a:ahLst/>
                  <a:cxnLst/>
                  <a:rect l="l" t="t" r="r" b="b"/>
                  <a:pathLst>
                    <a:path w="365125" h="347344">
                      <a:moveTo>
                        <a:pt x="69726" y="0"/>
                      </a:moveTo>
                      <a:lnTo>
                        <a:pt x="85989" y="123910"/>
                      </a:lnTo>
                      <a:lnTo>
                        <a:pt x="0" y="214581"/>
                      </a:lnTo>
                      <a:lnTo>
                        <a:pt x="122868" y="237413"/>
                      </a:lnTo>
                      <a:lnTo>
                        <a:pt x="182538" y="347213"/>
                      </a:lnTo>
                      <a:lnTo>
                        <a:pt x="224339" y="270302"/>
                      </a:lnTo>
                      <a:lnTo>
                        <a:pt x="182538" y="270302"/>
                      </a:lnTo>
                      <a:lnTo>
                        <a:pt x="146777" y="204496"/>
                      </a:lnTo>
                      <a:lnTo>
                        <a:pt x="73150" y="190826"/>
                      </a:lnTo>
                      <a:lnTo>
                        <a:pt x="124678" y="136475"/>
                      </a:lnTo>
                      <a:lnTo>
                        <a:pt x="114936" y="62227"/>
                      </a:lnTo>
                      <a:lnTo>
                        <a:pt x="287190" y="62227"/>
                      </a:lnTo>
                      <a:lnTo>
                        <a:pt x="288302" y="53750"/>
                      </a:lnTo>
                      <a:lnTo>
                        <a:pt x="182538" y="53750"/>
                      </a:lnTo>
                      <a:lnTo>
                        <a:pt x="69726" y="0"/>
                      </a:lnTo>
                      <a:close/>
                    </a:path>
                    <a:path w="365125" h="347344">
                      <a:moveTo>
                        <a:pt x="287190" y="62227"/>
                      </a:moveTo>
                      <a:lnTo>
                        <a:pt x="250147" y="62227"/>
                      </a:lnTo>
                      <a:lnTo>
                        <a:pt x="240404" y="136475"/>
                      </a:lnTo>
                      <a:lnTo>
                        <a:pt x="291932" y="190826"/>
                      </a:lnTo>
                      <a:lnTo>
                        <a:pt x="218306" y="204496"/>
                      </a:lnTo>
                      <a:lnTo>
                        <a:pt x="182538" y="270302"/>
                      </a:lnTo>
                      <a:lnTo>
                        <a:pt x="224339" y="270302"/>
                      </a:lnTo>
                      <a:lnTo>
                        <a:pt x="242215" y="237413"/>
                      </a:lnTo>
                      <a:lnTo>
                        <a:pt x="365083" y="214581"/>
                      </a:lnTo>
                      <a:lnTo>
                        <a:pt x="279094" y="123910"/>
                      </a:lnTo>
                      <a:lnTo>
                        <a:pt x="287190" y="62227"/>
                      </a:lnTo>
                      <a:close/>
                    </a:path>
                    <a:path w="365125" h="347344">
                      <a:moveTo>
                        <a:pt x="250147" y="62227"/>
                      </a:moveTo>
                      <a:lnTo>
                        <a:pt x="114936" y="62227"/>
                      </a:lnTo>
                      <a:lnTo>
                        <a:pt x="182538" y="94438"/>
                      </a:lnTo>
                      <a:lnTo>
                        <a:pt x="250147" y="62227"/>
                      </a:lnTo>
                      <a:close/>
                    </a:path>
                    <a:path w="365125" h="347344">
                      <a:moveTo>
                        <a:pt x="295357" y="0"/>
                      </a:moveTo>
                      <a:lnTo>
                        <a:pt x="182538" y="53750"/>
                      </a:lnTo>
                      <a:lnTo>
                        <a:pt x="288302" y="53750"/>
                      </a:lnTo>
                      <a:lnTo>
                        <a:pt x="295357" y="0"/>
                      </a:lnTo>
                      <a:close/>
                    </a:path>
                  </a:pathLst>
                </a:custGeom>
                <a:solidFill>
                  <a:srgbClr val="000000"/>
                </a:solidFill>
              </p:spPr>
              <p:txBody>
                <a:bodyPr wrap="square" lIns="0" tIns="0" rIns="0" bIns="0" rtlCol="0"/>
                <a:lstStyle/>
                <a:p>
                  <a:endParaRPr/>
                </a:p>
              </p:txBody>
            </p:sp>
            <p:sp>
              <p:nvSpPr>
                <p:cNvPr id="94" name="object 32">
                  <a:extLst>
                    <a:ext uri="{FF2B5EF4-FFF2-40B4-BE49-F238E27FC236}">
                      <a16:creationId xmlns:a16="http://schemas.microsoft.com/office/drawing/2014/main" id="{6A36BA59-C7AF-4392-5748-D6483C5F1B85}"/>
                    </a:ext>
                  </a:extLst>
                </p:cNvPr>
                <p:cNvSpPr/>
                <p:nvPr/>
              </p:nvSpPr>
              <p:spPr>
                <a:xfrm>
                  <a:off x="4855080" y="5088623"/>
                  <a:ext cx="422909" cy="435609"/>
                </a:xfrm>
                <a:custGeom>
                  <a:avLst/>
                  <a:gdLst/>
                  <a:ahLst/>
                  <a:cxnLst/>
                  <a:rect l="l" t="t" r="r" b="b"/>
                  <a:pathLst>
                    <a:path w="422910" h="435609">
                      <a:moveTo>
                        <a:pt x="279010" y="0"/>
                      </a:moveTo>
                      <a:lnTo>
                        <a:pt x="164144" y="95423"/>
                      </a:lnTo>
                      <a:lnTo>
                        <a:pt x="17667" y="66329"/>
                      </a:lnTo>
                      <a:lnTo>
                        <a:pt x="72934" y="205070"/>
                      </a:lnTo>
                      <a:lnTo>
                        <a:pt x="0" y="335381"/>
                      </a:lnTo>
                      <a:lnTo>
                        <a:pt x="149020" y="325695"/>
                      </a:lnTo>
                      <a:lnTo>
                        <a:pt x="250419" y="435320"/>
                      </a:lnTo>
                      <a:lnTo>
                        <a:pt x="287264" y="290604"/>
                      </a:lnTo>
                      <a:lnTo>
                        <a:pt x="422852" y="228055"/>
                      </a:lnTo>
                      <a:lnTo>
                        <a:pt x="296608" y="148286"/>
                      </a:lnTo>
                      <a:lnTo>
                        <a:pt x="279010" y="0"/>
                      </a:lnTo>
                      <a:close/>
                    </a:path>
                  </a:pathLst>
                </a:custGeom>
                <a:solidFill>
                  <a:srgbClr val="F6E93C"/>
                </a:solidFill>
              </p:spPr>
              <p:txBody>
                <a:bodyPr wrap="square" lIns="0" tIns="0" rIns="0" bIns="0" rtlCol="0"/>
                <a:lstStyle/>
                <a:p>
                  <a:endParaRPr/>
                </a:p>
              </p:txBody>
            </p:sp>
            <p:sp>
              <p:nvSpPr>
                <p:cNvPr id="95" name="object 33">
                  <a:extLst>
                    <a:ext uri="{FF2B5EF4-FFF2-40B4-BE49-F238E27FC236}">
                      <a16:creationId xmlns:a16="http://schemas.microsoft.com/office/drawing/2014/main" id="{FDE85BAF-5614-27AB-55C8-A381EDBBE702}"/>
                    </a:ext>
                  </a:extLst>
                </p:cNvPr>
                <p:cNvSpPr/>
                <p:nvPr/>
              </p:nvSpPr>
              <p:spPr>
                <a:xfrm>
                  <a:off x="4822554" y="5052910"/>
                  <a:ext cx="494030" cy="508634"/>
                </a:xfrm>
                <a:custGeom>
                  <a:avLst/>
                  <a:gdLst/>
                  <a:ahLst/>
                  <a:cxnLst/>
                  <a:rect l="l" t="t" r="r" b="b"/>
                  <a:pathLst>
                    <a:path w="494029" h="508634">
                      <a:moveTo>
                        <a:pt x="224041" y="380305"/>
                      </a:moveTo>
                      <a:lnTo>
                        <a:pt x="174005" y="380305"/>
                      </a:lnTo>
                      <a:lnTo>
                        <a:pt x="292408" y="508317"/>
                      </a:lnTo>
                      <a:lnTo>
                        <a:pt x="311387" y="433754"/>
                      </a:lnTo>
                      <a:lnTo>
                        <a:pt x="273482" y="433754"/>
                      </a:lnTo>
                      <a:lnTo>
                        <a:pt x="224041" y="380305"/>
                      </a:lnTo>
                      <a:close/>
                    </a:path>
                    <a:path w="494029" h="508634">
                      <a:moveTo>
                        <a:pt x="334269" y="71431"/>
                      </a:moveTo>
                      <a:lnTo>
                        <a:pt x="297286" y="71431"/>
                      </a:lnTo>
                      <a:lnTo>
                        <a:pt x="311927" y="194852"/>
                      </a:lnTo>
                      <a:lnTo>
                        <a:pt x="417002" y="261245"/>
                      </a:lnTo>
                      <a:lnTo>
                        <a:pt x="304142" y="313311"/>
                      </a:lnTo>
                      <a:lnTo>
                        <a:pt x="273482" y="433754"/>
                      </a:lnTo>
                      <a:lnTo>
                        <a:pt x="311387" y="433754"/>
                      </a:lnTo>
                      <a:lnTo>
                        <a:pt x="335423" y="339330"/>
                      </a:lnTo>
                      <a:lnTo>
                        <a:pt x="493760" y="266277"/>
                      </a:lnTo>
                      <a:lnTo>
                        <a:pt x="346339" y="173152"/>
                      </a:lnTo>
                      <a:lnTo>
                        <a:pt x="334269" y="71431"/>
                      </a:lnTo>
                      <a:close/>
                    </a:path>
                    <a:path w="494029" h="508634">
                      <a:moveTo>
                        <a:pt x="20630" y="77448"/>
                      </a:moveTo>
                      <a:lnTo>
                        <a:pt x="85157" y="239447"/>
                      </a:lnTo>
                      <a:lnTo>
                        <a:pt x="0" y="391605"/>
                      </a:lnTo>
                      <a:lnTo>
                        <a:pt x="174005" y="380305"/>
                      </a:lnTo>
                      <a:lnTo>
                        <a:pt x="224041" y="380305"/>
                      </a:lnTo>
                      <a:lnTo>
                        <a:pt x="196534" y="350568"/>
                      </a:lnTo>
                      <a:lnTo>
                        <a:pt x="65051" y="350568"/>
                      </a:lnTo>
                      <a:lnTo>
                        <a:pt x="125755" y="242110"/>
                      </a:lnTo>
                      <a:lnTo>
                        <a:pt x="79762" y="126635"/>
                      </a:lnTo>
                      <a:lnTo>
                        <a:pt x="230832" y="126635"/>
                      </a:lnTo>
                      <a:lnTo>
                        <a:pt x="249147" y="111421"/>
                      </a:lnTo>
                      <a:lnTo>
                        <a:pt x="191665" y="111421"/>
                      </a:lnTo>
                      <a:lnTo>
                        <a:pt x="20630" y="77448"/>
                      </a:lnTo>
                      <a:close/>
                    </a:path>
                    <a:path w="494029" h="508634">
                      <a:moveTo>
                        <a:pt x="189086" y="342517"/>
                      </a:moveTo>
                      <a:lnTo>
                        <a:pt x="65051" y="350568"/>
                      </a:lnTo>
                      <a:lnTo>
                        <a:pt x="196534" y="350568"/>
                      </a:lnTo>
                      <a:lnTo>
                        <a:pt x="189086" y="342517"/>
                      </a:lnTo>
                      <a:close/>
                    </a:path>
                    <a:path w="494029" h="508634">
                      <a:moveTo>
                        <a:pt x="230832" y="126635"/>
                      </a:moveTo>
                      <a:lnTo>
                        <a:pt x="79762" y="126635"/>
                      </a:lnTo>
                      <a:lnTo>
                        <a:pt x="201673" y="150858"/>
                      </a:lnTo>
                      <a:lnTo>
                        <a:pt x="230832" y="126635"/>
                      </a:lnTo>
                      <a:close/>
                    </a:path>
                    <a:path w="494029" h="508634">
                      <a:moveTo>
                        <a:pt x="325793" y="0"/>
                      </a:moveTo>
                      <a:lnTo>
                        <a:pt x="191665" y="111421"/>
                      </a:lnTo>
                      <a:lnTo>
                        <a:pt x="249147" y="111421"/>
                      </a:lnTo>
                      <a:lnTo>
                        <a:pt x="297286" y="71431"/>
                      </a:lnTo>
                      <a:lnTo>
                        <a:pt x="334269" y="71431"/>
                      </a:lnTo>
                      <a:lnTo>
                        <a:pt x="325793" y="0"/>
                      </a:lnTo>
                      <a:close/>
                    </a:path>
                  </a:pathLst>
                </a:custGeom>
                <a:solidFill>
                  <a:srgbClr val="000000"/>
                </a:solidFill>
              </p:spPr>
              <p:txBody>
                <a:bodyPr wrap="square" lIns="0" tIns="0" rIns="0" bIns="0" rtlCol="0"/>
                <a:lstStyle/>
                <a:p>
                  <a:endParaRPr/>
                </a:p>
              </p:txBody>
            </p:sp>
          </p:grpSp>
        </p:grpSp>
        <p:pic>
          <p:nvPicPr>
            <p:cNvPr id="120" name="Picture 119">
              <a:extLst>
                <a:ext uri="{FF2B5EF4-FFF2-40B4-BE49-F238E27FC236}">
                  <a16:creationId xmlns:a16="http://schemas.microsoft.com/office/drawing/2014/main" id="{A6FDE87E-EA4F-93D1-16F4-A968E9D5A9C2}"/>
                </a:ext>
              </a:extLst>
            </p:cNvPr>
            <p:cNvPicPr>
              <a:picLocks noChangeAspect="1"/>
            </p:cNvPicPr>
            <p:nvPr/>
          </p:nvPicPr>
          <p:blipFill>
            <a:blip r:embed="rId14"/>
            <a:srcRect l="100" r="100"/>
            <a:stretch/>
          </p:blipFill>
          <p:spPr>
            <a:xfrm>
              <a:off x="10343025" y="1649460"/>
              <a:ext cx="982155" cy="982436"/>
            </a:xfrm>
            <a:prstGeom prst="ellipse">
              <a:avLst/>
            </a:prstGeom>
          </p:spPr>
        </p:pic>
      </p:grpSp>
      <p:grpSp>
        <p:nvGrpSpPr>
          <p:cNvPr id="11" name="Group 10">
            <a:extLst>
              <a:ext uri="{FF2B5EF4-FFF2-40B4-BE49-F238E27FC236}">
                <a16:creationId xmlns:a16="http://schemas.microsoft.com/office/drawing/2014/main" id="{14801598-DDD3-3D50-EC86-61497E194C96}"/>
              </a:ext>
            </a:extLst>
          </p:cNvPr>
          <p:cNvGrpSpPr>
            <a:grpSpLocks noChangeAspect="1"/>
          </p:cNvGrpSpPr>
          <p:nvPr/>
        </p:nvGrpSpPr>
        <p:grpSpPr>
          <a:xfrm>
            <a:off x="4623043" y="1149196"/>
            <a:ext cx="1188000" cy="1188000"/>
            <a:chOff x="-82087" y="1567657"/>
            <a:chExt cx="1843750" cy="1843750"/>
          </a:xfrm>
          <a:effectLst>
            <a:outerShdw blurRad="63500" sx="102000" sy="102000" algn="ctr" rotWithShape="0">
              <a:prstClr val="black">
                <a:alpha val="40000"/>
              </a:prstClr>
            </a:outerShdw>
          </a:effectLst>
        </p:grpSpPr>
        <p:grpSp>
          <p:nvGrpSpPr>
            <p:cNvPr id="29" name="Group 28">
              <a:extLst>
                <a:ext uri="{FF2B5EF4-FFF2-40B4-BE49-F238E27FC236}">
                  <a16:creationId xmlns:a16="http://schemas.microsoft.com/office/drawing/2014/main" id="{E7965B7A-2010-7813-D398-7C7978EA95A3}"/>
                </a:ext>
              </a:extLst>
            </p:cNvPr>
            <p:cNvGrpSpPr/>
            <p:nvPr/>
          </p:nvGrpSpPr>
          <p:grpSpPr>
            <a:xfrm>
              <a:off x="-82087" y="1567657"/>
              <a:ext cx="1843750" cy="1843750"/>
              <a:chOff x="8529288" y="253926"/>
              <a:chExt cx="2698684" cy="2698684"/>
            </a:xfrm>
          </p:grpSpPr>
          <p:sp>
            <p:nvSpPr>
              <p:cNvPr id="31" name="Oval 30">
                <a:extLst>
                  <a:ext uri="{FF2B5EF4-FFF2-40B4-BE49-F238E27FC236}">
                    <a16:creationId xmlns:a16="http://schemas.microsoft.com/office/drawing/2014/main" id="{836F1D0B-595E-439E-14E6-359795A1C7DD}"/>
                  </a:ext>
                </a:extLst>
              </p:cNvPr>
              <p:cNvSpPr>
                <a:spLocks noChangeAspect="1"/>
              </p:cNvSpPr>
              <p:nvPr/>
            </p:nvSpPr>
            <p:spPr>
              <a:xfrm>
                <a:off x="8529288" y="253926"/>
                <a:ext cx="2698684" cy="26986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dirty="0">
                  <a:solidFill>
                    <a:srgbClr val="FFFFFF"/>
                  </a:solidFill>
                  <a:latin typeface="Gotham Book" charset="0"/>
                </a:endParaRPr>
              </a:p>
            </p:txBody>
          </p:sp>
          <p:sp>
            <p:nvSpPr>
              <p:cNvPr id="32" name="shape 4">
                <a:extLst>
                  <a:ext uri="{FF2B5EF4-FFF2-40B4-BE49-F238E27FC236}">
                    <a16:creationId xmlns:a16="http://schemas.microsoft.com/office/drawing/2014/main" id="{DD9A949E-5ECF-E14B-CFD8-A8D4BED0CA23}"/>
                  </a:ext>
                </a:extLst>
              </p:cNvPr>
              <p:cNvSpPr/>
              <p:nvPr/>
            </p:nvSpPr>
            <p:spPr>
              <a:xfrm>
                <a:off x="8642190" y="366828"/>
                <a:ext cx="2472880" cy="2472880"/>
              </a:xfrm>
              <a:prstGeom prst="ellipse">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ja-JP" sz="1800" b="0" i="0" u="none" strike="noStrike" kern="1200" cap="none" spc="0" normalizeH="0" baseline="0" noProof="0" dirty="0">
                  <a:ln>
                    <a:noFill/>
                  </a:ln>
                  <a:solidFill>
                    <a:srgbClr val="FFFFFF"/>
                  </a:solidFill>
                  <a:effectLst/>
                  <a:uLnTx/>
                  <a:uFillTx/>
                  <a:latin typeface="Gotham Book" charset="0"/>
                  <a:ea typeface="Yu Gothic" panose="020B0400000000000000" pitchFamily="34" charset="-128"/>
                  <a:cs typeface="+mn-cs"/>
                </a:endParaRPr>
              </a:p>
            </p:txBody>
          </p:sp>
        </p:grpSp>
        <p:pic>
          <p:nvPicPr>
            <p:cNvPr id="30" name="Graphic 29">
              <a:extLst>
                <a:ext uri="{FF2B5EF4-FFF2-40B4-BE49-F238E27FC236}">
                  <a16:creationId xmlns:a16="http://schemas.microsoft.com/office/drawing/2014/main" id="{A609918B-9B00-6922-FFB0-24FDD9BA6F2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3788" y="1866284"/>
              <a:ext cx="1332000" cy="1332000"/>
            </a:xfrm>
            <a:prstGeom prst="rect">
              <a:avLst/>
            </a:prstGeom>
          </p:spPr>
        </p:pic>
      </p:grpSp>
    </p:spTree>
    <p:extLst>
      <p:ext uri="{BB962C8B-B14F-4D97-AF65-F5344CB8AC3E}">
        <p14:creationId xmlns:p14="http://schemas.microsoft.com/office/powerpoint/2010/main" val="143502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nodeType="withEffect">
                                  <p:stCondLst>
                                    <p:cond delay="0"/>
                                  </p:stCondLst>
                                  <p:childTnLst>
                                    <p:animMotion origin="layout" path="M -0.01822 -0.00046 L -4.58333E-6 -1.11111E-6 " pathEditMode="relative" rAng="0" ptsTypes="AA">
                                      <p:cBhvr>
                                        <p:cTn id="9" dur="500" fill="hold"/>
                                        <p:tgtEl>
                                          <p:spTgt spid="3"/>
                                        </p:tgtEl>
                                        <p:attrNameLst>
                                          <p:attrName>ppt_x</p:attrName>
                                          <p:attrName>ppt_y</p:attrName>
                                        </p:attrNameLst>
                                      </p:cBhvr>
                                      <p:rCtr x="91100" y="2300"/>
                                    </p:animMotion>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10" presetClass="entr" presetSubtype="0" fill="hold"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42" presetClass="path" presetSubtype="0" decel="100000" fill="hold" nodeType="withEffect">
                                  <p:stCondLst>
                                    <p:cond delay="500"/>
                                  </p:stCondLst>
                                  <p:childTnLst>
                                    <p:animMotion origin="layout" path="M -0.01822 -0.00046 L -4.58333E-6 -1.11111E-6 " pathEditMode="relative" rAng="0" ptsTypes="AA">
                                      <p:cBhvr>
                                        <p:cTn id="20" dur="500" fill="hold"/>
                                        <p:tgtEl>
                                          <p:spTgt spid="5"/>
                                        </p:tgtEl>
                                        <p:attrNameLst>
                                          <p:attrName>ppt_x</p:attrName>
                                          <p:attrName>ppt_y</p:attrName>
                                        </p:attrNameLst>
                                      </p:cBhvr>
                                      <p:rCtr x="91100" y="2300"/>
                                    </p:animMotion>
                                  </p:childTnLst>
                                </p:cTn>
                              </p:par>
                              <p:par>
                                <p:cTn id="21" presetID="53" presetClass="entr" presetSubtype="16" fill="hold" nodeType="withEffect">
                                  <p:stCondLst>
                                    <p:cond delay="500"/>
                                  </p:stCondLst>
                                  <p:childTnLst>
                                    <p:set>
                                      <p:cBhvr>
                                        <p:cTn id="22" dur="1" fill="hold">
                                          <p:stCondLst>
                                            <p:cond delay="0"/>
                                          </p:stCondLst>
                                        </p:cTn>
                                        <p:tgtEl>
                                          <p:spTgt spid="124"/>
                                        </p:tgtEl>
                                        <p:attrNameLst>
                                          <p:attrName>style.visibility</p:attrName>
                                        </p:attrNameLst>
                                      </p:cBhvr>
                                      <p:to>
                                        <p:strVal val="visible"/>
                                      </p:to>
                                    </p:set>
                                    <p:anim calcmode="lin" valueType="num">
                                      <p:cBhvr>
                                        <p:cTn id="23" dur="500" fill="hold"/>
                                        <p:tgtEl>
                                          <p:spTgt spid="124"/>
                                        </p:tgtEl>
                                        <p:attrNameLst>
                                          <p:attrName>ppt_w</p:attrName>
                                        </p:attrNameLst>
                                      </p:cBhvr>
                                      <p:tavLst>
                                        <p:tav tm="0">
                                          <p:val>
                                            <p:fltVal val="0"/>
                                          </p:val>
                                        </p:tav>
                                        <p:tav tm="100000">
                                          <p:val>
                                            <p:strVal val="#ppt_w"/>
                                          </p:val>
                                        </p:tav>
                                      </p:tavLst>
                                    </p:anim>
                                    <p:anim calcmode="lin" valueType="num">
                                      <p:cBhvr>
                                        <p:cTn id="24" dur="500" fill="hold"/>
                                        <p:tgtEl>
                                          <p:spTgt spid="124"/>
                                        </p:tgtEl>
                                        <p:attrNameLst>
                                          <p:attrName>ppt_h</p:attrName>
                                        </p:attrNameLst>
                                      </p:cBhvr>
                                      <p:tavLst>
                                        <p:tav tm="0">
                                          <p:val>
                                            <p:fltVal val="0"/>
                                          </p:val>
                                        </p:tav>
                                        <p:tav tm="100000">
                                          <p:val>
                                            <p:strVal val="#ppt_h"/>
                                          </p:val>
                                        </p:tav>
                                      </p:tavLst>
                                    </p:anim>
                                    <p:animEffect transition="in" filter="fade">
                                      <p:cBhvr>
                                        <p:cTn id="25" dur="500"/>
                                        <p:tgtEl>
                                          <p:spTgt spid="124"/>
                                        </p:tgtEl>
                                      </p:cBhvr>
                                    </p:animEffect>
                                  </p:childTnLst>
                                </p:cTn>
                              </p:par>
                            </p:childTnLst>
                          </p:cTn>
                        </p:par>
                        <p:par>
                          <p:cTn id="26" fill="hold">
                            <p:stCondLst>
                              <p:cond delay="1500"/>
                            </p:stCondLst>
                            <p:childTnLst>
                              <p:par>
                                <p:cTn id="27" presetID="10" presetClass="entr" presetSubtype="0" fill="hold" nodeType="afterEffect">
                                  <p:stCondLst>
                                    <p:cond delay="5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42" presetClass="path" presetSubtype="0" decel="100000" fill="hold" nodeType="withEffect">
                                  <p:stCondLst>
                                    <p:cond delay="500"/>
                                  </p:stCondLst>
                                  <p:childTnLst>
                                    <p:animMotion origin="layout" path="M -0.01822 -0.00046 L -4.58333E-6 -1.11111E-6 " pathEditMode="relative" rAng="0" ptsTypes="AA">
                                      <p:cBhvr>
                                        <p:cTn id="31" dur="500" fill="hold"/>
                                        <p:tgtEl>
                                          <p:spTgt spid="6"/>
                                        </p:tgtEl>
                                        <p:attrNameLst>
                                          <p:attrName>ppt_x</p:attrName>
                                          <p:attrName>ppt_y</p:attrName>
                                        </p:attrNameLst>
                                      </p:cBhvr>
                                      <p:rCtr x="91100" y="2300"/>
                                    </p:animMotion>
                                  </p:childTnLst>
                                </p:cTn>
                              </p:par>
                              <p:par>
                                <p:cTn id="32" presetID="53" presetClass="entr" presetSubtype="16" fill="hold" nodeType="withEffect">
                                  <p:stCondLst>
                                    <p:cond delay="500"/>
                                  </p:stCondLst>
                                  <p:childTnLst>
                                    <p:set>
                                      <p:cBhvr>
                                        <p:cTn id="33" dur="1" fill="hold">
                                          <p:stCondLst>
                                            <p:cond delay="0"/>
                                          </p:stCondLst>
                                        </p:cTn>
                                        <p:tgtEl>
                                          <p:spTgt spid="128"/>
                                        </p:tgtEl>
                                        <p:attrNameLst>
                                          <p:attrName>style.visibility</p:attrName>
                                        </p:attrNameLst>
                                      </p:cBhvr>
                                      <p:to>
                                        <p:strVal val="visible"/>
                                      </p:to>
                                    </p:set>
                                    <p:anim calcmode="lin" valueType="num">
                                      <p:cBhvr>
                                        <p:cTn id="34" dur="500" fill="hold"/>
                                        <p:tgtEl>
                                          <p:spTgt spid="128"/>
                                        </p:tgtEl>
                                        <p:attrNameLst>
                                          <p:attrName>ppt_w</p:attrName>
                                        </p:attrNameLst>
                                      </p:cBhvr>
                                      <p:tavLst>
                                        <p:tav tm="0">
                                          <p:val>
                                            <p:fltVal val="0"/>
                                          </p:val>
                                        </p:tav>
                                        <p:tav tm="100000">
                                          <p:val>
                                            <p:strVal val="#ppt_w"/>
                                          </p:val>
                                        </p:tav>
                                      </p:tavLst>
                                    </p:anim>
                                    <p:anim calcmode="lin" valueType="num">
                                      <p:cBhvr>
                                        <p:cTn id="35" dur="500" fill="hold"/>
                                        <p:tgtEl>
                                          <p:spTgt spid="128"/>
                                        </p:tgtEl>
                                        <p:attrNameLst>
                                          <p:attrName>ppt_h</p:attrName>
                                        </p:attrNameLst>
                                      </p:cBhvr>
                                      <p:tavLst>
                                        <p:tav tm="0">
                                          <p:val>
                                            <p:fltVal val="0"/>
                                          </p:val>
                                        </p:tav>
                                        <p:tav tm="100000">
                                          <p:val>
                                            <p:strVal val="#ppt_h"/>
                                          </p:val>
                                        </p:tav>
                                      </p:tavLst>
                                    </p:anim>
                                    <p:animEffect transition="in" filter="fade">
                                      <p:cBhvr>
                                        <p:cTn id="36" dur="500"/>
                                        <p:tgtEl>
                                          <p:spTgt spid="128"/>
                                        </p:tgtEl>
                                      </p:cBhvr>
                                    </p:animEffect>
                                  </p:childTnLst>
                                </p:cTn>
                              </p:par>
                            </p:childTnLst>
                          </p:cTn>
                        </p:par>
                        <p:par>
                          <p:cTn id="37" fill="hold">
                            <p:stCondLst>
                              <p:cond delay="2500"/>
                            </p:stCondLst>
                            <p:childTnLst>
                              <p:par>
                                <p:cTn id="38" presetID="10" presetClass="entr" presetSubtype="0" fill="hold" nodeType="afterEffect">
                                  <p:stCondLst>
                                    <p:cond delay="5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par>
                                <p:cTn id="41" presetID="42" presetClass="path" presetSubtype="0" decel="100000" fill="hold" nodeType="withEffect">
                                  <p:stCondLst>
                                    <p:cond delay="500"/>
                                  </p:stCondLst>
                                  <p:childTnLst>
                                    <p:animMotion origin="layout" path="M -0.01822 -0.00046 L -4.58333E-6 -1.11111E-6 " pathEditMode="relative" rAng="0" ptsTypes="AA">
                                      <p:cBhvr>
                                        <p:cTn id="42" dur="500" fill="hold"/>
                                        <p:tgtEl>
                                          <p:spTgt spid="7"/>
                                        </p:tgtEl>
                                        <p:attrNameLst>
                                          <p:attrName>ppt_x</p:attrName>
                                          <p:attrName>ppt_y</p:attrName>
                                        </p:attrNameLst>
                                      </p:cBhvr>
                                      <p:rCtr x="91100" y="2300"/>
                                    </p:animMotion>
                                  </p:childTnLst>
                                </p:cTn>
                              </p:par>
                              <p:par>
                                <p:cTn id="43" presetID="53" presetClass="entr" presetSubtype="16" fill="hold" nodeType="withEffect">
                                  <p:stCondLst>
                                    <p:cond delay="500"/>
                                  </p:stCondLst>
                                  <p:childTnLst>
                                    <p:set>
                                      <p:cBhvr>
                                        <p:cTn id="44" dur="1" fill="hold">
                                          <p:stCondLst>
                                            <p:cond delay="0"/>
                                          </p:stCondLst>
                                        </p:cTn>
                                        <p:tgtEl>
                                          <p:spTgt spid="125"/>
                                        </p:tgtEl>
                                        <p:attrNameLst>
                                          <p:attrName>style.visibility</p:attrName>
                                        </p:attrNameLst>
                                      </p:cBhvr>
                                      <p:to>
                                        <p:strVal val="visible"/>
                                      </p:to>
                                    </p:set>
                                    <p:anim calcmode="lin" valueType="num">
                                      <p:cBhvr>
                                        <p:cTn id="45" dur="500" fill="hold"/>
                                        <p:tgtEl>
                                          <p:spTgt spid="125"/>
                                        </p:tgtEl>
                                        <p:attrNameLst>
                                          <p:attrName>ppt_w</p:attrName>
                                        </p:attrNameLst>
                                      </p:cBhvr>
                                      <p:tavLst>
                                        <p:tav tm="0">
                                          <p:val>
                                            <p:fltVal val="0"/>
                                          </p:val>
                                        </p:tav>
                                        <p:tav tm="100000">
                                          <p:val>
                                            <p:strVal val="#ppt_w"/>
                                          </p:val>
                                        </p:tav>
                                      </p:tavLst>
                                    </p:anim>
                                    <p:anim calcmode="lin" valueType="num">
                                      <p:cBhvr>
                                        <p:cTn id="46" dur="500" fill="hold"/>
                                        <p:tgtEl>
                                          <p:spTgt spid="125"/>
                                        </p:tgtEl>
                                        <p:attrNameLst>
                                          <p:attrName>ppt_h</p:attrName>
                                        </p:attrNameLst>
                                      </p:cBhvr>
                                      <p:tavLst>
                                        <p:tav tm="0">
                                          <p:val>
                                            <p:fltVal val="0"/>
                                          </p:val>
                                        </p:tav>
                                        <p:tav tm="100000">
                                          <p:val>
                                            <p:strVal val="#ppt_h"/>
                                          </p:val>
                                        </p:tav>
                                      </p:tavLst>
                                    </p:anim>
                                    <p:animEffect transition="in" filter="fade">
                                      <p:cBhvr>
                                        <p:cTn id="47"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3319-1A56-8588-1103-01D680BE2027}"/>
              </a:ext>
            </a:extLst>
          </p:cNvPr>
          <p:cNvSpPr>
            <a:spLocks noGrp="1"/>
          </p:cNvSpPr>
          <p:nvPr>
            <p:ph type="title"/>
          </p:nvPr>
        </p:nvSpPr>
        <p:spPr/>
        <p:txBody>
          <a:bodyPr/>
          <a:lstStyle/>
          <a:p>
            <a:r>
              <a:rPr lang="en-GB" dirty="0"/>
              <a:t>The power of celebrating together</a:t>
            </a:r>
          </a:p>
        </p:txBody>
      </p:sp>
      <p:sp>
        <p:nvSpPr>
          <p:cNvPr id="4" name="Textfeld 6">
            <a:extLst>
              <a:ext uri="{FF2B5EF4-FFF2-40B4-BE49-F238E27FC236}">
                <a16:creationId xmlns:a16="http://schemas.microsoft.com/office/drawing/2014/main" id="{312D3D07-9B70-72E9-0203-82993C6CE522}"/>
              </a:ext>
            </a:extLst>
          </p:cNvPr>
          <p:cNvSpPr txBox="1"/>
          <p:nvPr/>
        </p:nvSpPr>
        <p:spPr>
          <a:xfrm>
            <a:off x="0" y="1376363"/>
            <a:ext cx="12192000" cy="4537075"/>
          </a:xfrm>
          <a:prstGeom prst="rect">
            <a:avLst/>
          </a:prstGeom>
          <a:solidFill>
            <a:schemeClr val="accent2">
              <a:alpha val="20000"/>
            </a:schemeClr>
          </a:solidFill>
        </p:spPr>
        <p:txBody>
          <a:bodyPr wrap="square" lIns="144000" tIns="144000" rIns="144000" bIns="36000" rtlCol="0" anchor="t" anchorCtr="0">
            <a:noAutofit/>
          </a:bodyPr>
          <a:lstStyle>
            <a:defPPr>
              <a:defRPr lang="en-US"/>
            </a:defPPr>
            <a:lvl1pPr>
              <a:buClr>
                <a:srgbClr val="EE1C25"/>
              </a:buClr>
              <a:buSzPct val="100000"/>
              <a:defRPr sz="2000" b="1">
                <a:solidFill>
                  <a:schemeClr val="accent3"/>
                </a:solidFill>
                <a:ea typeface="Gotham Bold" charset="0"/>
                <a:cs typeface="Gotham Bold" charset="0"/>
              </a:defRPr>
            </a:lvl1pPr>
          </a:lstStyle>
          <a:p>
            <a:endParaRPr lang="en-US" dirty="0"/>
          </a:p>
        </p:txBody>
      </p:sp>
      <p:grpSp>
        <p:nvGrpSpPr>
          <p:cNvPr id="3" name="Group 2">
            <a:extLst>
              <a:ext uri="{FF2B5EF4-FFF2-40B4-BE49-F238E27FC236}">
                <a16:creationId xmlns:a16="http://schemas.microsoft.com/office/drawing/2014/main" id="{5AF74391-F51D-9A98-4D00-A9790067CE59}"/>
              </a:ext>
            </a:extLst>
          </p:cNvPr>
          <p:cNvGrpSpPr/>
          <p:nvPr/>
        </p:nvGrpSpPr>
        <p:grpSpPr>
          <a:xfrm>
            <a:off x="1897151" y="1634606"/>
            <a:ext cx="7937755" cy="478946"/>
            <a:chOff x="1897151" y="1634606"/>
            <a:chExt cx="7937755" cy="478946"/>
          </a:xfrm>
        </p:grpSpPr>
        <p:sp>
          <p:nvSpPr>
            <p:cNvPr id="6" name="TextBox 5">
              <a:extLst>
                <a:ext uri="{FF2B5EF4-FFF2-40B4-BE49-F238E27FC236}">
                  <a16:creationId xmlns:a16="http://schemas.microsoft.com/office/drawing/2014/main" id="{2DCFA65F-835E-9D58-0CC2-EFB61418733F}"/>
                </a:ext>
              </a:extLst>
            </p:cNvPr>
            <p:cNvSpPr txBox="1"/>
            <p:nvPr/>
          </p:nvSpPr>
          <p:spPr>
            <a:xfrm>
              <a:off x="1897151" y="1634606"/>
              <a:ext cx="5713760" cy="461665"/>
            </a:xfrm>
            <a:prstGeom prst="rect">
              <a:avLst/>
            </a:prstGeom>
            <a:noFill/>
          </p:spPr>
          <p:txBody>
            <a:bodyPr wrap="square" rtlCol="0">
              <a:spAutoFit/>
            </a:bodyPr>
            <a:lstStyle/>
            <a:p>
              <a:pPr>
                <a:defRPr/>
              </a:pPr>
              <a:r>
                <a:rPr lang="en-US" sz="2400" b="1" dirty="0">
                  <a:solidFill>
                    <a:schemeClr val="accent3"/>
                  </a:solidFill>
                  <a:cs typeface="Gotham Pro Medium" panose="02000603030000020004" pitchFamily="2" charset="0"/>
                </a:rPr>
                <a:t>All the people involved in the process</a:t>
              </a:r>
              <a:endParaRPr lang="en-US" sz="2400" dirty="0">
                <a:solidFill>
                  <a:schemeClr val="accent3"/>
                </a:solidFill>
                <a:cs typeface="Gotham Pro Medium" panose="02000603030000020004" pitchFamily="2" charset="0"/>
              </a:endParaRPr>
            </a:p>
          </p:txBody>
        </p:sp>
        <p:sp>
          <p:nvSpPr>
            <p:cNvPr id="10" name="[T2O] TextBox 7">
              <a:extLst>
                <a:ext uri="{FF2B5EF4-FFF2-40B4-BE49-F238E27FC236}">
                  <a16:creationId xmlns:a16="http://schemas.microsoft.com/office/drawing/2014/main" id="{ADDE2A5B-9D02-AC0B-9920-63E31A1EA53A}"/>
                </a:ext>
              </a:extLst>
            </p:cNvPr>
            <p:cNvSpPr/>
            <p:nvPr/>
          </p:nvSpPr>
          <p:spPr>
            <a:xfrm>
              <a:off x="6851012" y="1666421"/>
              <a:ext cx="2983894" cy="447131"/>
            </a:xfrm>
            <a:custGeom>
              <a:avLst/>
              <a:gdLst/>
              <a:ahLst/>
              <a:cxnLst/>
              <a:rect l="l" t="t" r="r" b="b"/>
              <a:pathLst>
                <a:path w="2983894" h="447131">
                  <a:moveTo>
                    <a:pt x="2540731" y="170128"/>
                  </a:moveTo>
                  <a:cubicBezTo>
                    <a:pt x="2540838" y="169763"/>
                    <a:pt x="2541117" y="170098"/>
                    <a:pt x="2541567" y="171134"/>
                  </a:cubicBezTo>
                  <a:lnTo>
                    <a:pt x="2540786" y="171046"/>
                  </a:lnTo>
                  <a:close/>
                  <a:moveTo>
                    <a:pt x="1893031" y="170128"/>
                  </a:moveTo>
                  <a:cubicBezTo>
                    <a:pt x="1893138" y="169763"/>
                    <a:pt x="1893417" y="170098"/>
                    <a:pt x="1893867" y="171134"/>
                  </a:cubicBezTo>
                  <a:lnTo>
                    <a:pt x="1893087" y="171047"/>
                  </a:lnTo>
                  <a:close/>
                  <a:moveTo>
                    <a:pt x="1226281" y="170128"/>
                  </a:moveTo>
                  <a:cubicBezTo>
                    <a:pt x="1226388" y="169763"/>
                    <a:pt x="1226667" y="170098"/>
                    <a:pt x="1227117" y="171134"/>
                  </a:cubicBezTo>
                  <a:lnTo>
                    <a:pt x="1226337" y="171046"/>
                  </a:lnTo>
                  <a:close/>
                  <a:moveTo>
                    <a:pt x="735350" y="163227"/>
                  </a:moveTo>
                  <a:cubicBezTo>
                    <a:pt x="705862" y="163227"/>
                    <a:pt x="668610" y="192729"/>
                    <a:pt x="623594" y="251733"/>
                  </a:cubicBezTo>
                  <a:lnTo>
                    <a:pt x="622929" y="252676"/>
                  </a:lnTo>
                  <a:lnTo>
                    <a:pt x="620217" y="257424"/>
                  </a:lnTo>
                  <a:lnTo>
                    <a:pt x="615355" y="264885"/>
                  </a:lnTo>
                  <a:lnTo>
                    <a:pt x="621047" y="263877"/>
                  </a:lnTo>
                  <a:cubicBezTo>
                    <a:pt x="627855" y="263877"/>
                    <a:pt x="631260" y="266734"/>
                    <a:pt x="631260" y="272448"/>
                  </a:cubicBezTo>
                  <a:cubicBezTo>
                    <a:pt x="631260" y="275365"/>
                    <a:pt x="630254" y="277700"/>
                    <a:pt x="628244" y="279453"/>
                  </a:cubicBezTo>
                  <a:cubicBezTo>
                    <a:pt x="624069" y="286788"/>
                    <a:pt x="621982" y="291200"/>
                    <a:pt x="621982" y="292690"/>
                  </a:cubicBezTo>
                  <a:cubicBezTo>
                    <a:pt x="621982" y="293564"/>
                    <a:pt x="623282" y="294001"/>
                    <a:pt x="625881" y="294001"/>
                  </a:cubicBezTo>
                  <a:cubicBezTo>
                    <a:pt x="644031" y="294001"/>
                    <a:pt x="669272" y="277752"/>
                    <a:pt x="701605" y="245254"/>
                  </a:cubicBezTo>
                  <a:cubicBezTo>
                    <a:pt x="733622" y="213221"/>
                    <a:pt x="749631" y="188987"/>
                    <a:pt x="749631" y="172550"/>
                  </a:cubicBezTo>
                  <a:cubicBezTo>
                    <a:pt x="749631" y="166335"/>
                    <a:pt x="744870" y="163227"/>
                    <a:pt x="735350" y="163227"/>
                  </a:cubicBezTo>
                  <a:close/>
                  <a:moveTo>
                    <a:pt x="2008951" y="128851"/>
                  </a:moveTo>
                  <a:cubicBezTo>
                    <a:pt x="2002609" y="128851"/>
                    <a:pt x="1995299" y="131754"/>
                    <a:pt x="1987021" y="137560"/>
                  </a:cubicBezTo>
                  <a:lnTo>
                    <a:pt x="1980410" y="142767"/>
                  </a:lnTo>
                  <a:lnTo>
                    <a:pt x="1974068" y="149773"/>
                  </a:lnTo>
                  <a:cubicBezTo>
                    <a:pt x="1949177" y="186883"/>
                    <a:pt x="1936731" y="219106"/>
                    <a:pt x="1936731" y="246441"/>
                  </a:cubicBezTo>
                  <a:cubicBezTo>
                    <a:pt x="1936731" y="267730"/>
                    <a:pt x="1941191" y="278375"/>
                    <a:pt x="1950111" y="278375"/>
                  </a:cubicBezTo>
                  <a:cubicBezTo>
                    <a:pt x="1966625" y="278375"/>
                    <a:pt x="1984434" y="261424"/>
                    <a:pt x="2003538" y="227521"/>
                  </a:cubicBezTo>
                  <a:cubicBezTo>
                    <a:pt x="2016534" y="200882"/>
                    <a:pt x="2023033" y="179101"/>
                    <a:pt x="2023033" y="162175"/>
                  </a:cubicBezTo>
                  <a:cubicBezTo>
                    <a:pt x="2023033" y="139959"/>
                    <a:pt x="2018338" y="128851"/>
                    <a:pt x="2008951" y="128851"/>
                  </a:cubicBezTo>
                  <a:close/>
                  <a:moveTo>
                    <a:pt x="1056820" y="122959"/>
                  </a:moveTo>
                  <a:lnTo>
                    <a:pt x="1056728" y="122990"/>
                  </a:lnTo>
                  <a:cubicBezTo>
                    <a:pt x="1041697" y="129873"/>
                    <a:pt x="1019288" y="152634"/>
                    <a:pt x="989502" y="191274"/>
                  </a:cubicBezTo>
                  <a:cubicBezTo>
                    <a:pt x="955460" y="235434"/>
                    <a:pt x="938439" y="265492"/>
                    <a:pt x="938439" y="281448"/>
                  </a:cubicBezTo>
                  <a:cubicBezTo>
                    <a:pt x="938439" y="284207"/>
                    <a:pt x="939427" y="285587"/>
                    <a:pt x="941403" y="285587"/>
                  </a:cubicBezTo>
                  <a:cubicBezTo>
                    <a:pt x="953437" y="285587"/>
                    <a:pt x="973570" y="268537"/>
                    <a:pt x="1001801" y="234436"/>
                  </a:cubicBezTo>
                  <a:cubicBezTo>
                    <a:pt x="1021957" y="210099"/>
                    <a:pt x="1032665" y="197174"/>
                    <a:pt x="1033927" y="195661"/>
                  </a:cubicBezTo>
                  <a:cubicBezTo>
                    <a:pt x="1042975" y="182873"/>
                    <a:pt x="1048081" y="171678"/>
                    <a:pt x="1049245" y="162078"/>
                  </a:cubicBezTo>
                  <a:cubicBezTo>
                    <a:pt x="1049797" y="157120"/>
                    <a:pt x="1051437" y="153401"/>
                    <a:pt x="1054164" y="150922"/>
                  </a:cubicBezTo>
                  <a:lnTo>
                    <a:pt x="1055476" y="150176"/>
                  </a:lnTo>
                  <a:lnTo>
                    <a:pt x="1052464" y="143057"/>
                  </a:lnTo>
                  <a:cubicBezTo>
                    <a:pt x="1052464" y="141497"/>
                    <a:pt x="1052717" y="140214"/>
                    <a:pt x="1053223" y="139210"/>
                  </a:cubicBezTo>
                  <a:close/>
                  <a:moveTo>
                    <a:pt x="2814217" y="121973"/>
                  </a:moveTo>
                  <a:cubicBezTo>
                    <a:pt x="2814043" y="121638"/>
                    <a:pt x="2813782" y="121784"/>
                    <a:pt x="2813434" y="122413"/>
                  </a:cubicBezTo>
                  <a:cubicBezTo>
                    <a:pt x="2808871" y="123502"/>
                    <a:pt x="2804905" y="124729"/>
                    <a:pt x="2801534" y="126094"/>
                  </a:cubicBezTo>
                  <a:cubicBezTo>
                    <a:pt x="2768934" y="166996"/>
                    <a:pt x="2752634" y="189975"/>
                    <a:pt x="2752634" y="195030"/>
                  </a:cubicBezTo>
                  <a:cubicBezTo>
                    <a:pt x="2752634" y="193806"/>
                    <a:pt x="2754724" y="193331"/>
                    <a:pt x="2758906" y="193607"/>
                  </a:cubicBezTo>
                  <a:cubicBezTo>
                    <a:pt x="2769138" y="194015"/>
                    <a:pt x="2780951" y="185824"/>
                    <a:pt x="2794345" y="169034"/>
                  </a:cubicBezTo>
                  <a:cubicBezTo>
                    <a:pt x="2807767" y="152164"/>
                    <a:pt x="2814478" y="137295"/>
                    <a:pt x="2814478" y="124426"/>
                  </a:cubicBezTo>
                  <a:cubicBezTo>
                    <a:pt x="2814478" y="123127"/>
                    <a:pt x="2814391" y="122309"/>
                    <a:pt x="2814217" y="121973"/>
                  </a:cubicBezTo>
                  <a:close/>
                  <a:moveTo>
                    <a:pt x="2366542" y="121973"/>
                  </a:moveTo>
                  <a:cubicBezTo>
                    <a:pt x="2366368" y="121638"/>
                    <a:pt x="2366107" y="121784"/>
                    <a:pt x="2365759" y="122413"/>
                  </a:cubicBezTo>
                  <a:cubicBezTo>
                    <a:pt x="2361196" y="123502"/>
                    <a:pt x="2357230" y="124729"/>
                    <a:pt x="2353860" y="126094"/>
                  </a:cubicBezTo>
                  <a:cubicBezTo>
                    <a:pt x="2321259" y="166996"/>
                    <a:pt x="2304958" y="189975"/>
                    <a:pt x="2304958" y="195030"/>
                  </a:cubicBezTo>
                  <a:cubicBezTo>
                    <a:pt x="2304958" y="193806"/>
                    <a:pt x="2307049" y="193331"/>
                    <a:pt x="2311231" y="193607"/>
                  </a:cubicBezTo>
                  <a:cubicBezTo>
                    <a:pt x="2321463" y="194015"/>
                    <a:pt x="2333276" y="185824"/>
                    <a:pt x="2346670" y="169034"/>
                  </a:cubicBezTo>
                  <a:cubicBezTo>
                    <a:pt x="2360092" y="152164"/>
                    <a:pt x="2366803" y="137295"/>
                    <a:pt x="2366803" y="124426"/>
                  </a:cubicBezTo>
                  <a:cubicBezTo>
                    <a:pt x="2366803" y="123127"/>
                    <a:pt x="2366716" y="122309"/>
                    <a:pt x="2366542" y="121973"/>
                  </a:cubicBezTo>
                  <a:close/>
                  <a:moveTo>
                    <a:pt x="528217" y="121973"/>
                  </a:moveTo>
                  <a:cubicBezTo>
                    <a:pt x="528043" y="121638"/>
                    <a:pt x="527782" y="121784"/>
                    <a:pt x="527434" y="122413"/>
                  </a:cubicBezTo>
                  <a:cubicBezTo>
                    <a:pt x="522872" y="123502"/>
                    <a:pt x="518905" y="124729"/>
                    <a:pt x="515535" y="126094"/>
                  </a:cubicBezTo>
                  <a:cubicBezTo>
                    <a:pt x="482934" y="166996"/>
                    <a:pt x="466634" y="189975"/>
                    <a:pt x="466634" y="195030"/>
                  </a:cubicBezTo>
                  <a:cubicBezTo>
                    <a:pt x="466634" y="193806"/>
                    <a:pt x="468724" y="193331"/>
                    <a:pt x="472906" y="193607"/>
                  </a:cubicBezTo>
                  <a:cubicBezTo>
                    <a:pt x="483138" y="194015"/>
                    <a:pt x="494951" y="185824"/>
                    <a:pt x="508345" y="169034"/>
                  </a:cubicBezTo>
                  <a:cubicBezTo>
                    <a:pt x="521767" y="152164"/>
                    <a:pt x="528478" y="137295"/>
                    <a:pt x="528478" y="124426"/>
                  </a:cubicBezTo>
                  <a:cubicBezTo>
                    <a:pt x="528478" y="123127"/>
                    <a:pt x="528391" y="122309"/>
                    <a:pt x="528217" y="121973"/>
                  </a:cubicBezTo>
                  <a:close/>
                  <a:moveTo>
                    <a:pt x="280567" y="121973"/>
                  </a:moveTo>
                  <a:cubicBezTo>
                    <a:pt x="280393" y="121638"/>
                    <a:pt x="280132" y="121784"/>
                    <a:pt x="279784" y="122413"/>
                  </a:cubicBezTo>
                  <a:cubicBezTo>
                    <a:pt x="275222" y="123502"/>
                    <a:pt x="271255" y="124729"/>
                    <a:pt x="267885" y="126094"/>
                  </a:cubicBezTo>
                  <a:cubicBezTo>
                    <a:pt x="235284" y="166996"/>
                    <a:pt x="218984" y="189975"/>
                    <a:pt x="218984" y="195030"/>
                  </a:cubicBezTo>
                  <a:cubicBezTo>
                    <a:pt x="218984" y="193806"/>
                    <a:pt x="221075" y="193331"/>
                    <a:pt x="225256" y="193607"/>
                  </a:cubicBezTo>
                  <a:cubicBezTo>
                    <a:pt x="235488" y="194015"/>
                    <a:pt x="247301" y="185824"/>
                    <a:pt x="260695" y="169034"/>
                  </a:cubicBezTo>
                  <a:cubicBezTo>
                    <a:pt x="274117" y="152164"/>
                    <a:pt x="280828" y="137295"/>
                    <a:pt x="280828" y="124426"/>
                  </a:cubicBezTo>
                  <a:cubicBezTo>
                    <a:pt x="280828" y="123127"/>
                    <a:pt x="280741" y="122309"/>
                    <a:pt x="280567" y="121973"/>
                  </a:cubicBezTo>
                  <a:close/>
                  <a:moveTo>
                    <a:pt x="2203577" y="111783"/>
                  </a:moveTo>
                  <a:cubicBezTo>
                    <a:pt x="2193508" y="111783"/>
                    <a:pt x="2178981" y="122594"/>
                    <a:pt x="2159998" y="144217"/>
                  </a:cubicBezTo>
                  <a:cubicBezTo>
                    <a:pt x="2145564" y="160637"/>
                    <a:pt x="2134162" y="175962"/>
                    <a:pt x="2125791" y="190192"/>
                  </a:cubicBezTo>
                  <a:cubicBezTo>
                    <a:pt x="2119380" y="197680"/>
                    <a:pt x="2112875" y="208085"/>
                    <a:pt x="2106274" y="221410"/>
                  </a:cubicBezTo>
                  <a:cubicBezTo>
                    <a:pt x="2098631" y="236662"/>
                    <a:pt x="2094810" y="248674"/>
                    <a:pt x="2094810" y="257446"/>
                  </a:cubicBezTo>
                  <a:cubicBezTo>
                    <a:pt x="2094810" y="260982"/>
                    <a:pt x="2094306" y="262750"/>
                    <a:pt x="2093296" y="262750"/>
                  </a:cubicBezTo>
                  <a:cubicBezTo>
                    <a:pt x="2103265" y="262750"/>
                    <a:pt x="2116949" y="253387"/>
                    <a:pt x="2134347" y="234661"/>
                  </a:cubicBezTo>
                  <a:cubicBezTo>
                    <a:pt x="2140765" y="227800"/>
                    <a:pt x="2155658" y="209615"/>
                    <a:pt x="2179027" y="180107"/>
                  </a:cubicBezTo>
                  <a:cubicBezTo>
                    <a:pt x="2191426" y="164335"/>
                    <a:pt x="2200933" y="154478"/>
                    <a:pt x="2207550" y="150535"/>
                  </a:cubicBezTo>
                  <a:lnTo>
                    <a:pt x="2213172" y="148574"/>
                  </a:lnTo>
                  <a:lnTo>
                    <a:pt x="2212436" y="148401"/>
                  </a:lnTo>
                  <a:cubicBezTo>
                    <a:pt x="2205840" y="144712"/>
                    <a:pt x="2203021" y="135490"/>
                    <a:pt x="2203979" y="120734"/>
                  </a:cubicBezTo>
                  <a:cubicBezTo>
                    <a:pt x="2204587" y="114767"/>
                    <a:pt x="2204453" y="111783"/>
                    <a:pt x="2203577" y="111783"/>
                  </a:cubicBezTo>
                  <a:close/>
                  <a:moveTo>
                    <a:pt x="1603502" y="111783"/>
                  </a:moveTo>
                  <a:cubicBezTo>
                    <a:pt x="1593433" y="111783"/>
                    <a:pt x="1578906" y="122594"/>
                    <a:pt x="1559923" y="144217"/>
                  </a:cubicBezTo>
                  <a:cubicBezTo>
                    <a:pt x="1545489" y="160637"/>
                    <a:pt x="1534087" y="175962"/>
                    <a:pt x="1525716" y="190192"/>
                  </a:cubicBezTo>
                  <a:cubicBezTo>
                    <a:pt x="1519305" y="197680"/>
                    <a:pt x="1512800" y="208085"/>
                    <a:pt x="1506199" y="221410"/>
                  </a:cubicBezTo>
                  <a:cubicBezTo>
                    <a:pt x="1498556" y="236662"/>
                    <a:pt x="1494735" y="248674"/>
                    <a:pt x="1494735" y="257446"/>
                  </a:cubicBezTo>
                  <a:cubicBezTo>
                    <a:pt x="1494735" y="260982"/>
                    <a:pt x="1494231" y="262750"/>
                    <a:pt x="1493221" y="262750"/>
                  </a:cubicBezTo>
                  <a:cubicBezTo>
                    <a:pt x="1503190" y="262750"/>
                    <a:pt x="1516874" y="253387"/>
                    <a:pt x="1534272" y="234661"/>
                  </a:cubicBezTo>
                  <a:cubicBezTo>
                    <a:pt x="1540690" y="227800"/>
                    <a:pt x="1555583" y="209615"/>
                    <a:pt x="1578952" y="180107"/>
                  </a:cubicBezTo>
                  <a:cubicBezTo>
                    <a:pt x="1591351" y="164335"/>
                    <a:pt x="1600859" y="154478"/>
                    <a:pt x="1607476" y="150535"/>
                  </a:cubicBezTo>
                  <a:lnTo>
                    <a:pt x="1613097" y="148574"/>
                  </a:lnTo>
                  <a:lnTo>
                    <a:pt x="1612361" y="148401"/>
                  </a:lnTo>
                  <a:cubicBezTo>
                    <a:pt x="1605765" y="144712"/>
                    <a:pt x="1602946" y="135490"/>
                    <a:pt x="1603904" y="120734"/>
                  </a:cubicBezTo>
                  <a:cubicBezTo>
                    <a:pt x="1604512" y="114767"/>
                    <a:pt x="1604378" y="111783"/>
                    <a:pt x="1603502" y="111783"/>
                  </a:cubicBezTo>
                  <a:close/>
                  <a:moveTo>
                    <a:pt x="2008894" y="103610"/>
                  </a:moveTo>
                  <a:cubicBezTo>
                    <a:pt x="2037601" y="103610"/>
                    <a:pt x="2052464" y="124826"/>
                    <a:pt x="2053484" y="167257"/>
                  </a:cubicBezTo>
                  <a:cubicBezTo>
                    <a:pt x="2053977" y="187203"/>
                    <a:pt x="2045356" y="213127"/>
                    <a:pt x="2027622" y="245032"/>
                  </a:cubicBezTo>
                  <a:cubicBezTo>
                    <a:pt x="2006656" y="282854"/>
                    <a:pt x="1983414" y="302863"/>
                    <a:pt x="1957897" y="305059"/>
                  </a:cubicBezTo>
                  <a:cubicBezTo>
                    <a:pt x="1942390" y="306158"/>
                    <a:pt x="1929651" y="298741"/>
                    <a:pt x="1919682" y="282808"/>
                  </a:cubicBezTo>
                  <a:cubicBezTo>
                    <a:pt x="1912138" y="276763"/>
                    <a:pt x="1908365" y="266000"/>
                    <a:pt x="1908365" y="250520"/>
                  </a:cubicBezTo>
                  <a:cubicBezTo>
                    <a:pt x="1908365" y="225637"/>
                    <a:pt x="1914397" y="198465"/>
                    <a:pt x="1926462" y="169004"/>
                  </a:cubicBezTo>
                  <a:cubicBezTo>
                    <a:pt x="1938527" y="139543"/>
                    <a:pt x="1950754" y="124813"/>
                    <a:pt x="1963145" y="124813"/>
                  </a:cubicBezTo>
                  <a:cubicBezTo>
                    <a:pt x="1966265" y="124813"/>
                    <a:pt x="1968995" y="125154"/>
                    <a:pt x="1971335" y="125835"/>
                  </a:cubicBezTo>
                  <a:lnTo>
                    <a:pt x="1971346" y="125841"/>
                  </a:lnTo>
                  <a:lnTo>
                    <a:pt x="1985696" y="110968"/>
                  </a:lnTo>
                  <a:cubicBezTo>
                    <a:pt x="1995856" y="106062"/>
                    <a:pt x="2003588" y="103610"/>
                    <a:pt x="2008894" y="103610"/>
                  </a:cubicBezTo>
                  <a:close/>
                  <a:moveTo>
                    <a:pt x="112015" y="98802"/>
                  </a:moveTo>
                  <a:cubicBezTo>
                    <a:pt x="117296" y="98802"/>
                    <a:pt x="125671" y="101519"/>
                    <a:pt x="137140" y="106953"/>
                  </a:cubicBezTo>
                  <a:cubicBezTo>
                    <a:pt x="148436" y="111623"/>
                    <a:pt x="154369" y="118360"/>
                    <a:pt x="154940" y="127164"/>
                  </a:cubicBezTo>
                  <a:cubicBezTo>
                    <a:pt x="155329" y="132511"/>
                    <a:pt x="153567" y="136552"/>
                    <a:pt x="149657" y="139287"/>
                  </a:cubicBezTo>
                  <a:cubicBezTo>
                    <a:pt x="145747" y="142023"/>
                    <a:pt x="142246" y="143391"/>
                    <a:pt x="139153" y="143391"/>
                  </a:cubicBezTo>
                  <a:cubicBezTo>
                    <a:pt x="134063" y="143391"/>
                    <a:pt x="128843" y="140567"/>
                    <a:pt x="123496" y="134919"/>
                  </a:cubicBezTo>
                  <a:cubicBezTo>
                    <a:pt x="118148" y="129271"/>
                    <a:pt x="113539" y="126447"/>
                    <a:pt x="109668" y="126447"/>
                  </a:cubicBezTo>
                  <a:cubicBezTo>
                    <a:pt x="92267" y="126447"/>
                    <a:pt x="73976" y="143441"/>
                    <a:pt x="54794" y="177429"/>
                  </a:cubicBezTo>
                  <a:cubicBezTo>
                    <a:pt x="37496" y="208172"/>
                    <a:pt x="28847" y="232001"/>
                    <a:pt x="28847" y="248916"/>
                  </a:cubicBezTo>
                  <a:cubicBezTo>
                    <a:pt x="28847" y="265510"/>
                    <a:pt x="35499" y="273808"/>
                    <a:pt x="48803" y="273808"/>
                  </a:cubicBezTo>
                  <a:cubicBezTo>
                    <a:pt x="64248" y="273808"/>
                    <a:pt x="79659" y="268659"/>
                    <a:pt x="95034" y="258363"/>
                  </a:cubicBezTo>
                  <a:cubicBezTo>
                    <a:pt x="109387" y="248694"/>
                    <a:pt x="121580" y="236119"/>
                    <a:pt x="131611" y="220636"/>
                  </a:cubicBezTo>
                  <a:cubicBezTo>
                    <a:pt x="133629" y="216935"/>
                    <a:pt x="136459" y="215084"/>
                    <a:pt x="140100" y="215084"/>
                  </a:cubicBezTo>
                  <a:cubicBezTo>
                    <a:pt x="143758" y="215084"/>
                    <a:pt x="146851" y="217024"/>
                    <a:pt x="149378" y="220903"/>
                  </a:cubicBezTo>
                  <a:cubicBezTo>
                    <a:pt x="151904" y="224781"/>
                    <a:pt x="152892" y="228113"/>
                    <a:pt x="152341" y="230898"/>
                  </a:cubicBezTo>
                  <a:cubicBezTo>
                    <a:pt x="150844" y="236887"/>
                    <a:pt x="141559" y="248252"/>
                    <a:pt x="124486" y="264992"/>
                  </a:cubicBezTo>
                  <a:cubicBezTo>
                    <a:pt x="109191" y="279957"/>
                    <a:pt x="100357" y="288061"/>
                    <a:pt x="97986" y="289306"/>
                  </a:cubicBezTo>
                  <a:cubicBezTo>
                    <a:pt x="80455" y="298861"/>
                    <a:pt x="69274" y="303639"/>
                    <a:pt x="64444" y="303639"/>
                  </a:cubicBezTo>
                  <a:cubicBezTo>
                    <a:pt x="64288" y="303639"/>
                    <a:pt x="62365" y="303836"/>
                    <a:pt x="58672" y="304229"/>
                  </a:cubicBezTo>
                  <a:cubicBezTo>
                    <a:pt x="54980" y="304622"/>
                    <a:pt x="52897" y="304818"/>
                    <a:pt x="52424" y="304818"/>
                  </a:cubicBezTo>
                  <a:cubicBezTo>
                    <a:pt x="34299" y="304818"/>
                    <a:pt x="20571" y="298228"/>
                    <a:pt x="11238" y="285046"/>
                  </a:cubicBezTo>
                  <a:cubicBezTo>
                    <a:pt x="3746" y="274511"/>
                    <a:pt x="0" y="261344"/>
                    <a:pt x="0" y="245543"/>
                  </a:cubicBezTo>
                  <a:cubicBezTo>
                    <a:pt x="0" y="221541"/>
                    <a:pt x="10607" y="192580"/>
                    <a:pt x="31822" y="158660"/>
                  </a:cubicBezTo>
                  <a:cubicBezTo>
                    <a:pt x="56670" y="118922"/>
                    <a:pt x="83401" y="98970"/>
                    <a:pt x="112015" y="98802"/>
                  </a:cubicBezTo>
                  <a:close/>
                  <a:moveTo>
                    <a:pt x="2367949" y="96157"/>
                  </a:moveTo>
                  <a:cubicBezTo>
                    <a:pt x="2376961" y="96157"/>
                    <a:pt x="2382960" y="99374"/>
                    <a:pt x="2385944" y="105807"/>
                  </a:cubicBezTo>
                  <a:cubicBezTo>
                    <a:pt x="2390972" y="113249"/>
                    <a:pt x="2393487" y="120033"/>
                    <a:pt x="2393487" y="126158"/>
                  </a:cubicBezTo>
                  <a:cubicBezTo>
                    <a:pt x="2393487" y="142547"/>
                    <a:pt x="2385813" y="161887"/>
                    <a:pt x="2370466" y="184179"/>
                  </a:cubicBezTo>
                  <a:cubicBezTo>
                    <a:pt x="2355812" y="208193"/>
                    <a:pt x="2337602" y="220200"/>
                    <a:pt x="2315836" y="220200"/>
                  </a:cubicBezTo>
                  <a:cubicBezTo>
                    <a:pt x="2310499" y="220200"/>
                    <a:pt x="2305760" y="219606"/>
                    <a:pt x="2301620" y="218418"/>
                  </a:cubicBezTo>
                  <a:lnTo>
                    <a:pt x="2293292" y="214226"/>
                  </a:lnTo>
                  <a:lnTo>
                    <a:pt x="2293159" y="215147"/>
                  </a:lnTo>
                  <a:cubicBezTo>
                    <a:pt x="2292616" y="217936"/>
                    <a:pt x="2291202" y="223836"/>
                    <a:pt x="2288918" y="232847"/>
                  </a:cubicBezTo>
                  <a:cubicBezTo>
                    <a:pt x="2285872" y="244862"/>
                    <a:pt x="2284348" y="255363"/>
                    <a:pt x="2284348" y="264350"/>
                  </a:cubicBezTo>
                  <a:cubicBezTo>
                    <a:pt x="2284348" y="273380"/>
                    <a:pt x="2290764" y="277894"/>
                    <a:pt x="2303595" y="277894"/>
                  </a:cubicBezTo>
                  <a:cubicBezTo>
                    <a:pt x="2317886" y="277894"/>
                    <a:pt x="2335024" y="269274"/>
                    <a:pt x="2355009" y="252033"/>
                  </a:cubicBezTo>
                  <a:cubicBezTo>
                    <a:pt x="2374684" y="234988"/>
                    <a:pt x="2388733" y="216465"/>
                    <a:pt x="2397157" y="196465"/>
                  </a:cubicBezTo>
                  <a:lnTo>
                    <a:pt x="2410138" y="196465"/>
                  </a:lnTo>
                  <a:cubicBezTo>
                    <a:pt x="2415126" y="201664"/>
                    <a:pt x="2417118" y="206275"/>
                    <a:pt x="2416114" y="210299"/>
                  </a:cubicBezTo>
                  <a:cubicBezTo>
                    <a:pt x="2406530" y="238049"/>
                    <a:pt x="2390688" y="260943"/>
                    <a:pt x="2368588" y="278980"/>
                  </a:cubicBezTo>
                  <a:cubicBezTo>
                    <a:pt x="2347430" y="296526"/>
                    <a:pt x="2326030" y="305299"/>
                    <a:pt x="2304388" y="305299"/>
                  </a:cubicBezTo>
                  <a:cubicBezTo>
                    <a:pt x="2287542" y="305299"/>
                    <a:pt x="2274467" y="298128"/>
                    <a:pt x="2265162" y="283784"/>
                  </a:cubicBezTo>
                  <a:cubicBezTo>
                    <a:pt x="2257620" y="275568"/>
                    <a:pt x="2254320" y="262452"/>
                    <a:pt x="2255261" y="244435"/>
                  </a:cubicBezTo>
                  <a:cubicBezTo>
                    <a:pt x="2256563" y="220002"/>
                    <a:pt x="2269414" y="189966"/>
                    <a:pt x="2293814" y="154325"/>
                  </a:cubicBezTo>
                  <a:cubicBezTo>
                    <a:pt x="2320367" y="115547"/>
                    <a:pt x="2345079" y="96157"/>
                    <a:pt x="2367949" y="96157"/>
                  </a:cubicBezTo>
                  <a:close/>
                  <a:moveTo>
                    <a:pt x="281974" y="96157"/>
                  </a:moveTo>
                  <a:cubicBezTo>
                    <a:pt x="290986" y="96157"/>
                    <a:pt x="296985" y="99374"/>
                    <a:pt x="299970" y="105807"/>
                  </a:cubicBezTo>
                  <a:cubicBezTo>
                    <a:pt x="304998" y="113249"/>
                    <a:pt x="307512" y="120033"/>
                    <a:pt x="307512" y="126158"/>
                  </a:cubicBezTo>
                  <a:cubicBezTo>
                    <a:pt x="307512" y="142547"/>
                    <a:pt x="299838" y="161887"/>
                    <a:pt x="284491" y="184179"/>
                  </a:cubicBezTo>
                  <a:cubicBezTo>
                    <a:pt x="269837" y="208193"/>
                    <a:pt x="251627" y="220200"/>
                    <a:pt x="229861" y="220200"/>
                  </a:cubicBezTo>
                  <a:cubicBezTo>
                    <a:pt x="224524" y="220200"/>
                    <a:pt x="219785" y="219606"/>
                    <a:pt x="215645" y="218418"/>
                  </a:cubicBezTo>
                  <a:lnTo>
                    <a:pt x="207317" y="214226"/>
                  </a:lnTo>
                  <a:lnTo>
                    <a:pt x="207185" y="215147"/>
                  </a:lnTo>
                  <a:cubicBezTo>
                    <a:pt x="206642" y="217936"/>
                    <a:pt x="205228" y="223836"/>
                    <a:pt x="202943" y="232847"/>
                  </a:cubicBezTo>
                  <a:cubicBezTo>
                    <a:pt x="199897" y="244862"/>
                    <a:pt x="198374" y="255363"/>
                    <a:pt x="198374" y="264350"/>
                  </a:cubicBezTo>
                  <a:cubicBezTo>
                    <a:pt x="198374" y="273380"/>
                    <a:pt x="204789" y="277894"/>
                    <a:pt x="217620" y="277894"/>
                  </a:cubicBezTo>
                  <a:cubicBezTo>
                    <a:pt x="231911" y="277894"/>
                    <a:pt x="249049" y="269274"/>
                    <a:pt x="269034" y="252033"/>
                  </a:cubicBezTo>
                  <a:cubicBezTo>
                    <a:pt x="288709" y="234988"/>
                    <a:pt x="302758" y="216465"/>
                    <a:pt x="311182" y="196465"/>
                  </a:cubicBezTo>
                  <a:lnTo>
                    <a:pt x="324163" y="196465"/>
                  </a:lnTo>
                  <a:cubicBezTo>
                    <a:pt x="329151" y="201664"/>
                    <a:pt x="331143" y="206275"/>
                    <a:pt x="330139" y="210299"/>
                  </a:cubicBezTo>
                  <a:cubicBezTo>
                    <a:pt x="320556" y="238049"/>
                    <a:pt x="304714" y="260943"/>
                    <a:pt x="282613" y="278980"/>
                  </a:cubicBezTo>
                  <a:cubicBezTo>
                    <a:pt x="261456" y="296526"/>
                    <a:pt x="240056" y="305299"/>
                    <a:pt x="218413" y="305299"/>
                  </a:cubicBezTo>
                  <a:cubicBezTo>
                    <a:pt x="201568" y="305299"/>
                    <a:pt x="188493" y="298128"/>
                    <a:pt x="179187" y="283784"/>
                  </a:cubicBezTo>
                  <a:cubicBezTo>
                    <a:pt x="171645" y="275568"/>
                    <a:pt x="168345" y="262452"/>
                    <a:pt x="169286" y="244435"/>
                  </a:cubicBezTo>
                  <a:cubicBezTo>
                    <a:pt x="170588" y="220002"/>
                    <a:pt x="183439" y="189966"/>
                    <a:pt x="207839" y="154325"/>
                  </a:cubicBezTo>
                  <a:cubicBezTo>
                    <a:pt x="234393" y="115547"/>
                    <a:pt x="259104" y="96157"/>
                    <a:pt x="281974" y="96157"/>
                  </a:cubicBezTo>
                  <a:close/>
                  <a:moveTo>
                    <a:pt x="1063458" y="95243"/>
                  </a:moveTo>
                  <a:cubicBezTo>
                    <a:pt x="1067872" y="95382"/>
                    <a:pt x="1071843" y="96521"/>
                    <a:pt x="1075369" y="98659"/>
                  </a:cubicBezTo>
                  <a:cubicBezTo>
                    <a:pt x="1083605" y="103873"/>
                    <a:pt x="1087723" y="113393"/>
                    <a:pt x="1087723" y="127221"/>
                  </a:cubicBezTo>
                  <a:cubicBezTo>
                    <a:pt x="1087723" y="136000"/>
                    <a:pt x="1086140" y="142736"/>
                    <a:pt x="1082974" y="147428"/>
                  </a:cubicBezTo>
                  <a:lnTo>
                    <a:pt x="1078347" y="151720"/>
                  </a:lnTo>
                  <a:lnTo>
                    <a:pt x="1079312" y="152412"/>
                  </a:lnTo>
                  <a:cubicBezTo>
                    <a:pt x="1082001" y="155885"/>
                    <a:pt x="1082810" y="161094"/>
                    <a:pt x="1081739" y="168039"/>
                  </a:cubicBezTo>
                  <a:cubicBezTo>
                    <a:pt x="1074297" y="207085"/>
                    <a:pt x="1070576" y="230969"/>
                    <a:pt x="1070576" y="239691"/>
                  </a:cubicBezTo>
                  <a:cubicBezTo>
                    <a:pt x="1070576" y="253338"/>
                    <a:pt x="1071788" y="260612"/>
                    <a:pt x="1074212" y="261514"/>
                  </a:cubicBezTo>
                  <a:cubicBezTo>
                    <a:pt x="1077530" y="262142"/>
                    <a:pt x="1080198" y="261867"/>
                    <a:pt x="1082216" y="260688"/>
                  </a:cubicBezTo>
                  <a:cubicBezTo>
                    <a:pt x="1082832" y="260317"/>
                    <a:pt x="1083281" y="259498"/>
                    <a:pt x="1083561" y="258231"/>
                  </a:cubicBezTo>
                  <a:cubicBezTo>
                    <a:pt x="1085462" y="250053"/>
                    <a:pt x="1090921" y="245964"/>
                    <a:pt x="1099938" y="245964"/>
                  </a:cubicBezTo>
                  <a:cubicBezTo>
                    <a:pt x="1107074" y="245964"/>
                    <a:pt x="1110643" y="249608"/>
                    <a:pt x="1110643" y="256898"/>
                  </a:cubicBezTo>
                  <a:cubicBezTo>
                    <a:pt x="1110643" y="259136"/>
                    <a:pt x="1109862" y="262335"/>
                    <a:pt x="1108299" y="266495"/>
                  </a:cubicBezTo>
                  <a:cubicBezTo>
                    <a:pt x="1102940" y="279962"/>
                    <a:pt x="1092754" y="286695"/>
                    <a:pt x="1077739" y="286695"/>
                  </a:cubicBezTo>
                  <a:cubicBezTo>
                    <a:pt x="1073555" y="286695"/>
                    <a:pt x="1069622" y="285975"/>
                    <a:pt x="1065941" y="284535"/>
                  </a:cubicBezTo>
                  <a:cubicBezTo>
                    <a:pt x="1048410" y="278273"/>
                    <a:pt x="1039644" y="259161"/>
                    <a:pt x="1039644" y="227202"/>
                  </a:cubicBezTo>
                  <a:cubicBezTo>
                    <a:pt x="1039644" y="224059"/>
                    <a:pt x="1039644" y="222520"/>
                    <a:pt x="1039644" y="222585"/>
                  </a:cubicBezTo>
                  <a:cubicBezTo>
                    <a:pt x="1029964" y="242267"/>
                    <a:pt x="1015693" y="260756"/>
                    <a:pt x="996832" y="278052"/>
                  </a:cubicBezTo>
                  <a:cubicBezTo>
                    <a:pt x="971934" y="300865"/>
                    <a:pt x="951917" y="312271"/>
                    <a:pt x="936783" y="312271"/>
                  </a:cubicBezTo>
                  <a:cubicBezTo>
                    <a:pt x="931086" y="312271"/>
                    <a:pt x="928420" y="311020"/>
                    <a:pt x="928786" y="308518"/>
                  </a:cubicBezTo>
                  <a:cubicBezTo>
                    <a:pt x="917272" y="302681"/>
                    <a:pt x="911515" y="294117"/>
                    <a:pt x="911515" y="282826"/>
                  </a:cubicBezTo>
                  <a:cubicBezTo>
                    <a:pt x="911515" y="262220"/>
                    <a:pt x="922040" y="237413"/>
                    <a:pt x="943089" y="208406"/>
                  </a:cubicBezTo>
                  <a:cubicBezTo>
                    <a:pt x="964264" y="171062"/>
                    <a:pt x="987147" y="141922"/>
                    <a:pt x="1011740" y="120986"/>
                  </a:cubicBezTo>
                  <a:cubicBezTo>
                    <a:pt x="1032975" y="103407"/>
                    <a:pt x="1050215" y="94826"/>
                    <a:pt x="1063458" y="95243"/>
                  </a:cubicBezTo>
                  <a:close/>
                  <a:moveTo>
                    <a:pt x="2952661" y="91830"/>
                  </a:moveTo>
                  <a:cubicBezTo>
                    <a:pt x="2970197" y="91830"/>
                    <a:pt x="2980522" y="101589"/>
                    <a:pt x="2983634" y="121106"/>
                  </a:cubicBezTo>
                  <a:cubicBezTo>
                    <a:pt x="2985049" y="129832"/>
                    <a:pt x="2980696" y="134196"/>
                    <a:pt x="2970574" y="134196"/>
                  </a:cubicBezTo>
                  <a:cubicBezTo>
                    <a:pt x="2966247" y="134196"/>
                    <a:pt x="2963124" y="132287"/>
                    <a:pt x="2961206" y="128468"/>
                  </a:cubicBezTo>
                  <a:cubicBezTo>
                    <a:pt x="2960428" y="126727"/>
                    <a:pt x="2959766" y="124773"/>
                    <a:pt x="2959223" y="122604"/>
                  </a:cubicBezTo>
                  <a:lnTo>
                    <a:pt x="2958705" y="119787"/>
                  </a:lnTo>
                  <a:cubicBezTo>
                    <a:pt x="2958502" y="118778"/>
                    <a:pt x="2958059" y="118274"/>
                    <a:pt x="2957375" y="118274"/>
                  </a:cubicBezTo>
                  <a:cubicBezTo>
                    <a:pt x="2951358" y="118274"/>
                    <a:pt x="2942878" y="125755"/>
                    <a:pt x="2931935" y="140717"/>
                  </a:cubicBezTo>
                  <a:cubicBezTo>
                    <a:pt x="2918292" y="159557"/>
                    <a:pt x="2908708" y="176723"/>
                    <a:pt x="2903182" y="192213"/>
                  </a:cubicBezTo>
                  <a:cubicBezTo>
                    <a:pt x="2897380" y="208700"/>
                    <a:pt x="2894642" y="227592"/>
                    <a:pt x="2894970" y="248890"/>
                  </a:cubicBezTo>
                  <a:cubicBezTo>
                    <a:pt x="2894998" y="250748"/>
                    <a:pt x="2895569" y="264069"/>
                    <a:pt x="2896684" y="288855"/>
                  </a:cubicBezTo>
                  <a:cubicBezTo>
                    <a:pt x="2896684" y="292346"/>
                    <a:pt x="2894614" y="295839"/>
                    <a:pt x="2890476" y="299335"/>
                  </a:cubicBezTo>
                  <a:cubicBezTo>
                    <a:pt x="2886338" y="302830"/>
                    <a:pt x="2882164" y="304578"/>
                    <a:pt x="2877952" y="304578"/>
                  </a:cubicBezTo>
                  <a:cubicBezTo>
                    <a:pt x="2865782" y="304578"/>
                    <a:pt x="2860246" y="295936"/>
                    <a:pt x="2861346" y="278653"/>
                  </a:cubicBezTo>
                  <a:cubicBezTo>
                    <a:pt x="2864176" y="246914"/>
                    <a:pt x="2865590" y="220645"/>
                    <a:pt x="2865590" y="199846"/>
                  </a:cubicBezTo>
                  <a:cubicBezTo>
                    <a:pt x="2865590" y="178531"/>
                    <a:pt x="2864176" y="154048"/>
                    <a:pt x="2861346" y="126398"/>
                  </a:cubicBezTo>
                  <a:cubicBezTo>
                    <a:pt x="2861030" y="121868"/>
                    <a:pt x="2862825" y="117407"/>
                    <a:pt x="2866730" y="113015"/>
                  </a:cubicBezTo>
                  <a:cubicBezTo>
                    <a:pt x="2870635" y="108623"/>
                    <a:pt x="2874923" y="106427"/>
                    <a:pt x="2879593" y="106427"/>
                  </a:cubicBezTo>
                  <a:cubicBezTo>
                    <a:pt x="2886965" y="106427"/>
                    <a:pt x="2892261" y="109971"/>
                    <a:pt x="2895482" y="117060"/>
                  </a:cubicBezTo>
                  <a:cubicBezTo>
                    <a:pt x="2897525" y="121705"/>
                    <a:pt x="2898236" y="126502"/>
                    <a:pt x="2897615" y="131450"/>
                  </a:cubicBezTo>
                  <a:cubicBezTo>
                    <a:pt x="2895674" y="147111"/>
                    <a:pt x="2894660" y="158646"/>
                    <a:pt x="2894572" y="166055"/>
                  </a:cubicBezTo>
                  <a:cubicBezTo>
                    <a:pt x="2908635" y="116572"/>
                    <a:pt x="2927998" y="91830"/>
                    <a:pt x="2952661" y="91830"/>
                  </a:cubicBezTo>
                  <a:close/>
                  <a:moveTo>
                    <a:pt x="876211" y="91830"/>
                  </a:moveTo>
                  <a:cubicBezTo>
                    <a:pt x="893748" y="91830"/>
                    <a:pt x="904072" y="101589"/>
                    <a:pt x="907185" y="121106"/>
                  </a:cubicBezTo>
                  <a:cubicBezTo>
                    <a:pt x="908599" y="129832"/>
                    <a:pt x="904246" y="134196"/>
                    <a:pt x="894124" y="134196"/>
                  </a:cubicBezTo>
                  <a:cubicBezTo>
                    <a:pt x="889797" y="134196"/>
                    <a:pt x="886675" y="132287"/>
                    <a:pt x="884757" y="128468"/>
                  </a:cubicBezTo>
                  <a:cubicBezTo>
                    <a:pt x="883978" y="126727"/>
                    <a:pt x="883317" y="124773"/>
                    <a:pt x="882773" y="122604"/>
                  </a:cubicBezTo>
                  <a:lnTo>
                    <a:pt x="882255" y="119787"/>
                  </a:lnTo>
                  <a:cubicBezTo>
                    <a:pt x="882052" y="118778"/>
                    <a:pt x="881609" y="118274"/>
                    <a:pt x="880925" y="118274"/>
                  </a:cubicBezTo>
                  <a:cubicBezTo>
                    <a:pt x="874908" y="118274"/>
                    <a:pt x="866428" y="125755"/>
                    <a:pt x="855485" y="140717"/>
                  </a:cubicBezTo>
                  <a:cubicBezTo>
                    <a:pt x="841843" y="159557"/>
                    <a:pt x="832258" y="176723"/>
                    <a:pt x="826732" y="192213"/>
                  </a:cubicBezTo>
                  <a:cubicBezTo>
                    <a:pt x="820930" y="208700"/>
                    <a:pt x="818193" y="227592"/>
                    <a:pt x="818521" y="248890"/>
                  </a:cubicBezTo>
                  <a:cubicBezTo>
                    <a:pt x="818548" y="250748"/>
                    <a:pt x="819119" y="264069"/>
                    <a:pt x="820234" y="288855"/>
                  </a:cubicBezTo>
                  <a:cubicBezTo>
                    <a:pt x="820234" y="292346"/>
                    <a:pt x="818165" y="295839"/>
                    <a:pt x="814027" y="299335"/>
                  </a:cubicBezTo>
                  <a:cubicBezTo>
                    <a:pt x="809889" y="302830"/>
                    <a:pt x="805714" y="304578"/>
                    <a:pt x="801502" y="304578"/>
                  </a:cubicBezTo>
                  <a:cubicBezTo>
                    <a:pt x="789332" y="304578"/>
                    <a:pt x="783797" y="295936"/>
                    <a:pt x="784896" y="278653"/>
                  </a:cubicBezTo>
                  <a:cubicBezTo>
                    <a:pt x="787726" y="246914"/>
                    <a:pt x="789140" y="220645"/>
                    <a:pt x="789140" y="199846"/>
                  </a:cubicBezTo>
                  <a:cubicBezTo>
                    <a:pt x="789140" y="178531"/>
                    <a:pt x="787726" y="154048"/>
                    <a:pt x="784896" y="126398"/>
                  </a:cubicBezTo>
                  <a:cubicBezTo>
                    <a:pt x="784580" y="121868"/>
                    <a:pt x="786375" y="117407"/>
                    <a:pt x="790280" y="113015"/>
                  </a:cubicBezTo>
                  <a:cubicBezTo>
                    <a:pt x="794186" y="108623"/>
                    <a:pt x="798473" y="106427"/>
                    <a:pt x="803143" y="106427"/>
                  </a:cubicBezTo>
                  <a:cubicBezTo>
                    <a:pt x="810515" y="106427"/>
                    <a:pt x="815812" y="109971"/>
                    <a:pt x="819032" y="117060"/>
                  </a:cubicBezTo>
                  <a:cubicBezTo>
                    <a:pt x="821075" y="121705"/>
                    <a:pt x="821786" y="126502"/>
                    <a:pt x="821165" y="131450"/>
                  </a:cubicBezTo>
                  <a:cubicBezTo>
                    <a:pt x="819225" y="147111"/>
                    <a:pt x="818210" y="158646"/>
                    <a:pt x="818123" y="166055"/>
                  </a:cubicBezTo>
                  <a:cubicBezTo>
                    <a:pt x="832186" y="116572"/>
                    <a:pt x="851549" y="91830"/>
                    <a:pt x="876211" y="91830"/>
                  </a:cubicBezTo>
                  <a:close/>
                  <a:moveTo>
                    <a:pt x="2203997" y="84138"/>
                  </a:moveTo>
                  <a:cubicBezTo>
                    <a:pt x="2214980" y="84138"/>
                    <a:pt x="2223422" y="89749"/>
                    <a:pt x="2229321" y="100973"/>
                  </a:cubicBezTo>
                  <a:cubicBezTo>
                    <a:pt x="2233881" y="109029"/>
                    <a:pt x="2236161" y="117179"/>
                    <a:pt x="2236161" y="125425"/>
                  </a:cubicBezTo>
                  <a:cubicBezTo>
                    <a:pt x="2236161" y="141972"/>
                    <a:pt x="2230871" y="150246"/>
                    <a:pt x="2220292" y="150246"/>
                  </a:cubicBezTo>
                  <a:lnTo>
                    <a:pt x="2213418" y="148632"/>
                  </a:lnTo>
                  <a:lnTo>
                    <a:pt x="2222502" y="151545"/>
                  </a:lnTo>
                  <a:cubicBezTo>
                    <a:pt x="2231076" y="157510"/>
                    <a:pt x="2237470" y="172420"/>
                    <a:pt x="2241686" y="196277"/>
                  </a:cubicBezTo>
                  <a:cubicBezTo>
                    <a:pt x="2245695" y="219648"/>
                    <a:pt x="2247700" y="241484"/>
                    <a:pt x="2247700" y="261784"/>
                  </a:cubicBezTo>
                  <a:cubicBezTo>
                    <a:pt x="2247700" y="312750"/>
                    <a:pt x="2237447" y="356383"/>
                    <a:pt x="2216941" y="392682"/>
                  </a:cubicBezTo>
                  <a:cubicBezTo>
                    <a:pt x="2196435" y="428981"/>
                    <a:pt x="2171544" y="447131"/>
                    <a:pt x="2142269" y="447131"/>
                  </a:cubicBezTo>
                  <a:cubicBezTo>
                    <a:pt x="2120944" y="447131"/>
                    <a:pt x="2101693" y="437594"/>
                    <a:pt x="2084517" y="418519"/>
                  </a:cubicBezTo>
                  <a:cubicBezTo>
                    <a:pt x="2067340" y="399444"/>
                    <a:pt x="2058751" y="379194"/>
                    <a:pt x="2058751" y="357769"/>
                  </a:cubicBezTo>
                  <a:cubicBezTo>
                    <a:pt x="2058751" y="345456"/>
                    <a:pt x="2063465" y="339300"/>
                    <a:pt x="2072893" y="339300"/>
                  </a:cubicBezTo>
                  <a:cubicBezTo>
                    <a:pt x="2080613" y="339300"/>
                    <a:pt x="2084473" y="342626"/>
                    <a:pt x="2084473" y="349280"/>
                  </a:cubicBezTo>
                  <a:cubicBezTo>
                    <a:pt x="2083982" y="367998"/>
                    <a:pt x="2089421" y="384018"/>
                    <a:pt x="2100790" y="397340"/>
                  </a:cubicBezTo>
                  <a:cubicBezTo>
                    <a:pt x="2112159" y="410661"/>
                    <a:pt x="2124625" y="417322"/>
                    <a:pt x="2138190" y="417322"/>
                  </a:cubicBezTo>
                  <a:cubicBezTo>
                    <a:pt x="2166867" y="417322"/>
                    <a:pt x="2188313" y="395423"/>
                    <a:pt x="2202529" y="351624"/>
                  </a:cubicBezTo>
                  <a:cubicBezTo>
                    <a:pt x="2211969" y="322716"/>
                    <a:pt x="2216689" y="293879"/>
                    <a:pt x="2216689" y="265112"/>
                  </a:cubicBezTo>
                  <a:cubicBezTo>
                    <a:pt x="2216689" y="210010"/>
                    <a:pt x="2213184" y="182459"/>
                    <a:pt x="2206172" y="182459"/>
                  </a:cubicBezTo>
                  <a:cubicBezTo>
                    <a:pt x="2207362" y="182459"/>
                    <a:pt x="2205138" y="186750"/>
                    <a:pt x="2199501" y="195335"/>
                  </a:cubicBezTo>
                  <a:cubicBezTo>
                    <a:pt x="2179824" y="225063"/>
                    <a:pt x="2166092" y="244466"/>
                    <a:pt x="2158304" y="253543"/>
                  </a:cubicBezTo>
                  <a:cubicBezTo>
                    <a:pt x="2137182" y="278111"/>
                    <a:pt x="2117443" y="290395"/>
                    <a:pt x="2099088" y="290395"/>
                  </a:cubicBezTo>
                  <a:cubicBezTo>
                    <a:pt x="2088371" y="290395"/>
                    <a:pt x="2080006" y="286362"/>
                    <a:pt x="2073994" y="278296"/>
                  </a:cubicBezTo>
                  <a:cubicBezTo>
                    <a:pt x="2068960" y="271656"/>
                    <a:pt x="2066444" y="263566"/>
                    <a:pt x="2066444" y="254028"/>
                  </a:cubicBezTo>
                  <a:cubicBezTo>
                    <a:pt x="2066444" y="226568"/>
                    <a:pt x="2083648" y="191388"/>
                    <a:pt x="2118057" y="148488"/>
                  </a:cubicBezTo>
                  <a:cubicBezTo>
                    <a:pt x="2152466" y="105588"/>
                    <a:pt x="2181112" y="84138"/>
                    <a:pt x="2203997" y="84138"/>
                  </a:cubicBezTo>
                  <a:close/>
                  <a:moveTo>
                    <a:pt x="1603922" y="84138"/>
                  </a:moveTo>
                  <a:cubicBezTo>
                    <a:pt x="1614905" y="84138"/>
                    <a:pt x="1623347" y="89749"/>
                    <a:pt x="1629246" y="100973"/>
                  </a:cubicBezTo>
                  <a:cubicBezTo>
                    <a:pt x="1633806" y="109029"/>
                    <a:pt x="1636086" y="117179"/>
                    <a:pt x="1636086" y="125425"/>
                  </a:cubicBezTo>
                  <a:cubicBezTo>
                    <a:pt x="1636086" y="141972"/>
                    <a:pt x="1630796" y="150246"/>
                    <a:pt x="1620216" y="150246"/>
                  </a:cubicBezTo>
                  <a:lnTo>
                    <a:pt x="1613344" y="148632"/>
                  </a:lnTo>
                  <a:lnTo>
                    <a:pt x="1622428" y="151545"/>
                  </a:lnTo>
                  <a:cubicBezTo>
                    <a:pt x="1631001" y="157510"/>
                    <a:pt x="1637395" y="172420"/>
                    <a:pt x="1641612" y="196277"/>
                  </a:cubicBezTo>
                  <a:cubicBezTo>
                    <a:pt x="1645621" y="219648"/>
                    <a:pt x="1647625" y="241484"/>
                    <a:pt x="1647625" y="261784"/>
                  </a:cubicBezTo>
                  <a:cubicBezTo>
                    <a:pt x="1647625" y="312750"/>
                    <a:pt x="1637372" y="356383"/>
                    <a:pt x="1616866" y="392682"/>
                  </a:cubicBezTo>
                  <a:cubicBezTo>
                    <a:pt x="1596360" y="428981"/>
                    <a:pt x="1571469" y="447131"/>
                    <a:pt x="1542194" y="447131"/>
                  </a:cubicBezTo>
                  <a:cubicBezTo>
                    <a:pt x="1520869" y="447131"/>
                    <a:pt x="1501618" y="437594"/>
                    <a:pt x="1484441" y="418519"/>
                  </a:cubicBezTo>
                  <a:cubicBezTo>
                    <a:pt x="1467265" y="399444"/>
                    <a:pt x="1458676" y="379194"/>
                    <a:pt x="1458676" y="357769"/>
                  </a:cubicBezTo>
                  <a:cubicBezTo>
                    <a:pt x="1458676" y="345456"/>
                    <a:pt x="1463390" y="339300"/>
                    <a:pt x="1472818" y="339300"/>
                  </a:cubicBezTo>
                  <a:cubicBezTo>
                    <a:pt x="1480538" y="339300"/>
                    <a:pt x="1484398" y="342626"/>
                    <a:pt x="1484398" y="349280"/>
                  </a:cubicBezTo>
                  <a:cubicBezTo>
                    <a:pt x="1483907" y="367998"/>
                    <a:pt x="1489346" y="384018"/>
                    <a:pt x="1500715" y="397340"/>
                  </a:cubicBezTo>
                  <a:cubicBezTo>
                    <a:pt x="1512084" y="410661"/>
                    <a:pt x="1524550" y="417322"/>
                    <a:pt x="1538115" y="417322"/>
                  </a:cubicBezTo>
                  <a:cubicBezTo>
                    <a:pt x="1566792" y="417322"/>
                    <a:pt x="1588238" y="395423"/>
                    <a:pt x="1602454" y="351624"/>
                  </a:cubicBezTo>
                  <a:cubicBezTo>
                    <a:pt x="1611894" y="322716"/>
                    <a:pt x="1616614" y="293879"/>
                    <a:pt x="1616614" y="265112"/>
                  </a:cubicBezTo>
                  <a:cubicBezTo>
                    <a:pt x="1616614" y="210010"/>
                    <a:pt x="1613109" y="182459"/>
                    <a:pt x="1606097" y="182459"/>
                  </a:cubicBezTo>
                  <a:cubicBezTo>
                    <a:pt x="1607287" y="182459"/>
                    <a:pt x="1605063" y="186750"/>
                    <a:pt x="1599426" y="195335"/>
                  </a:cubicBezTo>
                  <a:cubicBezTo>
                    <a:pt x="1579749" y="225063"/>
                    <a:pt x="1566017" y="244466"/>
                    <a:pt x="1558229" y="253543"/>
                  </a:cubicBezTo>
                  <a:cubicBezTo>
                    <a:pt x="1537107" y="278111"/>
                    <a:pt x="1517368" y="290395"/>
                    <a:pt x="1499013" y="290395"/>
                  </a:cubicBezTo>
                  <a:cubicBezTo>
                    <a:pt x="1493655" y="290395"/>
                    <a:pt x="1488884" y="289387"/>
                    <a:pt x="1484702" y="287370"/>
                  </a:cubicBezTo>
                  <a:lnTo>
                    <a:pt x="1477262" y="281110"/>
                  </a:lnTo>
                  <a:lnTo>
                    <a:pt x="1477217" y="281386"/>
                  </a:lnTo>
                  <a:cubicBezTo>
                    <a:pt x="1475557" y="285173"/>
                    <a:pt x="1472949" y="288315"/>
                    <a:pt x="1469392" y="290812"/>
                  </a:cubicBezTo>
                  <a:cubicBezTo>
                    <a:pt x="1464341" y="294380"/>
                    <a:pt x="1459477" y="296164"/>
                    <a:pt x="1454799" y="296164"/>
                  </a:cubicBezTo>
                  <a:cubicBezTo>
                    <a:pt x="1429177" y="296164"/>
                    <a:pt x="1413560" y="269267"/>
                    <a:pt x="1407949" y="215471"/>
                  </a:cubicBezTo>
                  <a:cubicBezTo>
                    <a:pt x="1407015" y="203517"/>
                    <a:pt x="1405362" y="186965"/>
                    <a:pt x="1402990" y="165815"/>
                  </a:cubicBezTo>
                  <a:cubicBezTo>
                    <a:pt x="1401618" y="155596"/>
                    <a:pt x="1401084" y="150486"/>
                    <a:pt x="1401387" y="150486"/>
                  </a:cubicBezTo>
                  <a:cubicBezTo>
                    <a:pt x="1397908" y="150486"/>
                    <a:pt x="1385960" y="166552"/>
                    <a:pt x="1365542" y="198685"/>
                  </a:cubicBezTo>
                  <a:cubicBezTo>
                    <a:pt x="1345123" y="230818"/>
                    <a:pt x="1330522" y="261074"/>
                    <a:pt x="1321738" y="289456"/>
                  </a:cubicBezTo>
                  <a:cubicBezTo>
                    <a:pt x="1319121" y="298415"/>
                    <a:pt x="1313807" y="302895"/>
                    <a:pt x="1305797" y="302895"/>
                  </a:cubicBezTo>
                  <a:cubicBezTo>
                    <a:pt x="1300574" y="302895"/>
                    <a:pt x="1296738" y="301542"/>
                    <a:pt x="1294287" y="298835"/>
                  </a:cubicBezTo>
                  <a:lnTo>
                    <a:pt x="1293897" y="298085"/>
                  </a:lnTo>
                  <a:lnTo>
                    <a:pt x="1289068" y="305187"/>
                  </a:lnTo>
                  <a:cubicBezTo>
                    <a:pt x="1283681" y="308467"/>
                    <a:pt x="1278701" y="310107"/>
                    <a:pt x="1274126" y="310107"/>
                  </a:cubicBezTo>
                  <a:cubicBezTo>
                    <a:pt x="1256755" y="310107"/>
                    <a:pt x="1243758" y="297344"/>
                    <a:pt x="1235137" y="271817"/>
                  </a:cubicBezTo>
                  <a:cubicBezTo>
                    <a:pt x="1229480" y="255320"/>
                    <a:pt x="1226652" y="239126"/>
                    <a:pt x="1226652" y="223235"/>
                  </a:cubicBezTo>
                  <a:cubicBezTo>
                    <a:pt x="1226652" y="208744"/>
                    <a:pt x="1228487" y="190647"/>
                    <a:pt x="1232158" y="168944"/>
                  </a:cubicBezTo>
                  <a:cubicBezTo>
                    <a:pt x="1237595" y="137951"/>
                    <a:pt x="1246241" y="122454"/>
                    <a:pt x="1258098" y="122454"/>
                  </a:cubicBezTo>
                  <a:cubicBezTo>
                    <a:pt x="1268535" y="122454"/>
                    <a:pt x="1273754" y="128144"/>
                    <a:pt x="1273754" y="139522"/>
                  </a:cubicBezTo>
                  <a:cubicBezTo>
                    <a:pt x="1273754" y="143919"/>
                    <a:pt x="1271483" y="151449"/>
                    <a:pt x="1266940" y="162111"/>
                  </a:cubicBezTo>
                  <a:cubicBezTo>
                    <a:pt x="1262388" y="173360"/>
                    <a:pt x="1259111" y="192241"/>
                    <a:pt x="1257110" y="218754"/>
                  </a:cubicBezTo>
                  <a:cubicBezTo>
                    <a:pt x="1257438" y="231855"/>
                    <a:pt x="1257462" y="239434"/>
                    <a:pt x="1257182" y="241490"/>
                  </a:cubicBezTo>
                  <a:cubicBezTo>
                    <a:pt x="1259122" y="250652"/>
                    <a:pt x="1261126" y="260153"/>
                    <a:pt x="1263192" y="269992"/>
                  </a:cubicBezTo>
                  <a:cubicBezTo>
                    <a:pt x="1266444" y="280228"/>
                    <a:pt x="1270865" y="285347"/>
                    <a:pt x="1276454" y="285347"/>
                  </a:cubicBezTo>
                  <a:cubicBezTo>
                    <a:pt x="1276870" y="285347"/>
                    <a:pt x="1276879" y="285548"/>
                    <a:pt x="1276481" y="285951"/>
                  </a:cubicBezTo>
                  <a:cubicBezTo>
                    <a:pt x="1278902" y="282664"/>
                    <a:pt x="1283481" y="279625"/>
                    <a:pt x="1290217" y="276835"/>
                  </a:cubicBezTo>
                  <a:lnTo>
                    <a:pt x="1292050" y="279435"/>
                  </a:lnTo>
                  <a:lnTo>
                    <a:pt x="1292132" y="278849"/>
                  </a:lnTo>
                  <a:cubicBezTo>
                    <a:pt x="1294084" y="265290"/>
                    <a:pt x="1298775" y="234464"/>
                    <a:pt x="1306202" y="186372"/>
                  </a:cubicBezTo>
                  <a:cubicBezTo>
                    <a:pt x="1306653" y="178677"/>
                    <a:pt x="1307442" y="167589"/>
                    <a:pt x="1308569" y="153108"/>
                  </a:cubicBezTo>
                  <a:cubicBezTo>
                    <a:pt x="1310071" y="137700"/>
                    <a:pt x="1316449" y="129997"/>
                    <a:pt x="1327702" y="129997"/>
                  </a:cubicBezTo>
                  <a:cubicBezTo>
                    <a:pt x="1334514" y="129997"/>
                    <a:pt x="1339290" y="132738"/>
                    <a:pt x="1342032" y="138222"/>
                  </a:cubicBezTo>
                  <a:cubicBezTo>
                    <a:pt x="1343074" y="142214"/>
                    <a:pt x="1344144" y="146304"/>
                    <a:pt x="1345244" y="150494"/>
                  </a:cubicBezTo>
                  <a:lnTo>
                    <a:pt x="1335738" y="195127"/>
                  </a:lnTo>
                  <a:lnTo>
                    <a:pt x="1339269" y="189331"/>
                  </a:lnTo>
                  <a:cubicBezTo>
                    <a:pt x="1367119" y="145165"/>
                    <a:pt x="1388111" y="123081"/>
                    <a:pt x="1402243" y="123081"/>
                  </a:cubicBezTo>
                  <a:cubicBezTo>
                    <a:pt x="1418297" y="123081"/>
                    <a:pt x="1428830" y="134263"/>
                    <a:pt x="1433843" y="156628"/>
                  </a:cubicBezTo>
                  <a:cubicBezTo>
                    <a:pt x="1435276" y="171757"/>
                    <a:pt x="1436699" y="186789"/>
                    <a:pt x="1438114" y="201724"/>
                  </a:cubicBezTo>
                  <a:cubicBezTo>
                    <a:pt x="1440631" y="226314"/>
                    <a:pt x="1442226" y="240928"/>
                    <a:pt x="1442899" y="245565"/>
                  </a:cubicBezTo>
                  <a:cubicBezTo>
                    <a:pt x="1446010" y="263272"/>
                    <a:pt x="1449579" y="272125"/>
                    <a:pt x="1453608" y="272125"/>
                  </a:cubicBezTo>
                  <a:cubicBezTo>
                    <a:pt x="1455106" y="272125"/>
                    <a:pt x="1458661" y="269295"/>
                    <a:pt x="1464276" y="263636"/>
                  </a:cubicBezTo>
                  <a:lnTo>
                    <a:pt x="1467893" y="264704"/>
                  </a:lnTo>
                  <a:lnTo>
                    <a:pt x="1466369" y="254028"/>
                  </a:lnTo>
                  <a:cubicBezTo>
                    <a:pt x="1466369" y="226568"/>
                    <a:pt x="1483573" y="191388"/>
                    <a:pt x="1517982" y="148488"/>
                  </a:cubicBezTo>
                  <a:cubicBezTo>
                    <a:pt x="1552391" y="105588"/>
                    <a:pt x="1581037" y="84138"/>
                    <a:pt x="1603922" y="84138"/>
                  </a:cubicBezTo>
                  <a:close/>
                  <a:moveTo>
                    <a:pt x="2484744" y="66830"/>
                  </a:moveTo>
                  <a:cubicBezTo>
                    <a:pt x="2494653" y="66830"/>
                    <a:pt x="2499939" y="73030"/>
                    <a:pt x="2500603" y="85430"/>
                  </a:cubicBezTo>
                  <a:lnTo>
                    <a:pt x="2490972" y="138478"/>
                  </a:lnTo>
                  <a:cubicBezTo>
                    <a:pt x="2494237" y="136868"/>
                    <a:pt x="2501040" y="136063"/>
                    <a:pt x="2511379" y="136063"/>
                  </a:cubicBezTo>
                  <a:cubicBezTo>
                    <a:pt x="2516700" y="136063"/>
                    <a:pt x="2523483" y="138232"/>
                    <a:pt x="2531726" y="142572"/>
                  </a:cubicBezTo>
                  <a:cubicBezTo>
                    <a:pt x="2540383" y="147335"/>
                    <a:pt x="2544711" y="153619"/>
                    <a:pt x="2544711" y="161424"/>
                  </a:cubicBezTo>
                  <a:cubicBezTo>
                    <a:pt x="2544711" y="163315"/>
                    <a:pt x="2544316" y="165050"/>
                    <a:pt x="2543524" y="166630"/>
                  </a:cubicBezTo>
                  <a:lnTo>
                    <a:pt x="2533668" y="170251"/>
                  </a:lnTo>
                  <a:lnTo>
                    <a:pt x="2540786" y="171046"/>
                  </a:lnTo>
                  <a:lnTo>
                    <a:pt x="2540925" y="173324"/>
                  </a:lnTo>
                  <a:lnTo>
                    <a:pt x="2536662" y="173324"/>
                  </a:lnTo>
                  <a:cubicBezTo>
                    <a:pt x="2535713" y="173794"/>
                    <a:pt x="2534190" y="174030"/>
                    <a:pt x="2532094" y="174030"/>
                  </a:cubicBezTo>
                  <a:cubicBezTo>
                    <a:pt x="2529582" y="174030"/>
                    <a:pt x="2526862" y="172423"/>
                    <a:pt x="2523932" y="169211"/>
                  </a:cubicBezTo>
                  <a:cubicBezTo>
                    <a:pt x="2521396" y="163138"/>
                    <a:pt x="2517649" y="160102"/>
                    <a:pt x="2512694" y="160102"/>
                  </a:cubicBezTo>
                  <a:cubicBezTo>
                    <a:pt x="2510768" y="160102"/>
                    <a:pt x="2508776" y="160410"/>
                    <a:pt x="2506718" y="161026"/>
                  </a:cubicBezTo>
                  <a:cubicBezTo>
                    <a:pt x="2499751" y="162844"/>
                    <a:pt x="2493807" y="165259"/>
                    <a:pt x="2488884" y="168272"/>
                  </a:cubicBezTo>
                  <a:cubicBezTo>
                    <a:pt x="2488884" y="166899"/>
                    <a:pt x="2488753" y="167643"/>
                    <a:pt x="2488493" y="170503"/>
                  </a:cubicBezTo>
                  <a:cubicBezTo>
                    <a:pt x="2486512" y="185845"/>
                    <a:pt x="2485985" y="204535"/>
                    <a:pt x="2486912" y="226571"/>
                  </a:cubicBezTo>
                  <a:cubicBezTo>
                    <a:pt x="2488372" y="265114"/>
                    <a:pt x="2496099" y="284385"/>
                    <a:pt x="2510094" y="284385"/>
                  </a:cubicBezTo>
                  <a:cubicBezTo>
                    <a:pt x="2513332" y="284385"/>
                    <a:pt x="2517001" y="281870"/>
                    <a:pt x="2521102" y="276841"/>
                  </a:cubicBezTo>
                  <a:cubicBezTo>
                    <a:pt x="2525202" y="271811"/>
                    <a:pt x="2528866" y="269297"/>
                    <a:pt x="2532094" y="269297"/>
                  </a:cubicBezTo>
                  <a:cubicBezTo>
                    <a:pt x="2540506" y="269297"/>
                    <a:pt x="2544711" y="273259"/>
                    <a:pt x="2544711" y="281185"/>
                  </a:cubicBezTo>
                  <a:cubicBezTo>
                    <a:pt x="2544711" y="288880"/>
                    <a:pt x="2539176" y="295730"/>
                    <a:pt x="2528105" y="301735"/>
                  </a:cubicBezTo>
                  <a:cubicBezTo>
                    <a:pt x="2519699" y="306194"/>
                    <a:pt x="2513167" y="308424"/>
                    <a:pt x="2508510" y="308424"/>
                  </a:cubicBezTo>
                  <a:cubicBezTo>
                    <a:pt x="2492138" y="308424"/>
                    <a:pt x="2479230" y="299776"/>
                    <a:pt x="2469788" y="282481"/>
                  </a:cubicBezTo>
                  <a:cubicBezTo>
                    <a:pt x="2463518" y="270774"/>
                    <a:pt x="2459636" y="257803"/>
                    <a:pt x="2458143" y="243567"/>
                  </a:cubicBezTo>
                  <a:cubicBezTo>
                    <a:pt x="2455634" y="219385"/>
                    <a:pt x="2455478" y="197228"/>
                    <a:pt x="2457674" y="177095"/>
                  </a:cubicBezTo>
                  <a:cubicBezTo>
                    <a:pt x="2453750" y="179942"/>
                    <a:pt x="2445980" y="185641"/>
                    <a:pt x="2434364" y="194193"/>
                  </a:cubicBezTo>
                  <a:cubicBezTo>
                    <a:pt x="2431726" y="196309"/>
                    <a:pt x="2429108" y="197367"/>
                    <a:pt x="2426509" y="197367"/>
                  </a:cubicBezTo>
                  <a:cubicBezTo>
                    <a:pt x="2418912" y="197367"/>
                    <a:pt x="2415113" y="191284"/>
                    <a:pt x="2415113" y="179119"/>
                  </a:cubicBezTo>
                  <a:cubicBezTo>
                    <a:pt x="2415113" y="171660"/>
                    <a:pt x="2429192" y="161274"/>
                    <a:pt x="2457351" y="147962"/>
                  </a:cubicBezTo>
                  <a:cubicBezTo>
                    <a:pt x="2458931" y="147644"/>
                    <a:pt x="2459496" y="147553"/>
                    <a:pt x="2459045" y="147688"/>
                  </a:cubicBezTo>
                  <a:cubicBezTo>
                    <a:pt x="2459999" y="138435"/>
                    <a:pt x="2461716" y="122646"/>
                    <a:pt x="2464196" y="100319"/>
                  </a:cubicBezTo>
                  <a:cubicBezTo>
                    <a:pt x="2466676" y="77993"/>
                    <a:pt x="2473526" y="66830"/>
                    <a:pt x="2484744" y="66830"/>
                  </a:cubicBezTo>
                  <a:close/>
                  <a:moveTo>
                    <a:pt x="1837044" y="66830"/>
                  </a:moveTo>
                  <a:cubicBezTo>
                    <a:pt x="1846953" y="66830"/>
                    <a:pt x="1852239" y="73030"/>
                    <a:pt x="1852903" y="85430"/>
                  </a:cubicBezTo>
                  <a:lnTo>
                    <a:pt x="1843272" y="138478"/>
                  </a:lnTo>
                  <a:cubicBezTo>
                    <a:pt x="1846538" y="136868"/>
                    <a:pt x="1853340" y="136063"/>
                    <a:pt x="1863679" y="136063"/>
                  </a:cubicBezTo>
                  <a:cubicBezTo>
                    <a:pt x="1869001" y="136063"/>
                    <a:pt x="1875783" y="138232"/>
                    <a:pt x="1884026" y="142572"/>
                  </a:cubicBezTo>
                  <a:cubicBezTo>
                    <a:pt x="1892683" y="147335"/>
                    <a:pt x="1897011" y="153619"/>
                    <a:pt x="1897011" y="161424"/>
                  </a:cubicBezTo>
                  <a:cubicBezTo>
                    <a:pt x="1897011" y="163315"/>
                    <a:pt x="1896616" y="165050"/>
                    <a:pt x="1895824" y="166630"/>
                  </a:cubicBezTo>
                  <a:lnTo>
                    <a:pt x="1885968" y="170251"/>
                  </a:lnTo>
                  <a:lnTo>
                    <a:pt x="1893087" y="171047"/>
                  </a:lnTo>
                  <a:lnTo>
                    <a:pt x="1893225" y="173324"/>
                  </a:lnTo>
                  <a:lnTo>
                    <a:pt x="1888962" y="173324"/>
                  </a:lnTo>
                  <a:cubicBezTo>
                    <a:pt x="1888013" y="173794"/>
                    <a:pt x="1886490" y="174030"/>
                    <a:pt x="1884394" y="174030"/>
                  </a:cubicBezTo>
                  <a:cubicBezTo>
                    <a:pt x="1881883" y="174030"/>
                    <a:pt x="1879162" y="172423"/>
                    <a:pt x="1876232" y="169211"/>
                  </a:cubicBezTo>
                  <a:cubicBezTo>
                    <a:pt x="1873696" y="163138"/>
                    <a:pt x="1869950" y="160102"/>
                    <a:pt x="1864994" y="160102"/>
                  </a:cubicBezTo>
                  <a:cubicBezTo>
                    <a:pt x="1863068" y="160102"/>
                    <a:pt x="1861076" y="160410"/>
                    <a:pt x="1859018" y="161026"/>
                  </a:cubicBezTo>
                  <a:cubicBezTo>
                    <a:pt x="1852052" y="162844"/>
                    <a:pt x="1846107" y="165259"/>
                    <a:pt x="1841184" y="168272"/>
                  </a:cubicBezTo>
                  <a:cubicBezTo>
                    <a:pt x="1841184" y="166899"/>
                    <a:pt x="1841054" y="167643"/>
                    <a:pt x="1840793" y="170503"/>
                  </a:cubicBezTo>
                  <a:cubicBezTo>
                    <a:pt x="1838813" y="185845"/>
                    <a:pt x="1838285" y="204535"/>
                    <a:pt x="1839212" y="226571"/>
                  </a:cubicBezTo>
                  <a:cubicBezTo>
                    <a:pt x="1840672" y="265114"/>
                    <a:pt x="1848399" y="284385"/>
                    <a:pt x="1862395" y="284385"/>
                  </a:cubicBezTo>
                  <a:cubicBezTo>
                    <a:pt x="1865632" y="284385"/>
                    <a:pt x="1869302" y="281870"/>
                    <a:pt x="1873402" y="276841"/>
                  </a:cubicBezTo>
                  <a:cubicBezTo>
                    <a:pt x="1877503" y="271811"/>
                    <a:pt x="1881167" y="269297"/>
                    <a:pt x="1884394" y="269297"/>
                  </a:cubicBezTo>
                  <a:cubicBezTo>
                    <a:pt x="1892806" y="269297"/>
                    <a:pt x="1897011" y="273259"/>
                    <a:pt x="1897011" y="281185"/>
                  </a:cubicBezTo>
                  <a:cubicBezTo>
                    <a:pt x="1897011" y="288880"/>
                    <a:pt x="1891476" y="295730"/>
                    <a:pt x="1880405" y="301735"/>
                  </a:cubicBezTo>
                  <a:cubicBezTo>
                    <a:pt x="1871999" y="306194"/>
                    <a:pt x="1865467" y="308424"/>
                    <a:pt x="1860810" y="308424"/>
                  </a:cubicBezTo>
                  <a:cubicBezTo>
                    <a:pt x="1844438" y="308424"/>
                    <a:pt x="1831530" y="299776"/>
                    <a:pt x="1822088" y="282481"/>
                  </a:cubicBezTo>
                  <a:cubicBezTo>
                    <a:pt x="1815817" y="270774"/>
                    <a:pt x="1811936" y="257803"/>
                    <a:pt x="1810444" y="243567"/>
                  </a:cubicBezTo>
                  <a:cubicBezTo>
                    <a:pt x="1807935" y="219385"/>
                    <a:pt x="1807778" y="197228"/>
                    <a:pt x="1809974" y="177095"/>
                  </a:cubicBezTo>
                  <a:cubicBezTo>
                    <a:pt x="1806050" y="179942"/>
                    <a:pt x="1798280" y="185641"/>
                    <a:pt x="1786663" y="194193"/>
                  </a:cubicBezTo>
                  <a:cubicBezTo>
                    <a:pt x="1784027" y="196309"/>
                    <a:pt x="1781409" y="197367"/>
                    <a:pt x="1778809" y="197367"/>
                  </a:cubicBezTo>
                  <a:cubicBezTo>
                    <a:pt x="1771212" y="197367"/>
                    <a:pt x="1767413" y="191284"/>
                    <a:pt x="1767413" y="179119"/>
                  </a:cubicBezTo>
                  <a:cubicBezTo>
                    <a:pt x="1767413" y="171660"/>
                    <a:pt x="1781493" y="161274"/>
                    <a:pt x="1809651" y="147962"/>
                  </a:cubicBezTo>
                  <a:cubicBezTo>
                    <a:pt x="1811231" y="147644"/>
                    <a:pt x="1811796" y="147553"/>
                    <a:pt x="1811345" y="147688"/>
                  </a:cubicBezTo>
                  <a:cubicBezTo>
                    <a:pt x="1812299" y="138435"/>
                    <a:pt x="1814016" y="122646"/>
                    <a:pt x="1816497" y="100319"/>
                  </a:cubicBezTo>
                  <a:cubicBezTo>
                    <a:pt x="1818977" y="77993"/>
                    <a:pt x="1825826" y="66830"/>
                    <a:pt x="1837044" y="66830"/>
                  </a:cubicBezTo>
                  <a:close/>
                  <a:moveTo>
                    <a:pt x="1170295" y="66830"/>
                  </a:moveTo>
                  <a:cubicBezTo>
                    <a:pt x="1180203" y="66830"/>
                    <a:pt x="1185489" y="73030"/>
                    <a:pt x="1186153" y="85430"/>
                  </a:cubicBezTo>
                  <a:lnTo>
                    <a:pt x="1176522" y="138478"/>
                  </a:lnTo>
                  <a:cubicBezTo>
                    <a:pt x="1179788" y="136868"/>
                    <a:pt x="1186590" y="136063"/>
                    <a:pt x="1196929" y="136063"/>
                  </a:cubicBezTo>
                  <a:cubicBezTo>
                    <a:pt x="1202251" y="136063"/>
                    <a:pt x="1209033" y="138232"/>
                    <a:pt x="1217277" y="142572"/>
                  </a:cubicBezTo>
                  <a:cubicBezTo>
                    <a:pt x="1225933" y="147335"/>
                    <a:pt x="1230261" y="153619"/>
                    <a:pt x="1230261" y="161424"/>
                  </a:cubicBezTo>
                  <a:cubicBezTo>
                    <a:pt x="1230261" y="163315"/>
                    <a:pt x="1229866" y="165050"/>
                    <a:pt x="1229074" y="166630"/>
                  </a:cubicBezTo>
                  <a:lnTo>
                    <a:pt x="1219218" y="170251"/>
                  </a:lnTo>
                  <a:lnTo>
                    <a:pt x="1226337" y="171046"/>
                  </a:lnTo>
                  <a:lnTo>
                    <a:pt x="1226475" y="173324"/>
                  </a:lnTo>
                  <a:lnTo>
                    <a:pt x="1222212" y="173324"/>
                  </a:lnTo>
                  <a:cubicBezTo>
                    <a:pt x="1221263" y="173794"/>
                    <a:pt x="1219740" y="174030"/>
                    <a:pt x="1217645" y="174030"/>
                  </a:cubicBezTo>
                  <a:cubicBezTo>
                    <a:pt x="1215133" y="174030"/>
                    <a:pt x="1212412" y="172423"/>
                    <a:pt x="1209482" y="169211"/>
                  </a:cubicBezTo>
                  <a:cubicBezTo>
                    <a:pt x="1206946" y="163138"/>
                    <a:pt x="1203200" y="160102"/>
                    <a:pt x="1198244" y="160102"/>
                  </a:cubicBezTo>
                  <a:cubicBezTo>
                    <a:pt x="1196318" y="160102"/>
                    <a:pt x="1194326" y="160410"/>
                    <a:pt x="1192268" y="161026"/>
                  </a:cubicBezTo>
                  <a:cubicBezTo>
                    <a:pt x="1185302" y="162844"/>
                    <a:pt x="1179357" y="165259"/>
                    <a:pt x="1174434" y="168272"/>
                  </a:cubicBezTo>
                  <a:cubicBezTo>
                    <a:pt x="1174434" y="166899"/>
                    <a:pt x="1174304" y="167643"/>
                    <a:pt x="1174043" y="170503"/>
                  </a:cubicBezTo>
                  <a:cubicBezTo>
                    <a:pt x="1172063" y="185845"/>
                    <a:pt x="1171535" y="204535"/>
                    <a:pt x="1172462" y="226571"/>
                  </a:cubicBezTo>
                  <a:cubicBezTo>
                    <a:pt x="1173922" y="265114"/>
                    <a:pt x="1181649" y="284385"/>
                    <a:pt x="1195645" y="284385"/>
                  </a:cubicBezTo>
                  <a:cubicBezTo>
                    <a:pt x="1198883" y="284385"/>
                    <a:pt x="1202552" y="281870"/>
                    <a:pt x="1206652" y="276841"/>
                  </a:cubicBezTo>
                  <a:cubicBezTo>
                    <a:pt x="1210753" y="271811"/>
                    <a:pt x="1214417" y="269297"/>
                    <a:pt x="1217645" y="269297"/>
                  </a:cubicBezTo>
                  <a:cubicBezTo>
                    <a:pt x="1226056" y="269297"/>
                    <a:pt x="1230261" y="273259"/>
                    <a:pt x="1230261" y="281185"/>
                  </a:cubicBezTo>
                  <a:cubicBezTo>
                    <a:pt x="1230261" y="288880"/>
                    <a:pt x="1224726" y="295730"/>
                    <a:pt x="1213656" y="301735"/>
                  </a:cubicBezTo>
                  <a:cubicBezTo>
                    <a:pt x="1205249" y="306194"/>
                    <a:pt x="1198717" y="308424"/>
                    <a:pt x="1194060" y="308424"/>
                  </a:cubicBezTo>
                  <a:cubicBezTo>
                    <a:pt x="1177688" y="308424"/>
                    <a:pt x="1164781" y="299776"/>
                    <a:pt x="1155338" y="282481"/>
                  </a:cubicBezTo>
                  <a:cubicBezTo>
                    <a:pt x="1149067" y="270774"/>
                    <a:pt x="1145186" y="257803"/>
                    <a:pt x="1143694" y="243567"/>
                  </a:cubicBezTo>
                  <a:cubicBezTo>
                    <a:pt x="1141185" y="219385"/>
                    <a:pt x="1141028" y="197228"/>
                    <a:pt x="1143224" y="177095"/>
                  </a:cubicBezTo>
                  <a:cubicBezTo>
                    <a:pt x="1139300" y="179942"/>
                    <a:pt x="1131530" y="185641"/>
                    <a:pt x="1119913" y="194193"/>
                  </a:cubicBezTo>
                  <a:cubicBezTo>
                    <a:pt x="1117277" y="196309"/>
                    <a:pt x="1114659" y="197367"/>
                    <a:pt x="1112059" y="197367"/>
                  </a:cubicBezTo>
                  <a:cubicBezTo>
                    <a:pt x="1104462" y="197367"/>
                    <a:pt x="1100663" y="191284"/>
                    <a:pt x="1100663" y="179119"/>
                  </a:cubicBezTo>
                  <a:cubicBezTo>
                    <a:pt x="1100663" y="171660"/>
                    <a:pt x="1114742" y="161274"/>
                    <a:pt x="1142901" y="147962"/>
                  </a:cubicBezTo>
                  <a:cubicBezTo>
                    <a:pt x="1144481" y="147644"/>
                    <a:pt x="1145046" y="147553"/>
                    <a:pt x="1144595" y="147688"/>
                  </a:cubicBezTo>
                  <a:cubicBezTo>
                    <a:pt x="1145549" y="138435"/>
                    <a:pt x="1147266" y="122646"/>
                    <a:pt x="1149747" y="100319"/>
                  </a:cubicBezTo>
                  <a:cubicBezTo>
                    <a:pt x="1152227" y="77993"/>
                    <a:pt x="1159076" y="66830"/>
                    <a:pt x="1170295" y="66830"/>
                  </a:cubicBezTo>
                  <a:close/>
                  <a:moveTo>
                    <a:pt x="1260540" y="40146"/>
                  </a:moveTo>
                  <a:cubicBezTo>
                    <a:pt x="1272083" y="40146"/>
                    <a:pt x="1277856" y="46237"/>
                    <a:pt x="1277856" y="58420"/>
                  </a:cubicBezTo>
                  <a:cubicBezTo>
                    <a:pt x="1277856" y="70917"/>
                    <a:pt x="1271927" y="77166"/>
                    <a:pt x="1260070" y="77166"/>
                  </a:cubicBezTo>
                  <a:cubicBezTo>
                    <a:pt x="1254964" y="77166"/>
                    <a:pt x="1250763" y="75142"/>
                    <a:pt x="1247465" y="71093"/>
                  </a:cubicBezTo>
                  <a:cubicBezTo>
                    <a:pt x="1244167" y="67044"/>
                    <a:pt x="1242518" y="63055"/>
                    <a:pt x="1242518" y="59126"/>
                  </a:cubicBezTo>
                  <a:cubicBezTo>
                    <a:pt x="1242518" y="54906"/>
                    <a:pt x="1244150" y="50688"/>
                    <a:pt x="1247414" y="46471"/>
                  </a:cubicBezTo>
                  <a:cubicBezTo>
                    <a:pt x="1250678" y="42254"/>
                    <a:pt x="1255053" y="40146"/>
                    <a:pt x="1260540" y="40146"/>
                  </a:cubicBezTo>
                  <a:close/>
                  <a:moveTo>
                    <a:pt x="629983" y="6010"/>
                  </a:moveTo>
                  <a:cubicBezTo>
                    <a:pt x="633666" y="6010"/>
                    <a:pt x="638200" y="7806"/>
                    <a:pt x="643584" y="11396"/>
                  </a:cubicBezTo>
                  <a:cubicBezTo>
                    <a:pt x="647781" y="14081"/>
                    <a:pt x="649879" y="17973"/>
                    <a:pt x="649879" y="23074"/>
                  </a:cubicBezTo>
                  <a:cubicBezTo>
                    <a:pt x="649879" y="24652"/>
                    <a:pt x="649550" y="26204"/>
                    <a:pt x="648891" y="27732"/>
                  </a:cubicBezTo>
                  <a:cubicBezTo>
                    <a:pt x="632672" y="68999"/>
                    <a:pt x="623292" y="93587"/>
                    <a:pt x="620750" y="101495"/>
                  </a:cubicBezTo>
                  <a:cubicBezTo>
                    <a:pt x="604584" y="150826"/>
                    <a:pt x="596501" y="193827"/>
                    <a:pt x="596501" y="230500"/>
                  </a:cubicBezTo>
                  <a:cubicBezTo>
                    <a:pt x="596501" y="237887"/>
                    <a:pt x="596274" y="243275"/>
                    <a:pt x="595821" y="246666"/>
                  </a:cubicBezTo>
                  <a:cubicBezTo>
                    <a:pt x="608131" y="220969"/>
                    <a:pt x="626364" y="197557"/>
                    <a:pt x="650521" y="176430"/>
                  </a:cubicBezTo>
                  <a:cubicBezTo>
                    <a:pt x="680195" y="150480"/>
                    <a:pt x="708117" y="137505"/>
                    <a:pt x="734287" y="137505"/>
                  </a:cubicBezTo>
                  <a:cubicBezTo>
                    <a:pt x="743367" y="137505"/>
                    <a:pt x="752092" y="140035"/>
                    <a:pt x="760463" y="145096"/>
                  </a:cubicBezTo>
                  <a:cubicBezTo>
                    <a:pt x="771992" y="152238"/>
                    <a:pt x="777757" y="161845"/>
                    <a:pt x="777757" y="173917"/>
                  </a:cubicBezTo>
                  <a:cubicBezTo>
                    <a:pt x="777757" y="199980"/>
                    <a:pt x="759441" y="231117"/>
                    <a:pt x="722810" y="267328"/>
                  </a:cubicBezTo>
                  <a:cubicBezTo>
                    <a:pt x="686179" y="303540"/>
                    <a:pt x="655572" y="321646"/>
                    <a:pt x="630989" y="321646"/>
                  </a:cubicBezTo>
                  <a:cubicBezTo>
                    <a:pt x="608478" y="321646"/>
                    <a:pt x="597222" y="312804"/>
                    <a:pt x="597222" y="295120"/>
                  </a:cubicBezTo>
                  <a:lnTo>
                    <a:pt x="605638" y="277073"/>
                  </a:lnTo>
                  <a:lnTo>
                    <a:pt x="600270" y="281330"/>
                  </a:lnTo>
                  <a:cubicBezTo>
                    <a:pt x="598364" y="282393"/>
                    <a:pt x="596562" y="282924"/>
                    <a:pt x="594863" y="282924"/>
                  </a:cubicBezTo>
                  <a:cubicBezTo>
                    <a:pt x="581756" y="282924"/>
                    <a:pt x="573400" y="274722"/>
                    <a:pt x="569794" y="258317"/>
                  </a:cubicBezTo>
                  <a:cubicBezTo>
                    <a:pt x="568844" y="253149"/>
                    <a:pt x="568250" y="245227"/>
                    <a:pt x="568013" y="234551"/>
                  </a:cubicBezTo>
                  <a:lnTo>
                    <a:pt x="567993" y="232625"/>
                  </a:lnTo>
                  <a:lnTo>
                    <a:pt x="558720" y="248282"/>
                  </a:lnTo>
                  <a:cubicBezTo>
                    <a:pt x="550799" y="259729"/>
                    <a:pt x="541313" y="269961"/>
                    <a:pt x="530263" y="278980"/>
                  </a:cubicBezTo>
                  <a:cubicBezTo>
                    <a:pt x="509105" y="296526"/>
                    <a:pt x="487705" y="305299"/>
                    <a:pt x="466063" y="305299"/>
                  </a:cubicBezTo>
                  <a:cubicBezTo>
                    <a:pt x="449218" y="305299"/>
                    <a:pt x="436143" y="298128"/>
                    <a:pt x="426837" y="283784"/>
                  </a:cubicBezTo>
                  <a:cubicBezTo>
                    <a:pt x="419295" y="275568"/>
                    <a:pt x="415995" y="262452"/>
                    <a:pt x="416936" y="244435"/>
                  </a:cubicBezTo>
                  <a:cubicBezTo>
                    <a:pt x="418238" y="220002"/>
                    <a:pt x="431089" y="189966"/>
                    <a:pt x="455489" y="154325"/>
                  </a:cubicBezTo>
                  <a:cubicBezTo>
                    <a:pt x="482042" y="115547"/>
                    <a:pt x="506754" y="96157"/>
                    <a:pt x="529624" y="96157"/>
                  </a:cubicBezTo>
                  <a:cubicBezTo>
                    <a:pt x="538636" y="96157"/>
                    <a:pt x="544635" y="99374"/>
                    <a:pt x="547620" y="105807"/>
                  </a:cubicBezTo>
                  <a:cubicBezTo>
                    <a:pt x="552648" y="113249"/>
                    <a:pt x="555162" y="120033"/>
                    <a:pt x="555162" y="126158"/>
                  </a:cubicBezTo>
                  <a:cubicBezTo>
                    <a:pt x="555162" y="142547"/>
                    <a:pt x="547488" y="161887"/>
                    <a:pt x="532141" y="184179"/>
                  </a:cubicBezTo>
                  <a:cubicBezTo>
                    <a:pt x="517487" y="208193"/>
                    <a:pt x="499277" y="220200"/>
                    <a:pt x="477511" y="220200"/>
                  </a:cubicBezTo>
                  <a:cubicBezTo>
                    <a:pt x="472174" y="220200"/>
                    <a:pt x="467435" y="219606"/>
                    <a:pt x="463295" y="218418"/>
                  </a:cubicBezTo>
                  <a:lnTo>
                    <a:pt x="454967" y="214226"/>
                  </a:lnTo>
                  <a:lnTo>
                    <a:pt x="454834" y="215147"/>
                  </a:lnTo>
                  <a:cubicBezTo>
                    <a:pt x="454292" y="217936"/>
                    <a:pt x="452878" y="223836"/>
                    <a:pt x="450593" y="232847"/>
                  </a:cubicBezTo>
                  <a:cubicBezTo>
                    <a:pt x="447547" y="244862"/>
                    <a:pt x="446024" y="255363"/>
                    <a:pt x="446024" y="264350"/>
                  </a:cubicBezTo>
                  <a:cubicBezTo>
                    <a:pt x="446024" y="273380"/>
                    <a:pt x="452439" y="277894"/>
                    <a:pt x="465270" y="277894"/>
                  </a:cubicBezTo>
                  <a:cubicBezTo>
                    <a:pt x="479561" y="277894"/>
                    <a:pt x="496699" y="269274"/>
                    <a:pt x="516684" y="252033"/>
                  </a:cubicBezTo>
                  <a:cubicBezTo>
                    <a:pt x="536359" y="234988"/>
                    <a:pt x="550408" y="216465"/>
                    <a:pt x="558832" y="196465"/>
                  </a:cubicBezTo>
                  <a:lnTo>
                    <a:pt x="569685" y="196465"/>
                  </a:lnTo>
                  <a:lnTo>
                    <a:pt x="573354" y="170562"/>
                  </a:lnTo>
                  <a:cubicBezTo>
                    <a:pt x="576995" y="149474"/>
                    <a:pt x="582455" y="124764"/>
                    <a:pt x="589736" y="96432"/>
                  </a:cubicBezTo>
                  <a:cubicBezTo>
                    <a:pt x="605296" y="36151"/>
                    <a:pt x="618712" y="6010"/>
                    <a:pt x="629983" y="6010"/>
                  </a:cubicBezTo>
                  <a:close/>
                  <a:moveTo>
                    <a:pt x="371338" y="481"/>
                  </a:moveTo>
                  <a:cubicBezTo>
                    <a:pt x="382874" y="481"/>
                    <a:pt x="388643" y="6537"/>
                    <a:pt x="388643" y="18650"/>
                  </a:cubicBezTo>
                  <a:cubicBezTo>
                    <a:pt x="388432" y="20523"/>
                    <a:pt x="387959" y="22895"/>
                    <a:pt x="387223" y="25767"/>
                  </a:cubicBezTo>
                  <a:lnTo>
                    <a:pt x="384383" y="38662"/>
                  </a:lnTo>
                  <a:cubicBezTo>
                    <a:pt x="381363" y="58838"/>
                    <a:pt x="379285" y="73537"/>
                    <a:pt x="378148" y="82759"/>
                  </a:cubicBezTo>
                  <a:cubicBezTo>
                    <a:pt x="373781" y="119717"/>
                    <a:pt x="371597" y="161934"/>
                    <a:pt x="371597" y="209409"/>
                  </a:cubicBezTo>
                  <a:cubicBezTo>
                    <a:pt x="371597" y="263560"/>
                    <a:pt x="379987" y="290635"/>
                    <a:pt x="396767" y="290635"/>
                  </a:cubicBezTo>
                  <a:cubicBezTo>
                    <a:pt x="398560" y="290635"/>
                    <a:pt x="400400" y="289258"/>
                    <a:pt x="402289" y="286504"/>
                  </a:cubicBezTo>
                  <a:lnTo>
                    <a:pt x="412460" y="286504"/>
                  </a:lnTo>
                  <a:lnTo>
                    <a:pt x="416442" y="291349"/>
                  </a:lnTo>
                  <a:cubicBezTo>
                    <a:pt x="415300" y="294159"/>
                    <a:pt x="416404" y="297206"/>
                    <a:pt x="419755" y="300491"/>
                  </a:cubicBezTo>
                  <a:lnTo>
                    <a:pt x="419608" y="294437"/>
                  </a:lnTo>
                  <a:cubicBezTo>
                    <a:pt x="420179" y="296655"/>
                    <a:pt x="420464" y="299264"/>
                    <a:pt x="420464" y="302264"/>
                  </a:cubicBezTo>
                  <a:cubicBezTo>
                    <a:pt x="413353" y="311019"/>
                    <a:pt x="404914" y="315396"/>
                    <a:pt x="395148" y="315396"/>
                  </a:cubicBezTo>
                  <a:cubicBezTo>
                    <a:pt x="381178" y="315396"/>
                    <a:pt x="369310" y="307718"/>
                    <a:pt x="359544" y="292363"/>
                  </a:cubicBezTo>
                  <a:cubicBezTo>
                    <a:pt x="348844" y="275568"/>
                    <a:pt x="342846" y="252057"/>
                    <a:pt x="341552" y="221830"/>
                  </a:cubicBezTo>
                  <a:cubicBezTo>
                    <a:pt x="341389" y="215092"/>
                    <a:pt x="341308" y="207663"/>
                    <a:pt x="341308" y="199545"/>
                  </a:cubicBezTo>
                  <a:cubicBezTo>
                    <a:pt x="341308" y="158175"/>
                    <a:pt x="343664" y="116508"/>
                    <a:pt x="348377" y="74545"/>
                  </a:cubicBezTo>
                  <a:cubicBezTo>
                    <a:pt x="354048" y="25169"/>
                    <a:pt x="361702" y="481"/>
                    <a:pt x="371338" y="481"/>
                  </a:cubicBezTo>
                  <a:close/>
                  <a:moveTo>
                    <a:pt x="2597556" y="0"/>
                  </a:moveTo>
                  <a:cubicBezTo>
                    <a:pt x="2608776" y="0"/>
                    <a:pt x="2614387" y="5450"/>
                    <a:pt x="2614387" y="16351"/>
                  </a:cubicBezTo>
                  <a:cubicBezTo>
                    <a:pt x="2614387" y="16904"/>
                    <a:pt x="2611532" y="26069"/>
                    <a:pt x="2605823" y="43846"/>
                  </a:cubicBezTo>
                  <a:cubicBezTo>
                    <a:pt x="2600074" y="61860"/>
                    <a:pt x="2596014" y="75670"/>
                    <a:pt x="2593646" y="85276"/>
                  </a:cubicBezTo>
                  <a:cubicBezTo>
                    <a:pt x="2586169" y="131189"/>
                    <a:pt x="2581207" y="169127"/>
                    <a:pt x="2578759" y="199090"/>
                  </a:cubicBezTo>
                  <a:lnTo>
                    <a:pt x="2578411" y="204983"/>
                  </a:lnTo>
                  <a:lnTo>
                    <a:pt x="2578929" y="203765"/>
                  </a:lnTo>
                  <a:cubicBezTo>
                    <a:pt x="2601538" y="153822"/>
                    <a:pt x="2623086" y="128851"/>
                    <a:pt x="2643572" y="128851"/>
                  </a:cubicBezTo>
                  <a:cubicBezTo>
                    <a:pt x="2664236" y="128851"/>
                    <a:pt x="2676973" y="155908"/>
                    <a:pt x="2681784" y="210021"/>
                  </a:cubicBezTo>
                  <a:cubicBezTo>
                    <a:pt x="2682554" y="222083"/>
                    <a:pt x="2684378" y="238907"/>
                    <a:pt x="2687252" y="260492"/>
                  </a:cubicBezTo>
                  <a:cubicBezTo>
                    <a:pt x="2689180" y="270491"/>
                    <a:pt x="2690960" y="275491"/>
                    <a:pt x="2692590" y="275491"/>
                  </a:cubicBezTo>
                  <a:cubicBezTo>
                    <a:pt x="2695001" y="275491"/>
                    <a:pt x="2697736" y="274144"/>
                    <a:pt x="2700793" y="271451"/>
                  </a:cubicBezTo>
                  <a:lnTo>
                    <a:pt x="2704993" y="268570"/>
                  </a:lnTo>
                  <a:lnTo>
                    <a:pt x="2704705" y="267785"/>
                  </a:lnTo>
                  <a:cubicBezTo>
                    <a:pt x="2703055" y="261227"/>
                    <a:pt x="2702465" y="253443"/>
                    <a:pt x="2702936" y="244435"/>
                  </a:cubicBezTo>
                  <a:cubicBezTo>
                    <a:pt x="2704238" y="220002"/>
                    <a:pt x="2717089" y="189966"/>
                    <a:pt x="2741489" y="154325"/>
                  </a:cubicBezTo>
                  <a:cubicBezTo>
                    <a:pt x="2768042" y="115547"/>
                    <a:pt x="2792754" y="96157"/>
                    <a:pt x="2815624" y="96157"/>
                  </a:cubicBezTo>
                  <a:cubicBezTo>
                    <a:pt x="2824636" y="96157"/>
                    <a:pt x="2830634" y="99374"/>
                    <a:pt x="2833620" y="105807"/>
                  </a:cubicBezTo>
                  <a:cubicBezTo>
                    <a:pt x="2838648" y="113249"/>
                    <a:pt x="2841162" y="120033"/>
                    <a:pt x="2841162" y="126158"/>
                  </a:cubicBezTo>
                  <a:cubicBezTo>
                    <a:pt x="2841162" y="142547"/>
                    <a:pt x="2833488" y="161887"/>
                    <a:pt x="2818140" y="184179"/>
                  </a:cubicBezTo>
                  <a:cubicBezTo>
                    <a:pt x="2803486" y="208193"/>
                    <a:pt x="2785277" y="220200"/>
                    <a:pt x="2763511" y="220200"/>
                  </a:cubicBezTo>
                  <a:cubicBezTo>
                    <a:pt x="2758174" y="220200"/>
                    <a:pt x="2753435" y="219606"/>
                    <a:pt x="2749295" y="218418"/>
                  </a:cubicBezTo>
                  <a:lnTo>
                    <a:pt x="2740967" y="214226"/>
                  </a:lnTo>
                  <a:lnTo>
                    <a:pt x="2740834" y="215147"/>
                  </a:lnTo>
                  <a:cubicBezTo>
                    <a:pt x="2740291" y="217936"/>
                    <a:pt x="2738877" y="223836"/>
                    <a:pt x="2736593" y="232847"/>
                  </a:cubicBezTo>
                  <a:cubicBezTo>
                    <a:pt x="2733546" y="244862"/>
                    <a:pt x="2732024" y="255363"/>
                    <a:pt x="2732024" y="264350"/>
                  </a:cubicBezTo>
                  <a:cubicBezTo>
                    <a:pt x="2732024" y="273380"/>
                    <a:pt x="2738439" y="277894"/>
                    <a:pt x="2751270" y="277894"/>
                  </a:cubicBezTo>
                  <a:cubicBezTo>
                    <a:pt x="2765561" y="277894"/>
                    <a:pt x="2782699" y="269274"/>
                    <a:pt x="2802684" y="252033"/>
                  </a:cubicBezTo>
                  <a:cubicBezTo>
                    <a:pt x="2822358" y="234988"/>
                    <a:pt x="2836408" y="216465"/>
                    <a:pt x="2844832" y="196465"/>
                  </a:cubicBezTo>
                  <a:lnTo>
                    <a:pt x="2857813" y="196465"/>
                  </a:lnTo>
                  <a:cubicBezTo>
                    <a:pt x="2862801" y="201664"/>
                    <a:pt x="2864793" y="206275"/>
                    <a:pt x="2863788" y="210299"/>
                  </a:cubicBezTo>
                  <a:cubicBezTo>
                    <a:pt x="2854206" y="238049"/>
                    <a:pt x="2838364" y="260943"/>
                    <a:pt x="2816262" y="278980"/>
                  </a:cubicBezTo>
                  <a:cubicBezTo>
                    <a:pt x="2795105" y="296526"/>
                    <a:pt x="2773705" y="305299"/>
                    <a:pt x="2752062" y="305299"/>
                  </a:cubicBezTo>
                  <a:cubicBezTo>
                    <a:pt x="2739428" y="305299"/>
                    <a:pt x="2728916" y="301265"/>
                    <a:pt x="2720523" y="293197"/>
                  </a:cubicBezTo>
                  <a:lnTo>
                    <a:pt x="2716942" y="288812"/>
                  </a:lnTo>
                  <a:lnTo>
                    <a:pt x="2710593" y="294155"/>
                  </a:lnTo>
                  <a:cubicBezTo>
                    <a:pt x="2702868" y="298219"/>
                    <a:pt x="2696792" y="300251"/>
                    <a:pt x="2692364" y="300251"/>
                  </a:cubicBezTo>
                  <a:cubicBezTo>
                    <a:pt x="2670013" y="300251"/>
                    <a:pt x="2656200" y="273452"/>
                    <a:pt x="2650926" y="219855"/>
                  </a:cubicBezTo>
                  <a:cubicBezTo>
                    <a:pt x="2649990" y="207848"/>
                    <a:pt x="2648186" y="191349"/>
                    <a:pt x="2645514" y="170360"/>
                  </a:cubicBezTo>
                  <a:cubicBezTo>
                    <a:pt x="2643741" y="159996"/>
                    <a:pt x="2642567" y="154813"/>
                    <a:pt x="2641991" y="154813"/>
                  </a:cubicBezTo>
                  <a:cubicBezTo>
                    <a:pt x="2634952" y="154813"/>
                    <a:pt x="2624728" y="168338"/>
                    <a:pt x="2611318" y="195387"/>
                  </a:cubicBezTo>
                  <a:cubicBezTo>
                    <a:pt x="2592217" y="233662"/>
                    <a:pt x="2581203" y="269473"/>
                    <a:pt x="2578276" y="302820"/>
                  </a:cubicBezTo>
                  <a:cubicBezTo>
                    <a:pt x="2578012" y="306251"/>
                    <a:pt x="2576010" y="309565"/>
                    <a:pt x="2572270" y="312763"/>
                  </a:cubicBezTo>
                  <a:cubicBezTo>
                    <a:pt x="2568528" y="315960"/>
                    <a:pt x="2564704" y="317559"/>
                    <a:pt x="2560798" y="317559"/>
                  </a:cubicBezTo>
                  <a:cubicBezTo>
                    <a:pt x="2556050" y="317559"/>
                    <a:pt x="2552628" y="315160"/>
                    <a:pt x="2550529" y="310363"/>
                  </a:cubicBezTo>
                  <a:cubicBezTo>
                    <a:pt x="2548030" y="304042"/>
                    <a:pt x="2546780" y="283397"/>
                    <a:pt x="2546780" y="248428"/>
                  </a:cubicBezTo>
                  <a:cubicBezTo>
                    <a:pt x="2546780" y="215256"/>
                    <a:pt x="2551888" y="167727"/>
                    <a:pt x="2562102" y="105841"/>
                  </a:cubicBezTo>
                  <a:cubicBezTo>
                    <a:pt x="2573538" y="35280"/>
                    <a:pt x="2585356" y="0"/>
                    <a:pt x="259755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grpSp>
      <p:pic>
        <p:nvPicPr>
          <p:cNvPr id="5" name="object 4">
            <a:extLst>
              <a:ext uri="{FF2B5EF4-FFF2-40B4-BE49-F238E27FC236}">
                <a16:creationId xmlns:a16="http://schemas.microsoft.com/office/drawing/2014/main" id="{325A52F8-1AB6-0A45-85C8-553322E18C1B}"/>
              </a:ext>
            </a:extLst>
          </p:cNvPr>
          <p:cNvPicPr/>
          <p:nvPr/>
        </p:nvPicPr>
        <p:blipFill>
          <a:blip r:embed="rId2" cstate="print"/>
          <a:stretch>
            <a:fillRect/>
          </a:stretch>
        </p:blipFill>
        <p:spPr>
          <a:xfrm>
            <a:off x="3333965" y="2937281"/>
            <a:ext cx="4955391" cy="2752995"/>
          </a:xfrm>
          <a:prstGeom prst="rect">
            <a:avLst/>
          </a:prstGeom>
          <a:ln w="44450">
            <a:noFill/>
            <a:miter lim="800000"/>
          </a:ln>
          <a:effectLst/>
        </p:spPr>
      </p:pic>
      <p:pic>
        <p:nvPicPr>
          <p:cNvPr id="7" name="object 6">
            <a:extLst>
              <a:ext uri="{FF2B5EF4-FFF2-40B4-BE49-F238E27FC236}">
                <a16:creationId xmlns:a16="http://schemas.microsoft.com/office/drawing/2014/main" id="{15B062A9-ACEF-5AC6-339E-775C18DFBE3A}"/>
              </a:ext>
            </a:extLst>
          </p:cNvPr>
          <p:cNvPicPr/>
          <p:nvPr/>
        </p:nvPicPr>
        <p:blipFill>
          <a:blip r:embed="rId3" cstate="print"/>
          <a:stretch>
            <a:fillRect/>
          </a:stretch>
        </p:blipFill>
        <p:spPr>
          <a:xfrm>
            <a:off x="621986" y="2937281"/>
            <a:ext cx="2550330" cy="2752995"/>
          </a:xfrm>
          <a:prstGeom prst="rect">
            <a:avLst/>
          </a:prstGeom>
          <a:ln w="44450">
            <a:noFill/>
            <a:miter lim="800000"/>
          </a:ln>
          <a:effectLst/>
        </p:spPr>
      </p:pic>
      <p:grpSp>
        <p:nvGrpSpPr>
          <p:cNvPr id="8" name="Group 7">
            <a:extLst>
              <a:ext uri="{FF2B5EF4-FFF2-40B4-BE49-F238E27FC236}">
                <a16:creationId xmlns:a16="http://schemas.microsoft.com/office/drawing/2014/main" id="{D6AAEB9A-E421-69C0-0705-EA68E409AF28}"/>
              </a:ext>
            </a:extLst>
          </p:cNvPr>
          <p:cNvGrpSpPr/>
          <p:nvPr/>
        </p:nvGrpSpPr>
        <p:grpSpPr>
          <a:xfrm>
            <a:off x="623888" y="2302151"/>
            <a:ext cx="10944225" cy="464331"/>
            <a:chOff x="623888" y="2302151"/>
            <a:chExt cx="10944225" cy="464331"/>
          </a:xfrm>
        </p:grpSpPr>
        <p:sp>
          <p:nvSpPr>
            <p:cNvPr id="39" name="Rectangle 38">
              <a:extLst>
                <a:ext uri="{FF2B5EF4-FFF2-40B4-BE49-F238E27FC236}">
                  <a16:creationId xmlns:a16="http://schemas.microsoft.com/office/drawing/2014/main" id="{0B3783CC-428A-299A-28AD-A9CB61E1C61B}"/>
                </a:ext>
              </a:extLst>
            </p:cNvPr>
            <p:cNvSpPr/>
            <p:nvPr/>
          </p:nvSpPr>
          <p:spPr>
            <a:xfrm>
              <a:off x="623888" y="2302151"/>
              <a:ext cx="3141753" cy="464331"/>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none" lIns="432000" tIns="108000" rIns="108000" bIns="108000" rtlCol="0" anchor="ctr">
              <a:spAutoFit/>
            </a:bodyPr>
            <a:lstStyle/>
            <a:p>
              <a:pPr>
                <a:buClr>
                  <a:schemeClr val="accent6"/>
                </a:buClr>
              </a:pPr>
              <a:r>
                <a:rPr lang="en-GB" sz="1600" dirty="0">
                  <a:solidFill>
                    <a:schemeClr val="accent3"/>
                  </a:solidFill>
                </a:rPr>
                <a:t>Schools (teachers and children)</a:t>
              </a:r>
            </a:p>
          </p:txBody>
        </p:sp>
        <p:sp>
          <p:nvSpPr>
            <p:cNvPr id="40" name="Rectangle 39">
              <a:extLst>
                <a:ext uri="{FF2B5EF4-FFF2-40B4-BE49-F238E27FC236}">
                  <a16:creationId xmlns:a16="http://schemas.microsoft.com/office/drawing/2014/main" id="{03DF2987-A692-0911-8B6B-72907EA1B274}"/>
                </a:ext>
              </a:extLst>
            </p:cNvPr>
            <p:cNvSpPr/>
            <p:nvPr/>
          </p:nvSpPr>
          <p:spPr>
            <a:xfrm>
              <a:off x="3830781" y="2302151"/>
              <a:ext cx="1085678" cy="464331"/>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none" lIns="432000" tIns="108000" rIns="108000" bIns="108000" rtlCol="0" anchor="ctr">
              <a:spAutoFit/>
            </a:bodyPr>
            <a:lstStyle/>
            <a:p>
              <a:pPr>
                <a:buClr>
                  <a:schemeClr val="accent6"/>
                </a:buClr>
              </a:pPr>
              <a:r>
                <a:rPr lang="en-GB" sz="1600" dirty="0">
                  <a:solidFill>
                    <a:schemeClr val="accent3"/>
                  </a:solidFill>
                </a:rPr>
                <a:t>Mayor</a:t>
              </a:r>
            </a:p>
          </p:txBody>
        </p:sp>
        <p:sp>
          <p:nvSpPr>
            <p:cNvPr id="41" name="Rectangle 40">
              <a:extLst>
                <a:ext uri="{FF2B5EF4-FFF2-40B4-BE49-F238E27FC236}">
                  <a16:creationId xmlns:a16="http://schemas.microsoft.com/office/drawing/2014/main" id="{41152614-AF66-A2F7-A5F3-75ECD1EC33CC}"/>
                </a:ext>
              </a:extLst>
            </p:cNvPr>
            <p:cNvSpPr/>
            <p:nvPr/>
          </p:nvSpPr>
          <p:spPr>
            <a:xfrm>
              <a:off x="4981599" y="2302151"/>
              <a:ext cx="2953048" cy="464331"/>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none" lIns="432000" tIns="108000" rIns="108000" bIns="108000" rtlCol="0" anchor="ctr">
              <a:spAutoFit/>
            </a:bodyPr>
            <a:lstStyle/>
            <a:p>
              <a:pPr>
                <a:buClr>
                  <a:schemeClr val="accent6"/>
                </a:buClr>
              </a:pPr>
              <a:r>
                <a:rPr lang="en-GB" sz="1600" dirty="0">
                  <a:solidFill>
                    <a:schemeClr val="accent3"/>
                  </a:solidFill>
                </a:rPr>
                <a:t>Ministry of Health/Education</a:t>
              </a:r>
            </a:p>
          </p:txBody>
        </p:sp>
        <p:sp>
          <p:nvSpPr>
            <p:cNvPr id="42" name="Rectangle 41">
              <a:extLst>
                <a:ext uri="{FF2B5EF4-FFF2-40B4-BE49-F238E27FC236}">
                  <a16:creationId xmlns:a16="http://schemas.microsoft.com/office/drawing/2014/main" id="{C9DCCEBC-9C7A-EBEA-74D6-21F32A29090B}"/>
                </a:ext>
              </a:extLst>
            </p:cNvPr>
            <p:cNvSpPr/>
            <p:nvPr/>
          </p:nvSpPr>
          <p:spPr>
            <a:xfrm>
              <a:off x="7999787" y="2302151"/>
              <a:ext cx="915568" cy="464331"/>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none" lIns="432000" tIns="108000" rIns="108000" bIns="108000" rtlCol="0" anchor="ctr">
              <a:spAutoFit/>
            </a:bodyPr>
            <a:lstStyle/>
            <a:p>
              <a:pPr>
                <a:buClr>
                  <a:schemeClr val="accent6"/>
                </a:buClr>
              </a:pPr>
              <a:r>
                <a:rPr lang="en-GB" sz="1600" dirty="0">
                  <a:solidFill>
                    <a:schemeClr val="accent3"/>
                  </a:solidFill>
                </a:rPr>
                <a:t>EMS</a:t>
              </a:r>
            </a:p>
          </p:txBody>
        </p:sp>
        <p:sp>
          <p:nvSpPr>
            <p:cNvPr id="43" name="Rectangle 42">
              <a:extLst>
                <a:ext uri="{FF2B5EF4-FFF2-40B4-BE49-F238E27FC236}">
                  <a16:creationId xmlns:a16="http://schemas.microsoft.com/office/drawing/2014/main" id="{D1523DD9-3BB8-689A-04A8-48D301731D10}"/>
                </a:ext>
              </a:extLst>
            </p:cNvPr>
            <p:cNvSpPr/>
            <p:nvPr/>
          </p:nvSpPr>
          <p:spPr>
            <a:xfrm>
              <a:off x="8980495" y="2302151"/>
              <a:ext cx="1307405" cy="464331"/>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none" lIns="432000" tIns="108000" rIns="108000" bIns="108000" rtlCol="0" anchor="ctr">
              <a:spAutoFit/>
            </a:bodyPr>
            <a:lstStyle/>
            <a:p>
              <a:pPr>
                <a:buClr>
                  <a:schemeClr val="accent6"/>
                </a:buClr>
              </a:pPr>
              <a:r>
                <a:rPr lang="en-GB" sz="1600" dirty="0">
                  <a:solidFill>
                    <a:schemeClr val="accent3"/>
                  </a:solidFill>
                </a:rPr>
                <a:t>Hospitals</a:t>
              </a:r>
            </a:p>
          </p:txBody>
        </p:sp>
        <p:sp>
          <p:nvSpPr>
            <p:cNvPr id="44" name="Rectangle 43">
              <a:extLst>
                <a:ext uri="{FF2B5EF4-FFF2-40B4-BE49-F238E27FC236}">
                  <a16:creationId xmlns:a16="http://schemas.microsoft.com/office/drawing/2014/main" id="{00D235D9-0AD5-08AF-382C-CD26C497A877}"/>
                </a:ext>
              </a:extLst>
            </p:cNvPr>
            <p:cNvSpPr/>
            <p:nvPr/>
          </p:nvSpPr>
          <p:spPr>
            <a:xfrm>
              <a:off x="10353041" y="2302151"/>
              <a:ext cx="1215072" cy="464331"/>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none" lIns="432000" tIns="108000" rIns="108000" bIns="108000" rtlCol="0" anchor="ctr">
              <a:spAutoFit/>
            </a:bodyPr>
            <a:lstStyle/>
            <a:p>
              <a:pPr>
                <a:buClr>
                  <a:schemeClr val="accent6"/>
                </a:buClr>
              </a:pPr>
              <a:r>
                <a:rPr lang="en-GB" sz="1600" dirty="0">
                  <a:solidFill>
                    <a:schemeClr val="accent3"/>
                  </a:solidFill>
                </a:rPr>
                <a:t>Patients</a:t>
              </a:r>
            </a:p>
          </p:txBody>
        </p:sp>
        <p:grpSp>
          <p:nvGrpSpPr>
            <p:cNvPr id="26" name="Group 25">
              <a:extLst>
                <a:ext uri="{FF2B5EF4-FFF2-40B4-BE49-F238E27FC236}">
                  <a16:creationId xmlns:a16="http://schemas.microsoft.com/office/drawing/2014/main" id="{6ED7D242-FCFD-EF3C-A4FA-2F0E357C7F36}"/>
                </a:ext>
              </a:extLst>
            </p:cNvPr>
            <p:cNvGrpSpPr>
              <a:grpSpLocks noChangeAspect="1"/>
            </p:cNvGrpSpPr>
            <p:nvPr/>
          </p:nvGrpSpPr>
          <p:grpSpPr>
            <a:xfrm>
              <a:off x="713788" y="2406060"/>
              <a:ext cx="252000" cy="252000"/>
              <a:chOff x="7528331" y="701355"/>
              <a:chExt cx="440012" cy="440012"/>
            </a:xfrm>
          </p:grpSpPr>
          <p:sp>
            <p:nvSpPr>
              <p:cNvPr id="27" name="Oval 26">
                <a:extLst>
                  <a:ext uri="{FF2B5EF4-FFF2-40B4-BE49-F238E27FC236}">
                    <a16:creationId xmlns:a16="http://schemas.microsoft.com/office/drawing/2014/main" id="{C1B90F19-F537-4494-D830-067A23729A3E}"/>
                  </a:ext>
                </a:extLst>
              </p:cNvPr>
              <p:cNvSpPr/>
              <p:nvPr/>
            </p:nvSpPr>
            <p:spPr>
              <a:xfrm>
                <a:off x="7528331" y="701355"/>
                <a:ext cx="440012" cy="440012"/>
              </a:xfrm>
              <a:prstGeom prst="ellipse">
                <a:avLst/>
              </a:pr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a typeface="Gotham Book" charset="0"/>
                  <a:cs typeface="Gotham Book" charset="0"/>
                </a:endParaRPr>
              </a:p>
            </p:txBody>
          </p:sp>
          <p:pic>
            <p:nvPicPr>
              <p:cNvPr id="28" name="Graphic 27">
                <a:extLst>
                  <a:ext uri="{FF2B5EF4-FFF2-40B4-BE49-F238E27FC236}">
                    <a16:creationId xmlns:a16="http://schemas.microsoft.com/office/drawing/2014/main" id="{2709A4F3-9ADF-1B8A-279E-7406AD9071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5964" y="778988"/>
                <a:ext cx="284747" cy="284747"/>
              </a:xfrm>
              <a:prstGeom prst="rect">
                <a:avLst/>
              </a:prstGeom>
            </p:spPr>
          </p:pic>
        </p:grpSp>
        <p:grpSp>
          <p:nvGrpSpPr>
            <p:cNvPr id="12" name="Group 11">
              <a:extLst>
                <a:ext uri="{FF2B5EF4-FFF2-40B4-BE49-F238E27FC236}">
                  <a16:creationId xmlns:a16="http://schemas.microsoft.com/office/drawing/2014/main" id="{1D8E6090-953F-937E-AAEF-448444420276}"/>
                </a:ext>
              </a:extLst>
            </p:cNvPr>
            <p:cNvGrpSpPr>
              <a:grpSpLocks noChangeAspect="1"/>
            </p:cNvGrpSpPr>
            <p:nvPr/>
          </p:nvGrpSpPr>
          <p:grpSpPr>
            <a:xfrm>
              <a:off x="3908613" y="2406881"/>
              <a:ext cx="252000" cy="252000"/>
              <a:chOff x="7528331" y="701355"/>
              <a:chExt cx="440012" cy="440012"/>
            </a:xfrm>
          </p:grpSpPr>
          <p:sp>
            <p:nvSpPr>
              <p:cNvPr id="45" name="Oval 44">
                <a:extLst>
                  <a:ext uri="{FF2B5EF4-FFF2-40B4-BE49-F238E27FC236}">
                    <a16:creationId xmlns:a16="http://schemas.microsoft.com/office/drawing/2014/main" id="{60CD9E1C-30FF-573A-69C6-8EB93F2D8BA1}"/>
                  </a:ext>
                </a:extLst>
              </p:cNvPr>
              <p:cNvSpPr/>
              <p:nvPr/>
            </p:nvSpPr>
            <p:spPr>
              <a:xfrm>
                <a:off x="7528331" y="701355"/>
                <a:ext cx="440012" cy="440012"/>
              </a:xfrm>
              <a:prstGeom prst="ellipse">
                <a:avLst/>
              </a:pr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a typeface="Gotham Book" charset="0"/>
                  <a:cs typeface="Gotham Book" charset="0"/>
                </a:endParaRPr>
              </a:p>
            </p:txBody>
          </p:sp>
          <p:pic>
            <p:nvPicPr>
              <p:cNvPr id="46" name="Graphic 45">
                <a:extLst>
                  <a:ext uri="{FF2B5EF4-FFF2-40B4-BE49-F238E27FC236}">
                    <a16:creationId xmlns:a16="http://schemas.microsoft.com/office/drawing/2014/main" id="{B6F73242-322C-9208-BCFB-C8BDA84AFF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5964" y="778988"/>
                <a:ext cx="284747" cy="284747"/>
              </a:xfrm>
              <a:prstGeom prst="rect">
                <a:avLst/>
              </a:prstGeom>
            </p:spPr>
          </p:pic>
        </p:grpSp>
        <p:grpSp>
          <p:nvGrpSpPr>
            <p:cNvPr id="47" name="Group 46">
              <a:extLst>
                <a:ext uri="{FF2B5EF4-FFF2-40B4-BE49-F238E27FC236}">
                  <a16:creationId xmlns:a16="http://schemas.microsoft.com/office/drawing/2014/main" id="{81C4BE4A-C7B0-056F-5525-9220129621B8}"/>
                </a:ext>
              </a:extLst>
            </p:cNvPr>
            <p:cNvGrpSpPr>
              <a:grpSpLocks noChangeAspect="1"/>
            </p:cNvGrpSpPr>
            <p:nvPr/>
          </p:nvGrpSpPr>
          <p:grpSpPr>
            <a:xfrm>
              <a:off x="5076703" y="2406060"/>
              <a:ext cx="252000" cy="252000"/>
              <a:chOff x="7528331" y="701355"/>
              <a:chExt cx="440012" cy="440012"/>
            </a:xfrm>
          </p:grpSpPr>
          <p:sp>
            <p:nvSpPr>
              <p:cNvPr id="48" name="Oval 47">
                <a:extLst>
                  <a:ext uri="{FF2B5EF4-FFF2-40B4-BE49-F238E27FC236}">
                    <a16:creationId xmlns:a16="http://schemas.microsoft.com/office/drawing/2014/main" id="{9FDC3A95-AAFE-AB25-5556-439E76DA402C}"/>
                  </a:ext>
                </a:extLst>
              </p:cNvPr>
              <p:cNvSpPr/>
              <p:nvPr/>
            </p:nvSpPr>
            <p:spPr>
              <a:xfrm>
                <a:off x="7528331" y="701355"/>
                <a:ext cx="440012" cy="440012"/>
              </a:xfrm>
              <a:prstGeom prst="ellipse">
                <a:avLst/>
              </a:pr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a typeface="Gotham Book" charset="0"/>
                  <a:cs typeface="Gotham Book" charset="0"/>
                </a:endParaRPr>
              </a:p>
            </p:txBody>
          </p:sp>
          <p:pic>
            <p:nvPicPr>
              <p:cNvPr id="49" name="Graphic 48">
                <a:extLst>
                  <a:ext uri="{FF2B5EF4-FFF2-40B4-BE49-F238E27FC236}">
                    <a16:creationId xmlns:a16="http://schemas.microsoft.com/office/drawing/2014/main" id="{10A633C3-E8F1-6EC8-46AC-BBA8FDF00E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5964" y="778988"/>
                <a:ext cx="284747" cy="284747"/>
              </a:xfrm>
              <a:prstGeom prst="rect">
                <a:avLst/>
              </a:prstGeom>
            </p:spPr>
          </p:pic>
        </p:grpSp>
        <p:grpSp>
          <p:nvGrpSpPr>
            <p:cNvPr id="50" name="Group 49">
              <a:extLst>
                <a:ext uri="{FF2B5EF4-FFF2-40B4-BE49-F238E27FC236}">
                  <a16:creationId xmlns:a16="http://schemas.microsoft.com/office/drawing/2014/main" id="{7E484ECC-91C4-CB6B-0561-C36E7829A979}"/>
                </a:ext>
              </a:extLst>
            </p:cNvPr>
            <p:cNvGrpSpPr>
              <a:grpSpLocks noChangeAspect="1"/>
            </p:cNvGrpSpPr>
            <p:nvPr/>
          </p:nvGrpSpPr>
          <p:grpSpPr>
            <a:xfrm>
              <a:off x="8081817" y="2406060"/>
              <a:ext cx="252000" cy="252000"/>
              <a:chOff x="7528331" y="701355"/>
              <a:chExt cx="440012" cy="440012"/>
            </a:xfrm>
          </p:grpSpPr>
          <p:sp>
            <p:nvSpPr>
              <p:cNvPr id="51" name="Oval 50">
                <a:extLst>
                  <a:ext uri="{FF2B5EF4-FFF2-40B4-BE49-F238E27FC236}">
                    <a16:creationId xmlns:a16="http://schemas.microsoft.com/office/drawing/2014/main" id="{113526E9-CE22-2AA1-D0A1-610F9BA28204}"/>
                  </a:ext>
                </a:extLst>
              </p:cNvPr>
              <p:cNvSpPr/>
              <p:nvPr/>
            </p:nvSpPr>
            <p:spPr>
              <a:xfrm>
                <a:off x="7528331" y="701355"/>
                <a:ext cx="440012" cy="440012"/>
              </a:xfrm>
              <a:prstGeom prst="ellipse">
                <a:avLst/>
              </a:pr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a typeface="Gotham Book" charset="0"/>
                  <a:cs typeface="Gotham Book" charset="0"/>
                </a:endParaRPr>
              </a:p>
            </p:txBody>
          </p:sp>
          <p:pic>
            <p:nvPicPr>
              <p:cNvPr id="52" name="Graphic 51">
                <a:extLst>
                  <a:ext uri="{FF2B5EF4-FFF2-40B4-BE49-F238E27FC236}">
                    <a16:creationId xmlns:a16="http://schemas.microsoft.com/office/drawing/2014/main" id="{A0379754-30D0-C41F-7A4C-E4A989B19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5964" y="778988"/>
                <a:ext cx="284747" cy="284747"/>
              </a:xfrm>
              <a:prstGeom prst="rect">
                <a:avLst/>
              </a:prstGeom>
            </p:spPr>
          </p:pic>
        </p:grpSp>
        <p:grpSp>
          <p:nvGrpSpPr>
            <p:cNvPr id="53" name="Group 52">
              <a:extLst>
                <a:ext uri="{FF2B5EF4-FFF2-40B4-BE49-F238E27FC236}">
                  <a16:creationId xmlns:a16="http://schemas.microsoft.com/office/drawing/2014/main" id="{2648D489-8B22-CF80-F2F4-2C20E7C168ED}"/>
                </a:ext>
              </a:extLst>
            </p:cNvPr>
            <p:cNvGrpSpPr>
              <a:grpSpLocks noChangeAspect="1"/>
            </p:cNvGrpSpPr>
            <p:nvPr/>
          </p:nvGrpSpPr>
          <p:grpSpPr>
            <a:xfrm>
              <a:off x="9046398" y="2406060"/>
              <a:ext cx="252000" cy="252000"/>
              <a:chOff x="7528331" y="701355"/>
              <a:chExt cx="440012" cy="440012"/>
            </a:xfrm>
          </p:grpSpPr>
          <p:sp>
            <p:nvSpPr>
              <p:cNvPr id="54" name="Oval 53">
                <a:extLst>
                  <a:ext uri="{FF2B5EF4-FFF2-40B4-BE49-F238E27FC236}">
                    <a16:creationId xmlns:a16="http://schemas.microsoft.com/office/drawing/2014/main" id="{FF44462A-87EB-304E-5926-112A6C93329A}"/>
                  </a:ext>
                </a:extLst>
              </p:cNvPr>
              <p:cNvSpPr/>
              <p:nvPr/>
            </p:nvSpPr>
            <p:spPr>
              <a:xfrm>
                <a:off x="7528331" y="701355"/>
                <a:ext cx="440012" cy="440012"/>
              </a:xfrm>
              <a:prstGeom prst="ellipse">
                <a:avLst/>
              </a:pr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a typeface="Gotham Book" charset="0"/>
                  <a:cs typeface="Gotham Book" charset="0"/>
                </a:endParaRPr>
              </a:p>
            </p:txBody>
          </p:sp>
          <p:pic>
            <p:nvPicPr>
              <p:cNvPr id="55" name="Graphic 54">
                <a:extLst>
                  <a:ext uri="{FF2B5EF4-FFF2-40B4-BE49-F238E27FC236}">
                    <a16:creationId xmlns:a16="http://schemas.microsoft.com/office/drawing/2014/main" id="{3BD23699-0B94-78BA-8628-A75396AB55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5964" y="778988"/>
                <a:ext cx="284747" cy="284747"/>
              </a:xfrm>
              <a:prstGeom prst="rect">
                <a:avLst/>
              </a:prstGeom>
            </p:spPr>
          </p:pic>
        </p:grpSp>
        <p:grpSp>
          <p:nvGrpSpPr>
            <p:cNvPr id="56" name="Group 55">
              <a:extLst>
                <a:ext uri="{FF2B5EF4-FFF2-40B4-BE49-F238E27FC236}">
                  <a16:creationId xmlns:a16="http://schemas.microsoft.com/office/drawing/2014/main" id="{0768B5F4-A8DA-AF01-7A15-772668977EDB}"/>
                </a:ext>
              </a:extLst>
            </p:cNvPr>
            <p:cNvGrpSpPr>
              <a:grpSpLocks noChangeAspect="1"/>
            </p:cNvGrpSpPr>
            <p:nvPr/>
          </p:nvGrpSpPr>
          <p:grpSpPr>
            <a:xfrm>
              <a:off x="10437513" y="2406060"/>
              <a:ext cx="252000" cy="252000"/>
              <a:chOff x="7528331" y="701355"/>
              <a:chExt cx="440012" cy="440012"/>
            </a:xfrm>
          </p:grpSpPr>
          <p:sp>
            <p:nvSpPr>
              <p:cNvPr id="57" name="Oval 56">
                <a:extLst>
                  <a:ext uri="{FF2B5EF4-FFF2-40B4-BE49-F238E27FC236}">
                    <a16:creationId xmlns:a16="http://schemas.microsoft.com/office/drawing/2014/main" id="{A31F5AB7-0189-A87B-1FFD-824DFB7A9237}"/>
                  </a:ext>
                </a:extLst>
              </p:cNvPr>
              <p:cNvSpPr/>
              <p:nvPr/>
            </p:nvSpPr>
            <p:spPr>
              <a:xfrm>
                <a:off x="7528331" y="701355"/>
                <a:ext cx="440012" cy="440012"/>
              </a:xfrm>
              <a:prstGeom prst="ellipse">
                <a:avLst/>
              </a:pr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a typeface="Gotham Book" charset="0"/>
                  <a:cs typeface="Gotham Book" charset="0"/>
                </a:endParaRPr>
              </a:p>
            </p:txBody>
          </p:sp>
          <p:pic>
            <p:nvPicPr>
              <p:cNvPr id="58" name="Graphic 57">
                <a:extLst>
                  <a:ext uri="{FF2B5EF4-FFF2-40B4-BE49-F238E27FC236}">
                    <a16:creationId xmlns:a16="http://schemas.microsoft.com/office/drawing/2014/main" id="{856B1276-985A-CCE6-8041-3BDC61F04C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05964" y="778988"/>
                <a:ext cx="284747" cy="284747"/>
              </a:xfrm>
              <a:prstGeom prst="rect">
                <a:avLst/>
              </a:prstGeom>
            </p:spPr>
          </p:pic>
        </p:grpSp>
      </p:grpSp>
      <p:sp>
        <p:nvSpPr>
          <p:cNvPr id="59" name="Rectangle 58">
            <a:extLst>
              <a:ext uri="{FF2B5EF4-FFF2-40B4-BE49-F238E27FC236}">
                <a16:creationId xmlns:a16="http://schemas.microsoft.com/office/drawing/2014/main" id="{59368648-5DCB-8C24-4B0F-FBDCA015307F}"/>
              </a:ext>
            </a:extLst>
          </p:cNvPr>
          <p:cNvSpPr/>
          <p:nvPr/>
        </p:nvSpPr>
        <p:spPr>
          <a:xfrm>
            <a:off x="8457571" y="2937281"/>
            <a:ext cx="3110542" cy="2752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gn="ctr">
              <a:lnSpc>
                <a:spcPct val="110000"/>
              </a:lnSpc>
            </a:pPr>
            <a:r>
              <a:rPr lang="en-GB" sz="2200" dirty="0">
                <a:ea typeface="Gotham Book" charset="0"/>
                <a:cs typeface="Gotham Book" charset="0"/>
              </a:rPr>
              <a:t>STROKE IS </a:t>
            </a:r>
            <a:br>
              <a:rPr lang="en-GB" sz="2200" dirty="0">
                <a:ea typeface="Gotham Book" charset="0"/>
                <a:cs typeface="Gotham Book" charset="0"/>
              </a:rPr>
            </a:br>
            <a:r>
              <a:rPr lang="en-GB" sz="2200" dirty="0">
                <a:ea typeface="Gotham Book" charset="0"/>
                <a:cs typeface="Gotham Book" charset="0"/>
              </a:rPr>
              <a:t>NO LONGER JUST OUR PRIORITY; IT IS NOW  EVERYONE'S PRIORITY, WORKING TOWARDS THE SAME GOAL.</a:t>
            </a:r>
          </a:p>
        </p:txBody>
      </p:sp>
    </p:spTree>
    <p:extLst>
      <p:ext uri="{BB962C8B-B14F-4D97-AF65-F5344CB8AC3E}">
        <p14:creationId xmlns:p14="http://schemas.microsoft.com/office/powerpoint/2010/main" val="33819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750"/>
                                        <p:tgtEl>
                                          <p:spTgt spid="3"/>
                                        </p:tgtEl>
                                      </p:cBhvr>
                                    </p:animEffect>
                                  </p:childTnLst>
                                </p:cTn>
                              </p:par>
                            </p:childTnLst>
                          </p:cTn>
                        </p:par>
                        <p:par>
                          <p:cTn id="8" fill="hold">
                            <p:stCondLst>
                              <p:cond delay="75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par>
                                <p:cTn id="12" presetID="42" presetClass="path" presetSubtype="0" decel="100000" fill="hold" nodeType="withEffect">
                                  <p:stCondLst>
                                    <p:cond delay="500"/>
                                  </p:stCondLst>
                                  <p:childTnLst>
                                    <p:animMotion origin="layout" path="M -0.03281 -0.00046 L 1.875E-6 -1.48148E-6 " pathEditMode="relative" rAng="0" ptsTypes="AA">
                                      <p:cBhvr>
                                        <p:cTn id="13" dur="500" fill="hold"/>
                                        <p:tgtEl>
                                          <p:spTgt spid="7"/>
                                        </p:tgtEl>
                                        <p:attrNameLst>
                                          <p:attrName>ppt_x</p:attrName>
                                          <p:attrName>ppt_y</p:attrName>
                                        </p:attrNameLst>
                                      </p:cBhvr>
                                      <p:rCtr x="1641" y="23"/>
                                    </p:animMotion>
                                  </p:childTnLst>
                                </p:cTn>
                              </p:par>
                              <p:par>
                                <p:cTn id="14" presetID="10" presetClass="entr" presetSubtype="0" fill="hold" grpId="0" nodeType="withEffect">
                                  <p:stCondLst>
                                    <p:cond delay="50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250"/>
                                        <p:tgtEl>
                                          <p:spTgt spid="59"/>
                                        </p:tgtEl>
                                      </p:cBhvr>
                                    </p:animEffect>
                                  </p:childTnLst>
                                </p:cTn>
                              </p:par>
                              <p:par>
                                <p:cTn id="17" presetID="42" presetClass="path" presetSubtype="0" decel="100000" fill="hold" grpId="1" nodeType="withEffect">
                                  <p:stCondLst>
                                    <p:cond delay="500"/>
                                  </p:stCondLst>
                                  <p:childTnLst>
                                    <p:animMotion origin="layout" path="M 0.02422 -0.00069 L 3.54167E-6 -7.31836E-17 " pathEditMode="relative" rAng="0" ptsTypes="AA">
                                      <p:cBhvr>
                                        <p:cTn id="18" dur="500" fill="hold"/>
                                        <p:tgtEl>
                                          <p:spTgt spid="59"/>
                                        </p:tgtEl>
                                        <p:attrNameLst>
                                          <p:attrName>ppt_x</p:attrName>
                                          <p:attrName>ppt_y</p:attrName>
                                        </p:attrNameLst>
                                      </p:cBhvr>
                                      <p:rCtr x="-1224" y="23"/>
                                    </p:animMotion>
                                  </p:childTnLst>
                                </p:cTn>
                              </p:par>
                              <p:par>
                                <p:cTn id="19" presetID="10" presetClass="entr" presetSubtype="0" fill="hold"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42" presetClass="path" presetSubtype="0" decel="100000" fill="hold" nodeType="withEffect">
                                  <p:stCondLst>
                                    <p:cond delay="500"/>
                                  </p:stCondLst>
                                  <p:childTnLst>
                                    <p:animMotion origin="layout" path="M 0.00039 0.03587 L -2.70833E-6 4.81481E-6 " pathEditMode="relative" rAng="0" ptsTypes="AA">
                                      <p:cBhvr>
                                        <p:cTn id="23" dur="500" fill="hold"/>
                                        <p:tgtEl>
                                          <p:spTgt spid="5"/>
                                        </p:tgtEl>
                                        <p:attrNameLst>
                                          <p:attrName>ppt_x</p:attrName>
                                          <p:attrName>ppt_y</p:attrName>
                                        </p:attrNameLst>
                                      </p:cBhvr>
                                      <p:rCtr x="-26" y="-1806"/>
                                    </p:animMotion>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42" presetClass="path" presetSubtype="0" decel="100000" fill="hold" nodeType="withEffect">
                                  <p:stCondLst>
                                    <p:cond delay="500"/>
                                  </p:stCondLst>
                                  <p:childTnLst>
                                    <p:animMotion origin="layout" path="M 3.95833E-6 -0.03472 L 3.95833E-6 1.48148E-6 " pathEditMode="relative" rAng="0" ptsTypes="AA">
                                      <p:cBhvr>
                                        <p:cTn id="28" dur="500" fill="hold"/>
                                        <p:tgtEl>
                                          <p:spTgt spid="8"/>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38F9-637A-47CF-42C7-07CC846CC203}"/>
              </a:ext>
            </a:extLst>
          </p:cNvPr>
          <p:cNvSpPr>
            <a:spLocks noGrp="1"/>
          </p:cNvSpPr>
          <p:nvPr>
            <p:ph type="title"/>
          </p:nvPr>
        </p:nvSpPr>
        <p:spPr/>
        <p:txBody>
          <a:bodyPr/>
          <a:lstStyle/>
          <a:p>
            <a:r>
              <a:rPr lang="en-GB" dirty="0">
                <a:solidFill>
                  <a:schemeClr val="accent2"/>
                </a:solidFill>
              </a:rPr>
              <a:t>Press releases &amp; media</a:t>
            </a:r>
            <a:br>
              <a:rPr lang="en-GB" dirty="0"/>
            </a:br>
            <a:r>
              <a:rPr lang="en-GB" dirty="0"/>
              <a:t>Now more regions want to join the movement!</a:t>
            </a:r>
          </a:p>
        </p:txBody>
      </p:sp>
      <p:sp>
        <p:nvSpPr>
          <p:cNvPr id="6" name="object 4">
            <a:extLst>
              <a:ext uri="{FF2B5EF4-FFF2-40B4-BE49-F238E27FC236}">
                <a16:creationId xmlns:a16="http://schemas.microsoft.com/office/drawing/2014/main" id="{50D3ECD1-D092-F9FE-A710-9CA00FFFE614}"/>
              </a:ext>
            </a:extLst>
          </p:cNvPr>
          <p:cNvSpPr/>
          <p:nvPr/>
        </p:nvSpPr>
        <p:spPr>
          <a:xfrm>
            <a:off x="0" y="1377696"/>
            <a:ext cx="12192000" cy="4535805"/>
          </a:xfrm>
          <a:custGeom>
            <a:avLst/>
            <a:gdLst/>
            <a:ahLst/>
            <a:cxnLst/>
            <a:rect l="l" t="t" r="r" b="b"/>
            <a:pathLst>
              <a:path w="12192000" h="4535805">
                <a:moveTo>
                  <a:pt x="12192000" y="0"/>
                </a:moveTo>
                <a:lnTo>
                  <a:pt x="0" y="0"/>
                </a:lnTo>
                <a:lnTo>
                  <a:pt x="0" y="4535424"/>
                </a:lnTo>
                <a:lnTo>
                  <a:pt x="12192000" y="4535424"/>
                </a:lnTo>
                <a:lnTo>
                  <a:pt x="12192000" y="0"/>
                </a:lnTo>
                <a:close/>
              </a:path>
            </a:pathLst>
          </a:custGeom>
          <a:solidFill>
            <a:srgbClr val="75C043">
              <a:alpha val="19999"/>
            </a:srgbClr>
          </a:solidFill>
          <a:ln>
            <a:noFill/>
          </a:ln>
        </p:spPr>
        <p:txBody>
          <a:bodyPr wrap="square" lIns="0" tIns="0" rIns="0" bIns="0" rtlCol="0"/>
          <a:lstStyle/>
          <a:p>
            <a:endParaRPr/>
          </a:p>
        </p:txBody>
      </p:sp>
      <p:pic>
        <p:nvPicPr>
          <p:cNvPr id="7" name="object 5">
            <a:extLst>
              <a:ext uri="{FF2B5EF4-FFF2-40B4-BE49-F238E27FC236}">
                <a16:creationId xmlns:a16="http://schemas.microsoft.com/office/drawing/2014/main" id="{BAE7008E-1A40-FAA3-5028-87FE0CCD972B}"/>
              </a:ext>
            </a:extLst>
          </p:cNvPr>
          <p:cNvPicPr/>
          <p:nvPr/>
        </p:nvPicPr>
        <p:blipFill>
          <a:blip r:embed="rId2" cstate="print">
            <a:extLst>
              <a:ext uri="{28A0092B-C50C-407E-A947-70E740481C1C}">
                <a14:useLocalDpi xmlns:a14="http://schemas.microsoft.com/office/drawing/2010/main"/>
              </a:ext>
            </a:extLst>
          </a:blip>
          <a:stretch>
            <a:fillRect/>
          </a:stretch>
        </p:blipFill>
        <p:spPr>
          <a:xfrm>
            <a:off x="623316" y="1559052"/>
            <a:ext cx="7728204" cy="2881884"/>
          </a:xfrm>
          <a:prstGeom prst="rect">
            <a:avLst/>
          </a:prstGeom>
          <a:ln>
            <a:noFill/>
          </a:ln>
          <a:effectLst>
            <a:outerShdw blurRad="50800" dist="38100" dir="2700000" algn="tl" rotWithShape="0">
              <a:prstClr val="black">
                <a:alpha val="20000"/>
              </a:prstClr>
            </a:outerShdw>
          </a:effectLst>
        </p:spPr>
      </p:pic>
      <p:pic>
        <p:nvPicPr>
          <p:cNvPr id="8" name="object 6">
            <a:extLst>
              <a:ext uri="{FF2B5EF4-FFF2-40B4-BE49-F238E27FC236}">
                <a16:creationId xmlns:a16="http://schemas.microsoft.com/office/drawing/2014/main" id="{491DB0BB-E15C-700C-F3F8-F314D3A3369B}"/>
              </a:ext>
            </a:extLst>
          </p:cNvPr>
          <p:cNvPicPr/>
          <p:nvPr/>
        </p:nvPicPr>
        <p:blipFill>
          <a:blip r:embed="rId3" cstate="print"/>
          <a:stretch>
            <a:fillRect/>
          </a:stretch>
        </p:blipFill>
        <p:spPr>
          <a:xfrm>
            <a:off x="5462015" y="3613403"/>
            <a:ext cx="2383536" cy="2145792"/>
          </a:xfrm>
          <a:prstGeom prst="rect">
            <a:avLst/>
          </a:prstGeom>
          <a:ln>
            <a:noFill/>
          </a:ln>
          <a:effectLst>
            <a:outerShdw blurRad="50800" dist="38100" dir="2700000" algn="tl" rotWithShape="0">
              <a:prstClr val="black">
                <a:alpha val="20000"/>
              </a:prstClr>
            </a:outerShdw>
          </a:effectLst>
        </p:spPr>
      </p:pic>
      <p:pic>
        <p:nvPicPr>
          <p:cNvPr id="9" name="object 7">
            <a:extLst>
              <a:ext uri="{FF2B5EF4-FFF2-40B4-BE49-F238E27FC236}">
                <a16:creationId xmlns:a16="http://schemas.microsoft.com/office/drawing/2014/main" id="{CE480D27-CE39-7813-FAB9-9FB52E83B6FA}"/>
              </a:ext>
            </a:extLst>
          </p:cNvPr>
          <p:cNvPicPr/>
          <p:nvPr/>
        </p:nvPicPr>
        <p:blipFill>
          <a:blip r:embed="rId4" cstate="print"/>
          <a:stretch>
            <a:fillRect/>
          </a:stretch>
        </p:blipFill>
        <p:spPr>
          <a:xfrm>
            <a:off x="3048000" y="4325112"/>
            <a:ext cx="2322576" cy="1421892"/>
          </a:xfrm>
          <a:prstGeom prst="rect">
            <a:avLst/>
          </a:prstGeom>
          <a:ln>
            <a:noFill/>
          </a:ln>
          <a:effectLst>
            <a:outerShdw blurRad="50800" dist="38100" dir="2700000" algn="tl" rotWithShape="0">
              <a:prstClr val="black">
                <a:alpha val="20000"/>
              </a:prstClr>
            </a:outerShdw>
          </a:effectLst>
        </p:spPr>
      </p:pic>
      <p:pic>
        <p:nvPicPr>
          <p:cNvPr id="10" name="object 8">
            <a:extLst>
              <a:ext uri="{FF2B5EF4-FFF2-40B4-BE49-F238E27FC236}">
                <a16:creationId xmlns:a16="http://schemas.microsoft.com/office/drawing/2014/main" id="{EE295B53-26ED-7FB8-62D7-D081BEDC688B}"/>
              </a:ext>
            </a:extLst>
          </p:cNvPr>
          <p:cNvPicPr/>
          <p:nvPr/>
        </p:nvPicPr>
        <p:blipFill>
          <a:blip r:embed="rId5" cstate="print"/>
          <a:stretch>
            <a:fillRect/>
          </a:stretch>
        </p:blipFill>
        <p:spPr>
          <a:xfrm>
            <a:off x="8470392" y="1559052"/>
            <a:ext cx="3098292" cy="4200144"/>
          </a:xfrm>
          <a:prstGeom prst="rect">
            <a:avLst/>
          </a:prstGeom>
          <a:ln>
            <a:noFill/>
          </a:ln>
          <a:effectLst>
            <a:outerShdw blurRad="50800" dist="38100" dir="2700000" algn="tl" rotWithShape="0">
              <a:prstClr val="black">
                <a:alpha val="20000"/>
              </a:prstClr>
            </a:outerShdw>
          </a:effectLst>
        </p:spPr>
      </p:pic>
    </p:spTree>
    <p:extLst>
      <p:ext uri="{BB962C8B-B14F-4D97-AF65-F5344CB8AC3E}">
        <p14:creationId xmlns:p14="http://schemas.microsoft.com/office/powerpoint/2010/main" val="338518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nodeType="withEffect">
                                  <p:stCondLst>
                                    <p:cond delay="0"/>
                                  </p:stCondLst>
                                  <p:childTnLst>
                                    <p:animMotion origin="layout" path="M -0.01822 -0.00046 L -4.58333E-6 -1.11111E-6 " pathEditMode="relative" rAng="0" ptsTypes="AA">
                                      <p:cBhvr>
                                        <p:cTn id="9" dur="500" fill="hold"/>
                                        <p:tgtEl>
                                          <p:spTgt spid="7"/>
                                        </p:tgtEl>
                                        <p:attrNameLst>
                                          <p:attrName>ppt_x</p:attrName>
                                          <p:attrName>ppt_y</p:attrName>
                                        </p:attrNameLst>
                                      </p:cBhvr>
                                      <p:rCtr x="911" y="23"/>
                                    </p:animMotion>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childTnLst>
                                </p:cTn>
                              </p:par>
                              <p:par>
                                <p:cTn id="13" presetID="42" presetClass="path" presetSubtype="0" decel="100000" fill="hold" nodeType="withEffect">
                                  <p:stCondLst>
                                    <p:cond delay="0"/>
                                  </p:stCondLst>
                                  <p:childTnLst>
                                    <p:animMotion origin="layout" path="M 0.02422 -0.00069 L 3.54167E-6 -7.31836E-17 " pathEditMode="relative" rAng="0" ptsTypes="AA">
                                      <p:cBhvr>
                                        <p:cTn id="14" dur="500" fill="hold"/>
                                        <p:tgtEl>
                                          <p:spTgt spid="10"/>
                                        </p:tgtEl>
                                        <p:attrNameLst>
                                          <p:attrName>ppt_x</p:attrName>
                                          <p:attrName>ppt_y</p:attrName>
                                        </p:attrNameLst>
                                      </p:cBhvr>
                                      <p:rCtr x="-1224" y="23"/>
                                    </p:animMotion>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400"/>
                                        <p:tgtEl>
                                          <p:spTgt spid="9"/>
                                        </p:tgtEl>
                                      </p:cBhvr>
                                    </p:animEffect>
                                    <p:anim calcmode="lin" valueType="num">
                                      <p:cBhvr>
                                        <p:cTn id="18" dur="400" fill="hold"/>
                                        <p:tgtEl>
                                          <p:spTgt spid="9"/>
                                        </p:tgtEl>
                                        <p:attrNameLst>
                                          <p:attrName>ppt_x</p:attrName>
                                        </p:attrNameLst>
                                      </p:cBhvr>
                                      <p:tavLst>
                                        <p:tav tm="0">
                                          <p:val>
                                            <p:strVal val="#ppt_x"/>
                                          </p:val>
                                        </p:tav>
                                        <p:tav tm="100000">
                                          <p:val>
                                            <p:strVal val="#ppt_x"/>
                                          </p:val>
                                        </p:tav>
                                      </p:tavLst>
                                    </p:anim>
                                    <p:anim calcmode="lin" valueType="num">
                                      <p:cBhvr>
                                        <p:cTn id="19" dur="4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400"/>
                                        <p:tgtEl>
                                          <p:spTgt spid="8"/>
                                        </p:tgtEl>
                                      </p:cBhvr>
                                    </p:animEffect>
                                    <p:anim calcmode="lin" valueType="num">
                                      <p:cBhvr>
                                        <p:cTn id="23" dur="400" fill="hold"/>
                                        <p:tgtEl>
                                          <p:spTgt spid="8"/>
                                        </p:tgtEl>
                                        <p:attrNameLst>
                                          <p:attrName>ppt_x</p:attrName>
                                        </p:attrNameLst>
                                      </p:cBhvr>
                                      <p:tavLst>
                                        <p:tav tm="0">
                                          <p:val>
                                            <p:strVal val="#ppt_x"/>
                                          </p:val>
                                        </p:tav>
                                        <p:tav tm="100000">
                                          <p:val>
                                            <p:strVal val="#ppt_x"/>
                                          </p:val>
                                        </p:tav>
                                      </p:tavLst>
                                    </p:anim>
                                    <p:anim calcmode="lin" valueType="num">
                                      <p:cBhvr>
                                        <p:cTn id="24" dur="4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CD0DE07E-045D-0F93-3116-180396EE33F7}"/>
              </a:ext>
            </a:extLst>
          </p:cNvPr>
          <p:cNvSpPr/>
          <p:nvPr/>
        </p:nvSpPr>
        <p:spPr>
          <a:xfrm>
            <a:off x="0" y="-6105"/>
            <a:ext cx="12192000" cy="340958"/>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logo with green and red letters&#10;&#10;Description automatically generated">
            <a:extLst>
              <a:ext uri="{FF2B5EF4-FFF2-40B4-BE49-F238E27FC236}">
                <a16:creationId xmlns:a16="http://schemas.microsoft.com/office/drawing/2014/main" id="{DE055217-1AC3-F9DF-137E-1CCF847D4E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39629" y="64783"/>
            <a:ext cx="2712743" cy="1504472"/>
          </a:xfrm>
          <a:prstGeom prst="rect">
            <a:avLst/>
          </a:prstGeom>
        </p:spPr>
      </p:pic>
      <p:grpSp>
        <p:nvGrpSpPr>
          <p:cNvPr id="3" name="Group 2">
            <a:extLst>
              <a:ext uri="{FF2B5EF4-FFF2-40B4-BE49-F238E27FC236}">
                <a16:creationId xmlns:a16="http://schemas.microsoft.com/office/drawing/2014/main" id="{447E3709-6D4E-3CCB-2C75-1F931BD0B101}"/>
              </a:ext>
            </a:extLst>
          </p:cNvPr>
          <p:cNvGrpSpPr/>
          <p:nvPr/>
        </p:nvGrpSpPr>
        <p:grpSpPr>
          <a:xfrm>
            <a:off x="3611097" y="1710815"/>
            <a:ext cx="4977089" cy="3741042"/>
            <a:chOff x="3611097" y="1710815"/>
            <a:chExt cx="4977089" cy="3741042"/>
          </a:xfrm>
        </p:grpSpPr>
        <p:pic>
          <p:nvPicPr>
            <p:cNvPr id="6" name="Picture 5" descr="A collage of several people&#10;&#10;Description automatically generated">
              <a:extLst>
                <a:ext uri="{FF2B5EF4-FFF2-40B4-BE49-F238E27FC236}">
                  <a16:creationId xmlns:a16="http://schemas.microsoft.com/office/drawing/2014/main" id="{3EF9CC20-1C58-6F12-9CC7-FBBA900EA8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1097" y="1710815"/>
              <a:ext cx="4969813" cy="3731789"/>
            </a:xfrm>
            <a:prstGeom prst="rect">
              <a:avLst/>
            </a:prstGeom>
          </p:spPr>
        </p:pic>
        <p:sp>
          <p:nvSpPr>
            <p:cNvPr id="8" name="Freeform: Shape 7">
              <a:extLst>
                <a:ext uri="{FF2B5EF4-FFF2-40B4-BE49-F238E27FC236}">
                  <a16:creationId xmlns:a16="http://schemas.microsoft.com/office/drawing/2014/main" id="{4A0B6F55-C8D5-B6A5-2A74-96E4F5A64A39}"/>
                </a:ext>
              </a:extLst>
            </p:cNvPr>
            <p:cNvSpPr/>
            <p:nvPr/>
          </p:nvSpPr>
          <p:spPr>
            <a:xfrm>
              <a:off x="3618372" y="4073733"/>
              <a:ext cx="4969814" cy="1378124"/>
            </a:xfrm>
            <a:custGeom>
              <a:avLst/>
              <a:gdLst>
                <a:gd name="connsiteX0" fmla="*/ 6233 w 4969814"/>
                <a:gd name="connsiteY0" fmla="*/ 0 h 1378124"/>
                <a:gd name="connsiteX1" fmla="*/ 4963581 w 4969814"/>
                <a:gd name="connsiteY1" fmla="*/ 0 h 1378124"/>
                <a:gd name="connsiteX2" fmla="*/ 4969814 w 4969814"/>
                <a:gd name="connsiteY2" fmla="*/ 123433 h 1378124"/>
                <a:gd name="connsiteX3" fmla="*/ 4669899 w 4969814"/>
                <a:gd name="connsiteY3" fmla="*/ 1307887 h 1378124"/>
                <a:gd name="connsiteX4" fmla="*/ 4627229 w 4969814"/>
                <a:gd name="connsiteY4" fmla="*/ 1378124 h 1378124"/>
                <a:gd name="connsiteX5" fmla="*/ 342585 w 4969814"/>
                <a:gd name="connsiteY5" fmla="*/ 1378124 h 1378124"/>
                <a:gd name="connsiteX6" fmla="*/ 299915 w 4969814"/>
                <a:gd name="connsiteY6" fmla="*/ 1307887 h 1378124"/>
                <a:gd name="connsiteX7" fmla="*/ 0 w 4969814"/>
                <a:gd name="connsiteY7" fmla="*/ 123433 h 137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9814" h="1378124">
                  <a:moveTo>
                    <a:pt x="6233" y="0"/>
                  </a:moveTo>
                  <a:lnTo>
                    <a:pt x="4963581" y="0"/>
                  </a:lnTo>
                  <a:lnTo>
                    <a:pt x="4969814" y="123433"/>
                  </a:lnTo>
                  <a:cubicBezTo>
                    <a:pt x="4969814" y="552301"/>
                    <a:pt x="4861168" y="955793"/>
                    <a:pt x="4669899" y="1307887"/>
                  </a:cubicBezTo>
                  <a:lnTo>
                    <a:pt x="4627229" y="1378124"/>
                  </a:lnTo>
                  <a:lnTo>
                    <a:pt x="342585" y="1378124"/>
                  </a:lnTo>
                  <a:lnTo>
                    <a:pt x="299915" y="1307887"/>
                  </a:lnTo>
                  <a:cubicBezTo>
                    <a:pt x="108646" y="955793"/>
                    <a:pt x="0" y="552301"/>
                    <a:pt x="0" y="123433"/>
                  </a:cubicBezTo>
                  <a:close/>
                </a:path>
              </a:pathLst>
            </a:custGeom>
            <a:gradFill flip="none" rotWithShape="1">
              <a:gsLst>
                <a:gs pos="0">
                  <a:schemeClr val="bg1">
                    <a:alpha val="0"/>
                  </a:schemeClr>
                </a:gs>
                <a:gs pos="79000">
                  <a:schemeClr val="tx1">
                    <a:lumMod val="50000"/>
                    <a:alpha val="25000"/>
                  </a:schemeClr>
                </a:gs>
                <a:gs pos="100000">
                  <a:schemeClr val="tx1">
                    <a:lumMod val="50000"/>
                  </a:schemeClr>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6" name="Group 165">
            <a:extLst>
              <a:ext uri="{FF2B5EF4-FFF2-40B4-BE49-F238E27FC236}">
                <a16:creationId xmlns:a16="http://schemas.microsoft.com/office/drawing/2014/main" id="{D9FDFB5C-21ED-BDBD-46B1-0F11E7790233}"/>
              </a:ext>
            </a:extLst>
          </p:cNvPr>
          <p:cNvGrpSpPr/>
          <p:nvPr/>
        </p:nvGrpSpPr>
        <p:grpSpPr>
          <a:xfrm>
            <a:off x="503000" y="2889855"/>
            <a:ext cx="2865969" cy="813347"/>
            <a:chOff x="-2022832" y="96984"/>
            <a:chExt cx="6019800" cy="1708389"/>
          </a:xfrm>
        </p:grpSpPr>
        <p:sp>
          <p:nvSpPr>
            <p:cNvPr id="164" name="bg object 36">
              <a:extLst>
                <a:ext uri="{FF2B5EF4-FFF2-40B4-BE49-F238E27FC236}">
                  <a16:creationId xmlns:a16="http://schemas.microsoft.com/office/drawing/2014/main" id="{DE74C8E6-6F23-9729-9112-963BD7BBB71B}"/>
                </a:ext>
              </a:extLst>
            </p:cNvPr>
            <p:cNvSpPr/>
            <p:nvPr/>
          </p:nvSpPr>
          <p:spPr>
            <a:xfrm>
              <a:off x="-2022832" y="1206568"/>
              <a:ext cx="6019800" cy="598805"/>
            </a:xfrm>
            <a:custGeom>
              <a:avLst/>
              <a:gdLst/>
              <a:ahLst/>
              <a:cxnLst/>
              <a:rect l="l" t="t" r="r" b="b"/>
              <a:pathLst>
                <a:path w="6019800" h="598804">
                  <a:moveTo>
                    <a:pt x="37388" y="444524"/>
                  </a:moveTo>
                  <a:lnTo>
                    <a:pt x="0" y="528443"/>
                  </a:lnTo>
                  <a:lnTo>
                    <a:pt x="33660" y="551655"/>
                  </a:lnTo>
                  <a:lnTo>
                    <a:pt x="75456" y="570958"/>
                  </a:lnTo>
                  <a:lnTo>
                    <a:pt x="123355" y="585635"/>
                  </a:lnTo>
                  <a:lnTo>
                    <a:pt x="175322" y="594968"/>
                  </a:lnTo>
                  <a:lnTo>
                    <a:pt x="229324" y="598238"/>
                  </a:lnTo>
                  <a:lnTo>
                    <a:pt x="292580" y="593548"/>
                  </a:lnTo>
                  <a:lnTo>
                    <a:pt x="345705" y="580254"/>
                  </a:lnTo>
                  <a:lnTo>
                    <a:pt x="388846" y="559518"/>
                  </a:lnTo>
                  <a:lnTo>
                    <a:pt x="422147" y="532503"/>
                  </a:lnTo>
                  <a:lnTo>
                    <a:pt x="439779" y="508504"/>
                  </a:lnTo>
                  <a:lnTo>
                    <a:pt x="229324" y="508504"/>
                  </a:lnTo>
                  <a:lnTo>
                    <a:pt x="175732" y="503765"/>
                  </a:lnTo>
                  <a:lnTo>
                    <a:pt x="124009" y="490536"/>
                  </a:lnTo>
                  <a:lnTo>
                    <a:pt x="76960" y="470296"/>
                  </a:lnTo>
                  <a:lnTo>
                    <a:pt x="37388" y="444524"/>
                  </a:lnTo>
                  <a:close/>
                </a:path>
                <a:path w="6019800" h="598804">
                  <a:moveTo>
                    <a:pt x="246773" y="0"/>
                  </a:moveTo>
                  <a:lnTo>
                    <a:pt x="183562" y="4692"/>
                  </a:lnTo>
                  <a:lnTo>
                    <a:pt x="130555" y="18003"/>
                  </a:lnTo>
                  <a:lnTo>
                    <a:pt x="87577" y="38785"/>
                  </a:lnTo>
                  <a:lnTo>
                    <a:pt x="54453" y="65890"/>
                  </a:lnTo>
                  <a:lnTo>
                    <a:pt x="31009" y="98168"/>
                  </a:lnTo>
                  <a:lnTo>
                    <a:pt x="17071" y="134473"/>
                  </a:lnTo>
                  <a:lnTo>
                    <a:pt x="12463" y="173656"/>
                  </a:lnTo>
                  <a:lnTo>
                    <a:pt x="17502" y="215567"/>
                  </a:lnTo>
                  <a:lnTo>
                    <a:pt x="53276" y="276421"/>
                  </a:lnTo>
                  <a:lnTo>
                    <a:pt x="113235" y="314026"/>
                  </a:lnTo>
                  <a:lnTo>
                    <a:pt x="185287" y="337236"/>
                  </a:lnTo>
                  <a:lnTo>
                    <a:pt x="257338" y="354901"/>
                  </a:lnTo>
                  <a:lnTo>
                    <a:pt x="289585" y="364420"/>
                  </a:lnTo>
                  <a:lnTo>
                    <a:pt x="317297" y="375873"/>
                  </a:lnTo>
                  <a:lnTo>
                    <a:pt x="338963" y="390365"/>
                  </a:lnTo>
                  <a:lnTo>
                    <a:pt x="353071" y="409003"/>
                  </a:lnTo>
                  <a:lnTo>
                    <a:pt x="358110" y="432894"/>
                  </a:lnTo>
                  <a:lnTo>
                    <a:pt x="350723" y="462934"/>
                  </a:lnTo>
                  <a:lnTo>
                    <a:pt x="327679" y="486900"/>
                  </a:lnTo>
                  <a:lnTo>
                    <a:pt x="287655" y="502765"/>
                  </a:lnTo>
                  <a:lnTo>
                    <a:pt x="229324" y="508504"/>
                  </a:lnTo>
                  <a:lnTo>
                    <a:pt x="439779" y="508504"/>
                  </a:lnTo>
                  <a:lnTo>
                    <a:pt x="445753" y="500373"/>
                  </a:lnTo>
                  <a:lnTo>
                    <a:pt x="459810" y="464289"/>
                  </a:lnTo>
                  <a:lnTo>
                    <a:pt x="464464" y="425415"/>
                  </a:lnTo>
                  <a:lnTo>
                    <a:pt x="459437" y="383977"/>
                  </a:lnTo>
                  <a:lnTo>
                    <a:pt x="423749" y="323754"/>
                  </a:lnTo>
                  <a:lnTo>
                    <a:pt x="363934" y="286466"/>
                  </a:lnTo>
                  <a:lnTo>
                    <a:pt x="292055" y="263392"/>
                  </a:lnTo>
                  <a:lnTo>
                    <a:pt x="220177" y="245813"/>
                  </a:lnTo>
                  <a:lnTo>
                    <a:pt x="188007" y="236358"/>
                  </a:lnTo>
                  <a:lnTo>
                    <a:pt x="160362" y="225006"/>
                  </a:lnTo>
                  <a:lnTo>
                    <a:pt x="138748" y="210668"/>
                  </a:lnTo>
                  <a:lnTo>
                    <a:pt x="124674" y="192253"/>
                  </a:lnTo>
                  <a:lnTo>
                    <a:pt x="119647" y="168670"/>
                  </a:lnTo>
                  <a:lnTo>
                    <a:pt x="126762" y="137759"/>
                  </a:lnTo>
                  <a:lnTo>
                    <a:pt x="149143" y="112690"/>
                  </a:lnTo>
                  <a:lnTo>
                    <a:pt x="188350" y="95878"/>
                  </a:lnTo>
                  <a:lnTo>
                    <a:pt x="245940" y="89737"/>
                  </a:lnTo>
                  <a:lnTo>
                    <a:pt x="424853" y="89737"/>
                  </a:lnTo>
                  <a:lnTo>
                    <a:pt x="440369" y="51515"/>
                  </a:lnTo>
                  <a:lnTo>
                    <a:pt x="398552" y="29444"/>
                  </a:lnTo>
                  <a:lnTo>
                    <a:pt x="350737" y="13294"/>
                  </a:lnTo>
                  <a:lnTo>
                    <a:pt x="299339" y="3375"/>
                  </a:lnTo>
                  <a:lnTo>
                    <a:pt x="246773" y="0"/>
                  </a:lnTo>
                  <a:close/>
                </a:path>
                <a:path w="6019800" h="598804">
                  <a:moveTo>
                    <a:pt x="424853" y="89737"/>
                  </a:moveTo>
                  <a:lnTo>
                    <a:pt x="245940" y="89737"/>
                  </a:lnTo>
                  <a:lnTo>
                    <a:pt x="285019" y="92554"/>
                  </a:lnTo>
                  <a:lnTo>
                    <a:pt x="325499" y="101058"/>
                  </a:lnTo>
                  <a:lnTo>
                    <a:pt x="366290" y="115325"/>
                  </a:lnTo>
                  <a:lnTo>
                    <a:pt x="406303" y="135434"/>
                  </a:lnTo>
                  <a:lnTo>
                    <a:pt x="424853" y="89737"/>
                  </a:lnTo>
                  <a:close/>
                </a:path>
                <a:path w="6019800" h="598804">
                  <a:moveTo>
                    <a:pt x="789344" y="99708"/>
                  </a:moveTo>
                  <a:lnTo>
                    <a:pt x="681327" y="99708"/>
                  </a:lnTo>
                  <a:lnTo>
                    <a:pt x="681327" y="589930"/>
                  </a:lnTo>
                  <a:lnTo>
                    <a:pt x="789344" y="589930"/>
                  </a:lnTo>
                  <a:lnTo>
                    <a:pt x="789344" y="99708"/>
                  </a:lnTo>
                  <a:close/>
                </a:path>
                <a:path w="6019800" h="598804">
                  <a:moveTo>
                    <a:pt x="982109" y="8311"/>
                  </a:moveTo>
                  <a:lnTo>
                    <a:pt x="488562" y="8311"/>
                  </a:lnTo>
                  <a:lnTo>
                    <a:pt x="488562" y="99708"/>
                  </a:lnTo>
                  <a:lnTo>
                    <a:pt x="982109" y="99708"/>
                  </a:lnTo>
                  <a:lnTo>
                    <a:pt x="982109" y="8311"/>
                  </a:lnTo>
                  <a:close/>
                </a:path>
                <a:path w="6019800" h="598804">
                  <a:moveTo>
                    <a:pt x="1302821" y="8311"/>
                  </a:moveTo>
                  <a:lnTo>
                    <a:pt x="1063526" y="8311"/>
                  </a:lnTo>
                  <a:lnTo>
                    <a:pt x="1063526" y="589930"/>
                  </a:lnTo>
                  <a:lnTo>
                    <a:pt x="1171542" y="589930"/>
                  </a:lnTo>
                  <a:lnTo>
                    <a:pt x="1171542" y="420430"/>
                  </a:lnTo>
                  <a:lnTo>
                    <a:pt x="1317778" y="420430"/>
                  </a:lnTo>
                  <a:lnTo>
                    <a:pt x="1325256" y="419596"/>
                  </a:lnTo>
                  <a:lnTo>
                    <a:pt x="1441165" y="419596"/>
                  </a:lnTo>
                  <a:lnTo>
                    <a:pt x="1426624" y="398824"/>
                  </a:lnTo>
                  <a:lnTo>
                    <a:pt x="1469810" y="376378"/>
                  </a:lnTo>
                  <a:lnTo>
                    <a:pt x="1504301" y="346274"/>
                  </a:lnTo>
                  <a:lnTo>
                    <a:pt x="1514312" y="331525"/>
                  </a:lnTo>
                  <a:lnTo>
                    <a:pt x="1171542" y="331525"/>
                  </a:lnTo>
                  <a:lnTo>
                    <a:pt x="1171542" y="99708"/>
                  </a:lnTo>
                  <a:lnTo>
                    <a:pt x="1516259" y="99708"/>
                  </a:lnTo>
                  <a:lnTo>
                    <a:pt x="1512393" y="93142"/>
                  </a:lnTo>
                  <a:lnTo>
                    <a:pt x="1483954" y="63460"/>
                  </a:lnTo>
                  <a:lnTo>
                    <a:pt x="1448350" y="39814"/>
                  </a:lnTo>
                  <a:lnTo>
                    <a:pt x="1406007" y="22526"/>
                  </a:lnTo>
                  <a:lnTo>
                    <a:pt x="1357355" y="11918"/>
                  </a:lnTo>
                  <a:lnTo>
                    <a:pt x="1302821" y="8311"/>
                  </a:lnTo>
                  <a:close/>
                </a:path>
                <a:path w="6019800" h="598804">
                  <a:moveTo>
                    <a:pt x="1441165" y="419596"/>
                  </a:moveTo>
                  <a:lnTo>
                    <a:pt x="1325256" y="419596"/>
                  </a:lnTo>
                  <a:lnTo>
                    <a:pt x="1444071" y="589930"/>
                  </a:lnTo>
                  <a:lnTo>
                    <a:pt x="1560396" y="589930"/>
                  </a:lnTo>
                  <a:lnTo>
                    <a:pt x="1441165" y="419596"/>
                  </a:lnTo>
                  <a:close/>
                </a:path>
                <a:path w="6019800" h="598804">
                  <a:moveTo>
                    <a:pt x="1516259" y="99708"/>
                  </a:moveTo>
                  <a:lnTo>
                    <a:pt x="1297835" y="99708"/>
                  </a:lnTo>
                  <a:lnTo>
                    <a:pt x="1349158" y="104700"/>
                  </a:lnTo>
                  <a:lnTo>
                    <a:pt x="1389353" y="119303"/>
                  </a:lnTo>
                  <a:lnTo>
                    <a:pt x="1418261" y="142960"/>
                  </a:lnTo>
                  <a:lnTo>
                    <a:pt x="1435722" y="175112"/>
                  </a:lnTo>
                  <a:lnTo>
                    <a:pt x="1441578" y="215200"/>
                  </a:lnTo>
                  <a:lnTo>
                    <a:pt x="1435722" y="255375"/>
                  </a:lnTo>
                  <a:lnTo>
                    <a:pt x="1418261" y="287733"/>
                  </a:lnTo>
                  <a:lnTo>
                    <a:pt x="1389353" y="311637"/>
                  </a:lnTo>
                  <a:lnTo>
                    <a:pt x="1349158" y="326447"/>
                  </a:lnTo>
                  <a:lnTo>
                    <a:pt x="1297835" y="331525"/>
                  </a:lnTo>
                  <a:lnTo>
                    <a:pt x="1514312" y="331525"/>
                  </a:lnTo>
                  <a:lnTo>
                    <a:pt x="1529580" y="309031"/>
                  </a:lnTo>
                  <a:lnTo>
                    <a:pt x="1545127" y="265167"/>
                  </a:lnTo>
                  <a:lnTo>
                    <a:pt x="1550425" y="215200"/>
                  </a:lnTo>
                  <a:lnTo>
                    <a:pt x="1546056" y="169334"/>
                  </a:lnTo>
                  <a:lnTo>
                    <a:pt x="1533236" y="128541"/>
                  </a:lnTo>
                  <a:lnTo>
                    <a:pt x="1516259" y="99708"/>
                  </a:lnTo>
                  <a:close/>
                </a:path>
                <a:path w="6019800" h="598804">
                  <a:moveTo>
                    <a:pt x="1942591" y="0"/>
                  </a:moveTo>
                  <a:lnTo>
                    <a:pt x="1894656" y="3090"/>
                  </a:lnTo>
                  <a:lnTo>
                    <a:pt x="1849456" y="12113"/>
                  </a:lnTo>
                  <a:lnTo>
                    <a:pt x="1807376" y="26698"/>
                  </a:lnTo>
                  <a:lnTo>
                    <a:pt x="1768801" y="46474"/>
                  </a:lnTo>
                  <a:lnTo>
                    <a:pt x="1734118" y="71071"/>
                  </a:lnTo>
                  <a:lnTo>
                    <a:pt x="1703712" y="100118"/>
                  </a:lnTo>
                  <a:lnTo>
                    <a:pt x="1677970" y="133244"/>
                  </a:lnTo>
                  <a:lnTo>
                    <a:pt x="1657277" y="170077"/>
                  </a:lnTo>
                  <a:lnTo>
                    <a:pt x="1642018" y="210248"/>
                  </a:lnTo>
                  <a:lnTo>
                    <a:pt x="1632580" y="253386"/>
                  </a:lnTo>
                  <a:lnTo>
                    <a:pt x="1629348" y="299119"/>
                  </a:lnTo>
                  <a:lnTo>
                    <a:pt x="1632580" y="344852"/>
                  </a:lnTo>
                  <a:lnTo>
                    <a:pt x="1642018" y="387989"/>
                  </a:lnTo>
                  <a:lnTo>
                    <a:pt x="1657277" y="428160"/>
                  </a:lnTo>
                  <a:lnTo>
                    <a:pt x="1677970" y="464994"/>
                  </a:lnTo>
                  <a:lnTo>
                    <a:pt x="1703712" y="498120"/>
                  </a:lnTo>
                  <a:lnTo>
                    <a:pt x="1734118" y="527166"/>
                  </a:lnTo>
                  <a:lnTo>
                    <a:pt x="1768801" y="551763"/>
                  </a:lnTo>
                  <a:lnTo>
                    <a:pt x="1807376" y="571540"/>
                  </a:lnTo>
                  <a:lnTo>
                    <a:pt x="1849456" y="586125"/>
                  </a:lnTo>
                  <a:lnTo>
                    <a:pt x="1894656" y="595148"/>
                  </a:lnTo>
                  <a:lnTo>
                    <a:pt x="1942591" y="598238"/>
                  </a:lnTo>
                  <a:lnTo>
                    <a:pt x="1990621" y="595148"/>
                  </a:lnTo>
                  <a:lnTo>
                    <a:pt x="2035728" y="586192"/>
                  </a:lnTo>
                  <a:lnTo>
                    <a:pt x="2077808" y="571675"/>
                  </a:lnTo>
                  <a:lnTo>
                    <a:pt x="2116383" y="551973"/>
                  </a:lnTo>
                  <a:lnTo>
                    <a:pt x="2151067" y="527447"/>
                  </a:lnTo>
                  <a:lnTo>
                    <a:pt x="2176163" y="503518"/>
                  </a:lnTo>
                  <a:lnTo>
                    <a:pt x="1942591" y="503518"/>
                  </a:lnTo>
                  <a:lnTo>
                    <a:pt x="1894381" y="498431"/>
                  </a:lnTo>
                  <a:lnTo>
                    <a:pt x="1850837" y="483780"/>
                  </a:lnTo>
                  <a:lnTo>
                    <a:pt x="1812960" y="460481"/>
                  </a:lnTo>
                  <a:lnTo>
                    <a:pt x="1781755" y="429449"/>
                  </a:lnTo>
                  <a:lnTo>
                    <a:pt x="1758223" y="391601"/>
                  </a:lnTo>
                  <a:lnTo>
                    <a:pt x="1743369" y="347852"/>
                  </a:lnTo>
                  <a:lnTo>
                    <a:pt x="1738195" y="299119"/>
                  </a:lnTo>
                  <a:lnTo>
                    <a:pt x="1743369" y="250386"/>
                  </a:lnTo>
                  <a:lnTo>
                    <a:pt x="1758223" y="206637"/>
                  </a:lnTo>
                  <a:lnTo>
                    <a:pt x="1781755" y="168790"/>
                  </a:lnTo>
                  <a:lnTo>
                    <a:pt x="1812960" y="137759"/>
                  </a:lnTo>
                  <a:lnTo>
                    <a:pt x="1850837" y="114460"/>
                  </a:lnTo>
                  <a:lnTo>
                    <a:pt x="1894381" y="99810"/>
                  </a:lnTo>
                  <a:lnTo>
                    <a:pt x="1942591" y="94723"/>
                  </a:lnTo>
                  <a:lnTo>
                    <a:pt x="2176167" y="94723"/>
                  </a:lnTo>
                  <a:lnTo>
                    <a:pt x="2151067" y="70791"/>
                  </a:lnTo>
                  <a:lnTo>
                    <a:pt x="2116383" y="46265"/>
                  </a:lnTo>
                  <a:lnTo>
                    <a:pt x="2077808" y="26563"/>
                  </a:lnTo>
                  <a:lnTo>
                    <a:pt x="2035728" y="12045"/>
                  </a:lnTo>
                  <a:lnTo>
                    <a:pt x="1990526" y="3071"/>
                  </a:lnTo>
                  <a:lnTo>
                    <a:pt x="1942591" y="0"/>
                  </a:lnTo>
                  <a:close/>
                </a:path>
                <a:path w="6019800" h="598804">
                  <a:moveTo>
                    <a:pt x="2176167" y="94723"/>
                  </a:moveTo>
                  <a:lnTo>
                    <a:pt x="1942591" y="94723"/>
                  </a:lnTo>
                  <a:lnTo>
                    <a:pt x="1990802" y="99810"/>
                  </a:lnTo>
                  <a:lnTo>
                    <a:pt x="2034347" y="114460"/>
                  </a:lnTo>
                  <a:lnTo>
                    <a:pt x="2072224" y="137759"/>
                  </a:lnTo>
                  <a:lnTo>
                    <a:pt x="2103430" y="168790"/>
                  </a:lnTo>
                  <a:lnTo>
                    <a:pt x="2126962" y="206637"/>
                  </a:lnTo>
                  <a:lnTo>
                    <a:pt x="2141816" y="250386"/>
                  </a:lnTo>
                  <a:lnTo>
                    <a:pt x="2146991" y="299119"/>
                  </a:lnTo>
                  <a:lnTo>
                    <a:pt x="2141816" y="347852"/>
                  </a:lnTo>
                  <a:lnTo>
                    <a:pt x="2126962" y="391601"/>
                  </a:lnTo>
                  <a:lnTo>
                    <a:pt x="2103430" y="429449"/>
                  </a:lnTo>
                  <a:lnTo>
                    <a:pt x="2072224" y="460481"/>
                  </a:lnTo>
                  <a:lnTo>
                    <a:pt x="2034347" y="483780"/>
                  </a:lnTo>
                  <a:lnTo>
                    <a:pt x="1990802" y="498431"/>
                  </a:lnTo>
                  <a:lnTo>
                    <a:pt x="1942591" y="503518"/>
                  </a:lnTo>
                  <a:lnTo>
                    <a:pt x="2176163" y="503518"/>
                  </a:lnTo>
                  <a:lnTo>
                    <a:pt x="2207215" y="465361"/>
                  </a:lnTo>
                  <a:lnTo>
                    <a:pt x="2227909" y="428519"/>
                  </a:lnTo>
                  <a:lnTo>
                    <a:pt x="2243167" y="388292"/>
                  </a:lnTo>
                  <a:lnTo>
                    <a:pt x="2252606" y="345039"/>
                  </a:lnTo>
                  <a:lnTo>
                    <a:pt x="2255837" y="299119"/>
                  </a:lnTo>
                  <a:lnTo>
                    <a:pt x="2252606" y="253199"/>
                  </a:lnTo>
                  <a:lnTo>
                    <a:pt x="2243167" y="209945"/>
                  </a:lnTo>
                  <a:lnTo>
                    <a:pt x="2227909" y="169718"/>
                  </a:lnTo>
                  <a:lnTo>
                    <a:pt x="2207215" y="132877"/>
                  </a:lnTo>
                  <a:lnTo>
                    <a:pt x="2181473" y="99781"/>
                  </a:lnTo>
                  <a:lnTo>
                    <a:pt x="2176167" y="94723"/>
                  </a:lnTo>
                  <a:close/>
                </a:path>
                <a:path w="6019800" h="598804">
                  <a:moveTo>
                    <a:pt x="2478510" y="8311"/>
                  </a:moveTo>
                  <a:lnTo>
                    <a:pt x="2370496" y="8311"/>
                  </a:lnTo>
                  <a:lnTo>
                    <a:pt x="2370496" y="589930"/>
                  </a:lnTo>
                  <a:lnTo>
                    <a:pt x="2478510" y="589930"/>
                  </a:lnTo>
                  <a:lnTo>
                    <a:pt x="2478510" y="441202"/>
                  </a:lnTo>
                  <a:lnTo>
                    <a:pt x="2570737" y="346479"/>
                  </a:lnTo>
                  <a:lnTo>
                    <a:pt x="2705992" y="346479"/>
                  </a:lnTo>
                  <a:lnTo>
                    <a:pt x="2673839" y="306597"/>
                  </a:lnTo>
                  <a:lnTo>
                    <a:pt x="2478510" y="306597"/>
                  </a:lnTo>
                  <a:lnTo>
                    <a:pt x="2478510" y="8311"/>
                  </a:lnTo>
                  <a:close/>
                </a:path>
                <a:path w="6019800" h="598804">
                  <a:moveTo>
                    <a:pt x="2705992" y="346479"/>
                  </a:moveTo>
                  <a:lnTo>
                    <a:pt x="2570737" y="346479"/>
                  </a:lnTo>
                  <a:lnTo>
                    <a:pt x="2775966" y="589930"/>
                  </a:lnTo>
                  <a:lnTo>
                    <a:pt x="2902262" y="589930"/>
                  </a:lnTo>
                  <a:lnTo>
                    <a:pt x="2705992" y="346479"/>
                  </a:lnTo>
                  <a:close/>
                </a:path>
                <a:path w="6019800" h="598804">
                  <a:moveTo>
                    <a:pt x="2887306" y="8311"/>
                  </a:moveTo>
                  <a:lnTo>
                    <a:pt x="2765995" y="8311"/>
                  </a:lnTo>
                  <a:lnTo>
                    <a:pt x="2478510" y="306597"/>
                  </a:lnTo>
                  <a:lnTo>
                    <a:pt x="2673839" y="306597"/>
                  </a:lnTo>
                  <a:lnTo>
                    <a:pt x="2643025" y="268375"/>
                  </a:lnTo>
                  <a:lnTo>
                    <a:pt x="2887306" y="8311"/>
                  </a:lnTo>
                  <a:close/>
                </a:path>
                <a:path w="6019800" h="598804">
                  <a:moveTo>
                    <a:pt x="3400783" y="8311"/>
                  </a:moveTo>
                  <a:lnTo>
                    <a:pt x="2976200" y="8311"/>
                  </a:lnTo>
                  <a:lnTo>
                    <a:pt x="2976200" y="589930"/>
                  </a:lnTo>
                  <a:lnTo>
                    <a:pt x="3412414" y="589930"/>
                  </a:lnTo>
                  <a:lnTo>
                    <a:pt x="3412414" y="499363"/>
                  </a:lnTo>
                  <a:lnTo>
                    <a:pt x="3084217" y="499363"/>
                  </a:lnTo>
                  <a:lnTo>
                    <a:pt x="3084217" y="339000"/>
                  </a:lnTo>
                  <a:lnTo>
                    <a:pt x="3365054" y="339000"/>
                  </a:lnTo>
                  <a:lnTo>
                    <a:pt x="3365054" y="250096"/>
                  </a:lnTo>
                  <a:lnTo>
                    <a:pt x="3084217" y="250096"/>
                  </a:lnTo>
                  <a:lnTo>
                    <a:pt x="3084217" y="98875"/>
                  </a:lnTo>
                  <a:lnTo>
                    <a:pt x="3400783" y="98875"/>
                  </a:lnTo>
                  <a:lnTo>
                    <a:pt x="3400783" y="8311"/>
                  </a:lnTo>
                  <a:close/>
                </a:path>
                <a:path w="6019800" h="598804">
                  <a:moveTo>
                    <a:pt x="4032241" y="0"/>
                  </a:moveTo>
                  <a:lnTo>
                    <a:pt x="3984720" y="3052"/>
                  </a:lnTo>
                  <a:lnTo>
                    <a:pt x="3939858" y="11978"/>
                  </a:lnTo>
                  <a:lnTo>
                    <a:pt x="3898049" y="26428"/>
                  </a:lnTo>
                  <a:lnTo>
                    <a:pt x="3859686" y="46055"/>
                  </a:lnTo>
                  <a:lnTo>
                    <a:pt x="3825161" y="70509"/>
                  </a:lnTo>
                  <a:lnTo>
                    <a:pt x="3794870" y="99443"/>
                  </a:lnTo>
                  <a:lnTo>
                    <a:pt x="3769203" y="132509"/>
                  </a:lnTo>
                  <a:lnTo>
                    <a:pt x="3748556" y="169358"/>
                  </a:lnTo>
                  <a:lnTo>
                    <a:pt x="3733321" y="209641"/>
                  </a:lnTo>
                  <a:lnTo>
                    <a:pt x="3723892" y="253011"/>
                  </a:lnTo>
                  <a:lnTo>
                    <a:pt x="3720661" y="299119"/>
                  </a:lnTo>
                  <a:lnTo>
                    <a:pt x="3723891" y="345227"/>
                  </a:lnTo>
                  <a:lnTo>
                    <a:pt x="3733316" y="388596"/>
                  </a:lnTo>
                  <a:lnTo>
                    <a:pt x="3748539" y="428880"/>
                  </a:lnTo>
                  <a:lnTo>
                    <a:pt x="3769163" y="465729"/>
                  </a:lnTo>
                  <a:lnTo>
                    <a:pt x="3794792" y="498794"/>
                  </a:lnTo>
                  <a:lnTo>
                    <a:pt x="3825027" y="527729"/>
                  </a:lnTo>
                  <a:lnTo>
                    <a:pt x="3859472" y="552183"/>
                  </a:lnTo>
                  <a:lnTo>
                    <a:pt x="3897730" y="571810"/>
                  </a:lnTo>
                  <a:lnTo>
                    <a:pt x="3939404" y="586260"/>
                  </a:lnTo>
                  <a:lnTo>
                    <a:pt x="3984097" y="595186"/>
                  </a:lnTo>
                  <a:lnTo>
                    <a:pt x="4031411" y="598238"/>
                  </a:lnTo>
                  <a:lnTo>
                    <a:pt x="4086942" y="594190"/>
                  </a:lnTo>
                  <a:lnTo>
                    <a:pt x="4138443" y="582206"/>
                  </a:lnTo>
                  <a:lnTo>
                    <a:pt x="4185279" y="562524"/>
                  </a:lnTo>
                  <a:lnTo>
                    <a:pt x="4226810" y="535384"/>
                  </a:lnTo>
                  <a:lnTo>
                    <a:pt x="4259817" y="503518"/>
                  </a:lnTo>
                  <a:lnTo>
                    <a:pt x="4037227" y="503518"/>
                  </a:lnTo>
                  <a:lnTo>
                    <a:pt x="3987786" y="498475"/>
                  </a:lnTo>
                  <a:lnTo>
                    <a:pt x="3943359" y="483926"/>
                  </a:lnTo>
                  <a:lnTo>
                    <a:pt x="3904892" y="460743"/>
                  </a:lnTo>
                  <a:lnTo>
                    <a:pt x="3873329" y="429799"/>
                  </a:lnTo>
                  <a:lnTo>
                    <a:pt x="3849614" y="391965"/>
                  </a:lnTo>
                  <a:lnTo>
                    <a:pt x="3834692" y="348115"/>
                  </a:lnTo>
                  <a:lnTo>
                    <a:pt x="3829508" y="299119"/>
                  </a:lnTo>
                  <a:lnTo>
                    <a:pt x="3834692" y="250123"/>
                  </a:lnTo>
                  <a:lnTo>
                    <a:pt x="3849614" y="206273"/>
                  </a:lnTo>
                  <a:lnTo>
                    <a:pt x="3873329" y="168440"/>
                  </a:lnTo>
                  <a:lnTo>
                    <a:pt x="3904892" y="137497"/>
                  </a:lnTo>
                  <a:lnTo>
                    <a:pt x="3943359" y="114315"/>
                  </a:lnTo>
                  <a:lnTo>
                    <a:pt x="3987786" y="99766"/>
                  </a:lnTo>
                  <a:lnTo>
                    <a:pt x="4037227" y="94723"/>
                  </a:lnTo>
                  <a:lnTo>
                    <a:pt x="4259817" y="94723"/>
                  </a:lnTo>
                  <a:lnTo>
                    <a:pt x="4226817" y="62855"/>
                  </a:lnTo>
                  <a:lnTo>
                    <a:pt x="4185332" y="35715"/>
                  </a:lnTo>
                  <a:lnTo>
                    <a:pt x="4138623" y="16032"/>
                  </a:lnTo>
                  <a:lnTo>
                    <a:pt x="4087367" y="4048"/>
                  </a:lnTo>
                  <a:lnTo>
                    <a:pt x="4032241" y="0"/>
                  </a:lnTo>
                  <a:close/>
                </a:path>
                <a:path w="6019800" h="598804">
                  <a:moveTo>
                    <a:pt x="4192604" y="434553"/>
                  </a:moveTo>
                  <a:lnTo>
                    <a:pt x="4158979" y="464959"/>
                  </a:lnTo>
                  <a:lnTo>
                    <a:pt x="4121771" y="486485"/>
                  </a:lnTo>
                  <a:lnTo>
                    <a:pt x="4081135" y="499286"/>
                  </a:lnTo>
                  <a:lnTo>
                    <a:pt x="4037227" y="503518"/>
                  </a:lnTo>
                  <a:lnTo>
                    <a:pt x="4259817" y="503518"/>
                  </a:lnTo>
                  <a:lnTo>
                    <a:pt x="4262399" y="501026"/>
                  </a:lnTo>
                  <a:lnTo>
                    <a:pt x="4192604" y="434553"/>
                  </a:lnTo>
                  <a:close/>
                </a:path>
                <a:path w="6019800" h="598804">
                  <a:moveTo>
                    <a:pt x="4259817" y="94723"/>
                  </a:moveTo>
                  <a:lnTo>
                    <a:pt x="4037227" y="94723"/>
                  </a:lnTo>
                  <a:lnTo>
                    <a:pt x="4081135" y="98942"/>
                  </a:lnTo>
                  <a:lnTo>
                    <a:pt x="4121771" y="111652"/>
                  </a:lnTo>
                  <a:lnTo>
                    <a:pt x="4158979" y="132931"/>
                  </a:lnTo>
                  <a:lnTo>
                    <a:pt x="4192604" y="162855"/>
                  </a:lnTo>
                  <a:lnTo>
                    <a:pt x="4262399" y="97215"/>
                  </a:lnTo>
                  <a:lnTo>
                    <a:pt x="4259817" y="94723"/>
                  </a:lnTo>
                  <a:close/>
                </a:path>
                <a:path w="6019800" h="598804">
                  <a:moveTo>
                    <a:pt x="4639612" y="8311"/>
                  </a:moveTo>
                  <a:lnTo>
                    <a:pt x="4533258" y="8311"/>
                  </a:lnTo>
                  <a:lnTo>
                    <a:pt x="4271530" y="589930"/>
                  </a:lnTo>
                  <a:lnTo>
                    <a:pt x="4382866" y="589930"/>
                  </a:lnTo>
                  <a:lnTo>
                    <a:pt x="4440201" y="455325"/>
                  </a:lnTo>
                  <a:lnTo>
                    <a:pt x="4841407" y="455325"/>
                  </a:lnTo>
                  <a:lnTo>
                    <a:pt x="4803148" y="370574"/>
                  </a:lnTo>
                  <a:lnTo>
                    <a:pt x="4476760" y="370574"/>
                  </a:lnTo>
                  <a:lnTo>
                    <a:pt x="4585603" y="116325"/>
                  </a:lnTo>
                  <a:lnTo>
                    <a:pt x="4688372" y="116325"/>
                  </a:lnTo>
                  <a:lnTo>
                    <a:pt x="4639612" y="8311"/>
                  </a:lnTo>
                  <a:close/>
                </a:path>
                <a:path w="6019800" h="598804">
                  <a:moveTo>
                    <a:pt x="4841407" y="455325"/>
                  </a:moveTo>
                  <a:lnTo>
                    <a:pt x="4731009" y="455325"/>
                  </a:lnTo>
                  <a:lnTo>
                    <a:pt x="4789173" y="589930"/>
                  </a:lnTo>
                  <a:lnTo>
                    <a:pt x="4902172" y="589930"/>
                  </a:lnTo>
                  <a:lnTo>
                    <a:pt x="4841407" y="455325"/>
                  </a:lnTo>
                  <a:close/>
                </a:path>
                <a:path w="6019800" h="598804">
                  <a:moveTo>
                    <a:pt x="4688372" y="116325"/>
                  </a:moveTo>
                  <a:lnTo>
                    <a:pt x="4585603" y="116325"/>
                  </a:lnTo>
                  <a:lnTo>
                    <a:pt x="4695280" y="370574"/>
                  </a:lnTo>
                  <a:lnTo>
                    <a:pt x="4803148" y="370574"/>
                  </a:lnTo>
                  <a:lnTo>
                    <a:pt x="4688372" y="116325"/>
                  </a:lnTo>
                  <a:close/>
                </a:path>
                <a:path w="6019800" h="598804">
                  <a:moveTo>
                    <a:pt x="5215409" y="8311"/>
                  </a:moveTo>
                  <a:lnTo>
                    <a:pt x="4976113" y="8311"/>
                  </a:lnTo>
                  <a:lnTo>
                    <a:pt x="4976113" y="589930"/>
                  </a:lnTo>
                  <a:lnTo>
                    <a:pt x="5084130" y="589930"/>
                  </a:lnTo>
                  <a:lnTo>
                    <a:pt x="5084130" y="420430"/>
                  </a:lnTo>
                  <a:lnTo>
                    <a:pt x="5230365" y="420430"/>
                  </a:lnTo>
                  <a:lnTo>
                    <a:pt x="5237844" y="419596"/>
                  </a:lnTo>
                  <a:lnTo>
                    <a:pt x="5353752" y="419596"/>
                  </a:lnTo>
                  <a:lnTo>
                    <a:pt x="5339212" y="398824"/>
                  </a:lnTo>
                  <a:lnTo>
                    <a:pt x="5382398" y="376378"/>
                  </a:lnTo>
                  <a:lnTo>
                    <a:pt x="5416889" y="346274"/>
                  </a:lnTo>
                  <a:lnTo>
                    <a:pt x="5426900" y="331525"/>
                  </a:lnTo>
                  <a:lnTo>
                    <a:pt x="5084130" y="331525"/>
                  </a:lnTo>
                  <a:lnTo>
                    <a:pt x="5084130" y="99708"/>
                  </a:lnTo>
                  <a:lnTo>
                    <a:pt x="5428846" y="99708"/>
                  </a:lnTo>
                  <a:lnTo>
                    <a:pt x="5424980" y="93142"/>
                  </a:lnTo>
                  <a:lnTo>
                    <a:pt x="5396542" y="63460"/>
                  </a:lnTo>
                  <a:lnTo>
                    <a:pt x="5360937" y="39814"/>
                  </a:lnTo>
                  <a:lnTo>
                    <a:pt x="5318595" y="22526"/>
                  </a:lnTo>
                  <a:lnTo>
                    <a:pt x="5269942" y="11918"/>
                  </a:lnTo>
                  <a:lnTo>
                    <a:pt x="5215409" y="8311"/>
                  </a:lnTo>
                  <a:close/>
                </a:path>
                <a:path w="6019800" h="598804">
                  <a:moveTo>
                    <a:pt x="5353752" y="419596"/>
                  </a:moveTo>
                  <a:lnTo>
                    <a:pt x="5237844" y="419596"/>
                  </a:lnTo>
                  <a:lnTo>
                    <a:pt x="5356662" y="589930"/>
                  </a:lnTo>
                  <a:lnTo>
                    <a:pt x="5472983" y="589930"/>
                  </a:lnTo>
                  <a:lnTo>
                    <a:pt x="5353752" y="419596"/>
                  </a:lnTo>
                  <a:close/>
                </a:path>
                <a:path w="6019800" h="598804">
                  <a:moveTo>
                    <a:pt x="5428846" y="99708"/>
                  </a:moveTo>
                  <a:lnTo>
                    <a:pt x="5210423" y="99708"/>
                  </a:lnTo>
                  <a:lnTo>
                    <a:pt x="5261746" y="104700"/>
                  </a:lnTo>
                  <a:lnTo>
                    <a:pt x="5301942" y="119303"/>
                  </a:lnTo>
                  <a:lnTo>
                    <a:pt x="5330850" y="142960"/>
                  </a:lnTo>
                  <a:lnTo>
                    <a:pt x="5348313" y="175112"/>
                  </a:lnTo>
                  <a:lnTo>
                    <a:pt x="5354169" y="215200"/>
                  </a:lnTo>
                  <a:lnTo>
                    <a:pt x="5348313" y="255375"/>
                  </a:lnTo>
                  <a:lnTo>
                    <a:pt x="5330850" y="287733"/>
                  </a:lnTo>
                  <a:lnTo>
                    <a:pt x="5301942" y="311637"/>
                  </a:lnTo>
                  <a:lnTo>
                    <a:pt x="5261746" y="326447"/>
                  </a:lnTo>
                  <a:lnTo>
                    <a:pt x="5210423" y="331525"/>
                  </a:lnTo>
                  <a:lnTo>
                    <a:pt x="5426900" y="331525"/>
                  </a:lnTo>
                  <a:lnTo>
                    <a:pt x="5442167" y="309031"/>
                  </a:lnTo>
                  <a:lnTo>
                    <a:pt x="5457715" y="265167"/>
                  </a:lnTo>
                  <a:lnTo>
                    <a:pt x="5463012" y="215200"/>
                  </a:lnTo>
                  <a:lnTo>
                    <a:pt x="5458644" y="169334"/>
                  </a:lnTo>
                  <a:lnTo>
                    <a:pt x="5445823" y="128541"/>
                  </a:lnTo>
                  <a:lnTo>
                    <a:pt x="5428846" y="99708"/>
                  </a:lnTo>
                  <a:close/>
                </a:path>
                <a:path w="6019800" h="598804">
                  <a:moveTo>
                    <a:pt x="6008063" y="8311"/>
                  </a:moveTo>
                  <a:lnTo>
                    <a:pt x="5583480" y="8311"/>
                  </a:lnTo>
                  <a:lnTo>
                    <a:pt x="5583480" y="589930"/>
                  </a:lnTo>
                  <a:lnTo>
                    <a:pt x="6019697" y="589930"/>
                  </a:lnTo>
                  <a:lnTo>
                    <a:pt x="6019697" y="499363"/>
                  </a:lnTo>
                  <a:lnTo>
                    <a:pt x="5691497" y="499363"/>
                  </a:lnTo>
                  <a:lnTo>
                    <a:pt x="5691497" y="339000"/>
                  </a:lnTo>
                  <a:lnTo>
                    <a:pt x="5972337" y="339000"/>
                  </a:lnTo>
                  <a:lnTo>
                    <a:pt x="5972337" y="250096"/>
                  </a:lnTo>
                  <a:lnTo>
                    <a:pt x="5691497" y="250096"/>
                  </a:lnTo>
                  <a:lnTo>
                    <a:pt x="5691497" y="98875"/>
                  </a:lnTo>
                  <a:lnTo>
                    <a:pt x="6008063" y="98875"/>
                  </a:lnTo>
                  <a:lnTo>
                    <a:pt x="6008063" y="8311"/>
                  </a:lnTo>
                  <a:close/>
                </a:path>
              </a:pathLst>
            </a:custGeom>
            <a:solidFill>
              <a:srgbClr val="005B79"/>
            </a:solidFill>
          </p:spPr>
          <p:txBody>
            <a:bodyPr wrap="square" lIns="0" tIns="0" rIns="0" bIns="0" rtlCol="0"/>
            <a:lstStyle/>
            <a:p>
              <a:endParaRPr/>
            </a:p>
          </p:txBody>
        </p:sp>
        <p:pic>
          <p:nvPicPr>
            <p:cNvPr id="165" name="bg object 37">
              <a:extLst>
                <a:ext uri="{FF2B5EF4-FFF2-40B4-BE49-F238E27FC236}">
                  <a16:creationId xmlns:a16="http://schemas.microsoft.com/office/drawing/2014/main" id="{AB0BBA8D-627A-FF24-10EA-E332A3187B19}"/>
                </a:ext>
              </a:extLst>
            </p:cNvPr>
            <p:cNvPicPr/>
            <p:nvPr/>
          </p:nvPicPr>
          <p:blipFill>
            <a:blip r:embed="rId4" cstate="print">
              <a:extLst>
                <a:ext uri="{28A0092B-C50C-407E-A947-70E740481C1C}">
                  <a14:useLocalDpi xmlns:a14="http://schemas.microsoft.com/office/drawing/2010/main"/>
                </a:ext>
              </a:extLst>
            </a:blip>
            <a:stretch>
              <a:fillRect/>
            </a:stretch>
          </p:blipFill>
          <p:spPr>
            <a:xfrm>
              <a:off x="-1244916" y="96984"/>
              <a:ext cx="4463861" cy="1027429"/>
            </a:xfrm>
            <a:prstGeom prst="rect">
              <a:avLst/>
            </a:prstGeom>
          </p:spPr>
        </p:pic>
      </p:grpSp>
      <p:pic>
        <p:nvPicPr>
          <p:cNvPr id="14" name="Picture 13" descr="A gold text on a black background&#10;&#10;Description automatically generated">
            <a:extLst>
              <a:ext uri="{FF2B5EF4-FFF2-40B4-BE49-F238E27FC236}">
                <a16:creationId xmlns:a16="http://schemas.microsoft.com/office/drawing/2014/main" id="{2EC29CDB-9BBD-24F9-16CB-1F7C2AB8D5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3940" b="23940"/>
          <a:stretch/>
        </p:blipFill>
        <p:spPr>
          <a:xfrm>
            <a:off x="9138647" y="2317898"/>
            <a:ext cx="2302850" cy="2133754"/>
          </a:xfrm>
          <a:prstGeom prst="rect">
            <a:avLst/>
          </a:prstGeom>
        </p:spPr>
      </p:pic>
      <p:grpSp>
        <p:nvGrpSpPr>
          <p:cNvPr id="2" name="Group 1">
            <a:extLst>
              <a:ext uri="{FF2B5EF4-FFF2-40B4-BE49-F238E27FC236}">
                <a16:creationId xmlns:a16="http://schemas.microsoft.com/office/drawing/2014/main" id="{190658AD-9BE6-79D4-36BB-BCFAC5A433EC}"/>
              </a:ext>
            </a:extLst>
          </p:cNvPr>
          <p:cNvGrpSpPr/>
          <p:nvPr/>
        </p:nvGrpSpPr>
        <p:grpSpPr>
          <a:xfrm>
            <a:off x="0" y="5420123"/>
            <a:ext cx="12192000" cy="1437877"/>
            <a:chOff x="0" y="5420123"/>
            <a:chExt cx="12192000" cy="1437877"/>
          </a:xfrm>
        </p:grpSpPr>
        <p:sp>
          <p:nvSpPr>
            <p:cNvPr id="119" name="Rectangle 118">
              <a:extLst>
                <a:ext uri="{FF2B5EF4-FFF2-40B4-BE49-F238E27FC236}">
                  <a16:creationId xmlns:a16="http://schemas.microsoft.com/office/drawing/2014/main" id="{22A8AA52-8039-647A-11DD-807468C64D3C}"/>
                </a:ext>
              </a:extLst>
            </p:cNvPr>
            <p:cNvSpPr/>
            <p:nvPr/>
          </p:nvSpPr>
          <p:spPr>
            <a:xfrm>
              <a:off x="0" y="5420123"/>
              <a:ext cx="12192000" cy="1437877"/>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43FE8E89-4CE2-A983-9D5C-61FDB5F0B30F}"/>
                </a:ext>
              </a:extLst>
            </p:cNvPr>
            <p:cNvGrpSpPr/>
            <p:nvPr/>
          </p:nvGrpSpPr>
          <p:grpSpPr>
            <a:xfrm>
              <a:off x="4655620" y="5571046"/>
              <a:ext cx="2880759" cy="370024"/>
              <a:chOff x="9472137" y="4376375"/>
              <a:chExt cx="2880759" cy="370024"/>
            </a:xfrm>
          </p:grpSpPr>
          <p:sp>
            <p:nvSpPr>
              <p:cNvPr id="95" name="bg object 57">
                <a:extLst>
                  <a:ext uri="{FF2B5EF4-FFF2-40B4-BE49-F238E27FC236}">
                    <a16:creationId xmlns:a16="http://schemas.microsoft.com/office/drawing/2014/main" id="{1FB9107A-8817-F5FB-3B68-0AE240E6EE5C}"/>
                  </a:ext>
                </a:extLst>
              </p:cNvPr>
              <p:cNvSpPr/>
              <p:nvPr/>
            </p:nvSpPr>
            <p:spPr>
              <a:xfrm>
                <a:off x="10147897" y="4482371"/>
                <a:ext cx="2204999" cy="181720"/>
              </a:xfrm>
              <a:custGeom>
                <a:avLst/>
                <a:gdLst/>
                <a:ahLst/>
                <a:cxnLst/>
                <a:rect l="l" t="t" r="r" b="b"/>
                <a:pathLst>
                  <a:path w="4253230" h="350519">
                    <a:moveTo>
                      <a:pt x="157310" y="34409"/>
                    </a:moveTo>
                    <a:lnTo>
                      <a:pt x="120931" y="34409"/>
                    </a:lnTo>
                    <a:lnTo>
                      <a:pt x="120931" y="347060"/>
                    </a:lnTo>
                    <a:lnTo>
                      <a:pt x="157310" y="347060"/>
                    </a:lnTo>
                    <a:lnTo>
                      <a:pt x="157310" y="34409"/>
                    </a:lnTo>
                    <a:close/>
                  </a:path>
                  <a:path w="4253230" h="350519">
                    <a:moveTo>
                      <a:pt x="278239" y="2946"/>
                    </a:moveTo>
                    <a:lnTo>
                      <a:pt x="0" y="2946"/>
                    </a:lnTo>
                    <a:lnTo>
                      <a:pt x="0" y="34409"/>
                    </a:lnTo>
                    <a:lnTo>
                      <a:pt x="278239" y="34409"/>
                    </a:lnTo>
                    <a:lnTo>
                      <a:pt x="278239" y="2946"/>
                    </a:lnTo>
                    <a:close/>
                  </a:path>
                  <a:path w="4253230" h="350519">
                    <a:moveTo>
                      <a:pt x="372619" y="2946"/>
                    </a:moveTo>
                    <a:lnTo>
                      <a:pt x="336243" y="2946"/>
                    </a:lnTo>
                    <a:lnTo>
                      <a:pt x="336243" y="347060"/>
                    </a:lnTo>
                    <a:lnTo>
                      <a:pt x="372619" y="347060"/>
                    </a:lnTo>
                    <a:lnTo>
                      <a:pt x="372619" y="188276"/>
                    </a:lnTo>
                    <a:lnTo>
                      <a:pt x="623823" y="188276"/>
                    </a:lnTo>
                    <a:lnTo>
                      <a:pt x="623823" y="156324"/>
                    </a:lnTo>
                    <a:lnTo>
                      <a:pt x="372619" y="156324"/>
                    </a:lnTo>
                    <a:lnTo>
                      <a:pt x="372619" y="2946"/>
                    </a:lnTo>
                    <a:close/>
                  </a:path>
                  <a:path w="4253230" h="350519">
                    <a:moveTo>
                      <a:pt x="623823" y="188276"/>
                    </a:moveTo>
                    <a:lnTo>
                      <a:pt x="587937" y="188276"/>
                    </a:lnTo>
                    <a:lnTo>
                      <a:pt x="587937" y="347060"/>
                    </a:lnTo>
                    <a:lnTo>
                      <a:pt x="623823" y="347060"/>
                    </a:lnTo>
                    <a:lnTo>
                      <a:pt x="623823" y="188276"/>
                    </a:lnTo>
                    <a:close/>
                  </a:path>
                  <a:path w="4253230" h="350519">
                    <a:moveTo>
                      <a:pt x="623823" y="2946"/>
                    </a:moveTo>
                    <a:lnTo>
                      <a:pt x="587937" y="2946"/>
                    </a:lnTo>
                    <a:lnTo>
                      <a:pt x="587937" y="156324"/>
                    </a:lnTo>
                    <a:lnTo>
                      <a:pt x="623823" y="156324"/>
                    </a:lnTo>
                    <a:lnTo>
                      <a:pt x="623823" y="2946"/>
                    </a:lnTo>
                    <a:close/>
                  </a:path>
                  <a:path w="4253230" h="350519">
                    <a:moveTo>
                      <a:pt x="971860" y="2946"/>
                    </a:moveTo>
                    <a:lnTo>
                      <a:pt x="735897" y="2946"/>
                    </a:lnTo>
                    <a:lnTo>
                      <a:pt x="735897" y="347060"/>
                    </a:lnTo>
                    <a:lnTo>
                      <a:pt x="979234" y="347060"/>
                    </a:lnTo>
                    <a:lnTo>
                      <a:pt x="979234" y="315598"/>
                    </a:lnTo>
                    <a:lnTo>
                      <a:pt x="772277" y="315598"/>
                    </a:lnTo>
                    <a:lnTo>
                      <a:pt x="772277" y="187786"/>
                    </a:lnTo>
                    <a:lnTo>
                      <a:pt x="950232" y="187786"/>
                    </a:lnTo>
                    <a:lnTo>
                      <a:pt x="950232" y="156814"/>
                    </a:lnTo>
                    <a:lnTo>
                      <a:pt x="772277" y="156814"/>
                    </a:lnTo>
                    <a:lnTo>
                      <a:pt x="772277" y="34409"/>
                    </a:lnTo>
                    <a:lnTo>
                      <a:pt x="971860" y="34409"/>
                    </a:lnTo>
                    <a:lnTo>
                      <a:pt x="971860" y="2946"/>
                    </a:lnTo>
                    <a:close/>
                  </a:path>
                  <a:path w="4253230" h="350519">
                    <a:moveTo>
                      <a:pt x="1223548" y="2946"/>
                    </a:moveTo>
                    <a:lnTo>
                      <a:pt x="1193559" y="2946"/>
                    </a:lnTo>
                    <a:lnTo>
                      <a:pt x="1193559" y="347060"/>
                    </a:lnTo>
                    <a:lnTo>
                      <a:pt x="1228462" y="347060"/>
                    </a:lnTo>
                    <a:lnTo>
                      <a:pt x="1228462" y="73245"/>
                    </a:lnTo>
                    <a:lnTo>
                      <a:pt x="1264723" y="73245"/>
                    </a:lnTo>
                    <a:lnTo>
                      <a:pt x="1223548" y="2946"/>
                    </a:lnTo>
                    <a:close/>
                  </a:path>
                  <a:path w="4253230" h="350519">
                    <a:moveTo>
                      <a:pt x="1550944" y="71771"/>
                    </a:moveTo>
                    <a:lnTo>
                      <a:pt x="1516042" y="71771"/>
                    </a:lnTo>
                    <a:lnTo>
                      <a:pt x="1516042" y="347060"/>
                    </a:lnTo>
                    <a:lnTo>
                      <a:pt x="1550944" y="347060"/>
                    </a:lnTo>
                    <a:lnTo>
                      <a:pt x="1550944" y="71771"/>
                    </a:lnTo>
                    <a:close/>
                  </a:path>
                  <a:path w="4253230" h="350519">
                    <a:moveTo>
                      <a:pt x="1264723" y="73245"/>
                    </a:moveTo>
                    <a:lnTo>
                      <a:pt x="1228462" y="73245"/>
                    </a:lnTo>
                    <a:lnTo>
                      <a:pt x="1363651" y="303311"/>
                    </a:lnTo>
                    <a:lnTo>
                      <a:pt x="1380856" y="303311"/>
                    </a:lnTo>
                    <a:lnTo>
                      <a:pt x="1407261" y="258084"/>
                    </a:lnTo>
                    <a:lnTo>
                      <a:pt x="1372988" y="258084"/>
                    </a:lnTo>
                    <a:lnTo>
                      <a:pt x="1264723" y="73245"/>
                    </a:lnTo>
                    <a:close/>
                  </a:path>
                  <a:path w="4253230" h="350519">
                    <a:moveTo>
                      <a:pt x="1550944" y="2946"/>
                    </a:moveTo>
                    <a:lnTo>
                      <a:pt x="1520959" y="2946"/>
                    </a:lnTo>
                    <a:lnTo>
                      <a:pt x="1372988" y="258084"/>
                    </a:lnTo>
                    <a:lnTo>
                      <a:pt x="1407261" y="258084"/>
                    </a:lnTo>
                    <a:lnTo>
                      <a:pt x="1516042" y="71771"/>
                    </a:lnTo>
                    <a:lnTo>
                      <a:pt x="1550944" y="71771"/>
                    </a:lnTo>
                    <a:lnTo>
                      <a:pt x="1550944" y="2946"/>
                    </a:lnTo>
                    <a:close/>
                  </a:path>
                  <a:path w="4253230" h="350519">
                    <a:moveTo>
                      <a:pt x="1813446" y="0"/>
                    </a:moveTo>
                    <a:lnTo>
                      <a:pt x="1763860" y="5999"/>
                    </a:lnTo>
                    <a:lnTo>
                      <a:pt x="1720228" y="23086"/>
                    </a:lnTo>
                    <a:lnTo>
                      <a:pt x="1683914" y="49896"/>
                    </a:lnTo>
                    <a:lnTo>
                      <a:pt x="1656285" y="85063"/>
                    </a:lnTo>
                    <a:lnTo>
                      <a:pt x="1638706" y="127221"/>
                    </a:lnTo>
                    <a:lnTo>
                      <a:pt x="1632543" y="175005"/>
                    </a:lnTo>
                    <a:lnTo>
                      <a:pt x="1638706" y="222789"/>
                    </a:lnTo>
                    <a:lnTo>
                      <a:pt x="1656285" y="264947"/>
                    </a:lnTo>
                    <a:lnTo>
                      <a:pt x="1683914" y="300114"/>
                    </a:lnTo>
                    <a:lnTo>
                      <a:pt x="1720228" y="326924"/>
                    </a:lnTo>
                    <a:lnTo>
                      <a:pt x="1763860" y="344011"/>
                    </a:lnTo>
                    <a:lnTo>
                      <a:pt x="1813446" y="350010"/>
                    </a:lnTo>
                    <a:lnTo>
                      <a:pt x="1862655" y="344045"/>
                    </a:lnTo>
                    <a:lnTo>
                      <a:pt x="1906102" y="327033"/>
                    </a:lnTo>
                    <a:lnTo>
                      <a:pt x="1918945" y="317565"/>
                    </a:lnTo>
                    <a:lnTo>
                      <a:pt x="1813446" y="317565"/>
                    </a:lnTo>
                    <a:lnTo>
                      <a:pt x="1766463" y="310620"/>
                    </a:lnTo>
                    <a:lnTo>
                      <a:pt x="1726511" y="291027"/>
                    </a:lnTo>
                    <a:lnTo>
                      <a:pt x="1695549" y="260651"/>
                    </a:lnTo>
                    <a:lnTo>
                      <a:pt x="1675536" y="221356"/>
                    </a:lnTo>
                    <a:lnTo>
                      <a:pt x="1668429" y="175005"/>
                    </a:lnTo>
                    <a:lnTo>
                      <a:pt x="1675536" y="128654"/>
                    </a:lnTo>
                    <a:lnTo>
                      <a:pt x="1695549" y="89357"/>
                    </a:lnTo>
                    <a:lnTo>
                      <a:pt x="1726511" y="58980"/>
                    </a:lnTo>
                    <a:lnTo>
                      <a:pt x="1766463" y="39387"/>
                    </a:lnTo>
                    <a:lnTo>
                      <a:pt x="1813446" y="32442"/>
                    </a:lnTo>
                    <a:lnTo>
                      <a:pt x="1918942" y="32442"/>
                    </a:lnTo>
                    <a:lnTo>
                      <a:pt x="1906102" y="22976"/>
                    </a:lnTo>
                    <a:lnTo>
                      <a:pt x="1862655" y="5964"/>
                    </a:lnTo>
                    <a:lnTo>
                      <a:pt x="1813446" y="0"/>
                    </a:lnTo>
                    <a:close/>
                  </a:path>
                  <a:path w="4253230" h="350519">
                    <a:moveTo>
                      <a:pt x="1918942" y="32442"/>
                    </a:moveTo>
                    <a:lnTo>
                      <a:pt x="1813446" y="32442"/>
                    </a:lnTo>
                    <a:lnTo>
                      <a:pt x="1860140" y="39387"/>
                    </a:lnTo>
                    <a:lnTo>
                      <a:pt x="1899825" y="58980"/>
                    </a:lnTo>
                    <a:lnTo>
                      <a:pt x="1930567" y="89357"/>
                    </a:lnTo>
                    <a:lnTo>
                      <a:pt x="1950431" y="128654"/>
                    </a:lnTo>
                    <a:lnTo>
                      <a:pt x="1957482" y="175005"/>
                    </a:lnTo>
                    <a:lnTo>
                      <a:pt x="1950431" y="221356"/>
                    </a:lnTo>
                    <a:lnTo>
                      <a:pt x="1930567" y="260651"/>
                    </a:lnTo>
                    <a:lnTo>
                      <a:pt x="1899825" y="291027"/>
                    </a:lnTo>
                    <a:lnTo>
                      <a:pt x="1860140" y="310620"/>
                    </a:lnTo>
                    <a:lnTo>
                      <a:pt x="1813446" y="317565"/>
                    </a:lnTo>
                    <a:lnTo>
                      <a:pt x="1918945" y="317565"/>
                    </a:lnTo>
                    <a:lnTo>
                      <a:pt x="1942366" y="300298"/>
                    </a:lnTo>
                    <a:lnTo>
                      <a:pt x="1970028" y="265165"/>
                    </a:lnTo>
                    <a:lnTo>
                      <a:pt x="1987667" y="222959"/>
                    </a:lnTo>
                    <a:lnTo>
                      <a:pt x="1993862" y="175005"/>
                    </a:lnTo>
                    <a:lnTo>
                      <a:pt x="1987667" y="127050"/>
                    </a:lnTo>
                    <a:lnTo>
                      <a:pt x="1970028" y="84843"/>
                    </a:lnTo>
                    <a:lnTo>
                      <a:pt x="1942366" y="49711"/>
                    </a:lnTo>
                    <a:lnTo>
                      <a:pt x="1918942" y="32442"/>
                    </a:lnTo>
                    <a:close/>
                  </a:path>
                  <a:path w="4253230" h="350519">
                    <a:moveTo>
                      <a:pt x="2049899" y="2946"/>
                    </a:moveTo>
                    <a:lnTo>
                      <a:pt x="2010573" y="2946"/>
                    </a:lnTo>
                    <a:lnTo>
                      <a:pt x="2162963" y="347060"/>
                    </a:lnTo>
                    <a:lnTo>
                      <a:pt x="2198849" y="347060"/>
                    </a:lnTo>
                    <a:lnTo>
                      <a:pt x="2218878" y="301834"/>
                    </a:lnTo>
                    <a:lnTo>
                      <a:pt x="2181645" y="301834"/>
                    </a:lnTo>
                    <a:lnTo>
                      <a:pt x="2049899" y="2946"/>
                    </a:lnTo>
                    <a:close/>
                  </a:path>
                  <a:path w="4253230" h="350519">
                    <a:moveTo>
                      <a:pt x="2351243" y="2946"/>
                    </a:moveTo>
                    <a:lnTo>
                      <a:pt x="2314374" y="2946"/>
                    </a:lnTo>
                    <a:lnTo>
                      <a:pt x="2181645" y="301834"/>
                    </a:lnTo>
                    <a:lnTo>
                      <a:pt x="2218878" y="301834"/>
                    </a:lnTo>
                    <a:lnTo>
                      <a:pt x="2351243" y="2946"/>
                    </a:lnTo>
                    <a:close/>
                  </a:path>
                  <a:path w="4253230" h="350519">
                    <a:moveTo>
                      <a:pt x="2636856" y="2946"/>
                    </a:moveTo>
                    <a:lnTo>
                      <a:pt x="2400893" y="2946"/>
                    </a:lnTo>
                    <a:lnTo>
                      <a:pt x="2400893" y="347060"/>
                    </a:lnTo>
                    <a:lnTo>
                      <a:pt x="2644230" y="347060"/>
                    </a:lnTo>
                    <a:lnTo>
                      <a:pt x="2644230" y="315598"/>
                    </a:lnTo>
                    <a:lnTo>
                      <a:pt x="2437269" y="315598"/>
                    </a:lnTo>
                    <a:lnTo>
                      <a:pt x="2437269" y="187786"/>
                    </a:lnTo>
                    <a:lnTo>
                      <a:pt x="2615225" y="187786"/>
                    </a:lnTo>
                    <a:lnTo>
                      <a:pt x="2615225" y="156814"/>
                    </a:lnTo>
                    <a:lnTo>
                      <a:pt x="2437269" y="156814"/>
                    </a:lnTo>
                    <a:lnTo>
                      <a:pt x="2437269" y="34409"/>
                    </a:lnTo>
                    <a:lnTo>
                      <a:pt x="2636856" y="34409"/>
                    </a:lnTo>
                    <a:lnTo>
                      <a:pt x="2636856" y="2946"/>
                    </a:lnTo>
                    <a:close/>
                  </a:path>
                  <a:path w="4253230" h="350519">
                    <a:moveTo>
                      <a:pt x="2759748" y="2946"/>
                    </a:moveTo>
                    <a:lnTo>
                      <a:pt x="2729760" y="2946"/>
                    </a:lnTo>
                    <a:lnTo>
                      <a:pt x="2729760" y="347060"/>
                    </a:lnTo>
                    <a:lnTo>
                      <a:pt x="2764662" y="347060"/>
                    </a:lnTo>
                    <a:lnTo>
                      <a:pt x="2764662" y="73245"/>
                    </a:lnTo>
                    <a:lnTo>
                      <a:pt x="2800925" y="73245"/>
                    </a:lnTo>
                    <a:lnTo>
                      <a:pt x="2759748" y="2946"/>
                    </a:lnTo>
                    <a:close/>
                  </a:path>
                  <a:path w="4253230" h="350519">
                    <a:moveTo>
                      <a:pt x="3087148" y="71771"/>
                    </a:moveTo>
                    <a:lnTo>
                      <a:pt x="3052242" y="71771"/>
                    </a:lnTo>
                    <a:lnTo>
                      <a:pt x="3052242" y="347060"/>
                    </a:lnTo>
                    <a:lnTo>
                      <a:pt x="3087148" y="347060"/>
                    </a:lnTo>
                    <a:lnTo>
                      <a:pt x="3087148" y="71771"/>
                    </a:lnTo>
                    <a:close/>
                  </a:path>
                  <a:path w="4253230" h="350519">
                    <a:moveTo>
                      <a:pt x="2800925" y="73245"/>
                    </a:moveTo>
                    <a:lnTo>
                      <a:pt x="2764662" y="73245"/>
                    </a:lnTo>
                    <a:lnTo>
                      <a:pt x="2899851" y="303311"/>
                    </a:lnTo>
                    <a:lnTo>
                      <a:pt x="2917056" y="303311"/>
                    </a:lnTo>
                    <a:lnTo>
                      <a:pt x="2943462" y="258084"/>
                    </a:lnTo>
                    <a:lnTo>
                      <a:pt x="2909192" y="258084"/>
                    </a:lnTo>
                    <a:lnTo>
                      <a:pt x="2800925" y="73245"/>
                    </a:lnTo>
                    <a:close/>
                  </a:path>
                  <a:path w="4253230" h="350519">
                    <a:moveTo>
                      <a:pt x="3087148" y="2946"/>
                    </a:moveTo>
                    <a:lnTo>
                      <a:pt x="3057159" y="2946"/>
                    </a:lnTo>
                    <a:lnTo>
                      <a:pt x="2909192" y="258084"/>
                    </a:lnTo>
                    <a:lnTo>
                      <a:pt x="2943462" y="258084"/>
                    </a:lnTo>
                    <a:lnTo>
                      <a:pt x="3052242" y="71771"/>
                    </a:lnTo>
                    <a:lnTo>
                      <a:pt x="3087148" y="71771"/>
                    </a:lnTo>
                    <a:lnTo>
                      <a:pt x="3087148" y="2946"/>
                    </a:lnTo>
                    <a:close/>
                  </a:path>
                  <a:path w="4253230" h="350519">
                    <a:moveTo>
                      <a:pt x="3435185" y="2946"/>
                    </a:moveTo>
                    <a:lnTo>
                      <a:pt x="3199222" y="2946"/>
                    </a:lnTo>
                    <a:lnTo>
                      <a:pt x="3199222" y="347060"/>
                    </a:lnTo>
                    <a:lnTo>
                      <a:pt x="3442559" y="347060"/>
                    </a:lnTo>
                    <a:lnTo>
                      <a:pt x="3442559" y="315598"/>
                    </a:lnTo>
                    <a:lnTo>
                      <a:pt x="3235601" y="315598"/>
                    </a:lnTo>
                    <a:lnTo>
                      <a:pt x="3235601" y="187786"/>
                    </a:lnTo>
                    <a:lnTo>
                      <a:pt x="3413554" y="187786"/>
                    </a:lnTo>
                    <a:lnTo>
                      <a:pt x="3413554" y="156814"/>
                    </a:lnTo>
                    <a:lnTo>
                      <a:pt x="3235601" y="156814"/>
                    </a:lnTo>
                    <a:lnTo>
                      <a:pt x="3235601" y="34409"/>
                    </a:lnTo>
                    <a:lnTo>
                      <a:pt x="3435185" y="34409"/>
                    </a:lnTo>
                    <a:lnTo>
                      <a:pt x="3435185" y="2946"/>
                    </a:lnTo>
                    <a:close/>
                  </a:path>
                  <a:path w="4253230" h="350519">
                    <a:moveTo>
                      <a:pt x="3558077" y="2946"/>
                    </a:moveTo>
                    <a:lnTo>
                      <a:pt x="3528092" y="2946"/>
                    </a:lnTo>
                    <a:lnTo>
                      <a:pt x="3528092" y="347060"/>
                    </a:lnTo>
                    <a:lnTo>
                      <a:pt x="3564468" y="347060"/>
                    </a:lnTo>
                    <a:lnTo>
                      <a:pt x="3564468" y="67838"/>
                    </a:lnTo>
                    <a:lnTo>
                      <a:pt x="3609602" y="67838"/>
                    </a:lnTo>
                    <a:lnTo>
                      <a:pt x="3558077" y="2946"/>
                    </a:lnTo>
                    <a:close/>
                  </a:path>
                  <a:path w="4253230" h="350519">
                    <a:moveTo>
                      <a:pt x="3609602" y="67838"/>
                    </a:moveTo>
                    <a:lnTo>
                      <a:pt x="3564468" y="67838"/>
                    </a:lnTo>
                    <a:lnTo>
                      <a:pt x="3785683" y="347060"/>
                    </a:lnTo>
                    <a:lnTo>
                      <a:pt x="3815672" y="347060"/>
                    </a:lnTo>
                    <a:lnTo>
                      <a:pt x="3815672" y="282169"/>
                    </a:lnTo>
                    <a:lnTo>
                      <a:pt x="3779786" y="282169"/>
                    </a:lnTo>
                    <a:lnTo>
                      <a:pt x="3609602" y="67838"/>
                    </a:lnTo>
                    <a:close/>
                  </a:path>
                  <a:path w="4253230" h="350519">
                    <a:moveTo>
                      <a:pt x="3815672" y="2946"/>
                    </a:moveTo>
                    <a:lnTo>
                      <a:pt x="3779786" y="2946"/>
                    </a:lnTo>
                    <a:lnTo>
                      <a:pt x="3779786" y="282169"/>
                    </a:lnTo>
                    <a:lnTo>
                      <a:pt x="3815672" y="282169"/>
                    </a:lnTo>
                    <a:lnTo>
                      <a:pt x="3815672" y="2946"/>
                    </a:lnTo>
                    <a:close/>
                  </a:path>
                  <a:path w="4253230" h="350519">
                    <a:moveTo>
                      <a:pt x="4030980" y="34409"/>
                    </a:moveTo>
                    <a:lnTo>
                      <a:pt x="3994604" y="34409"/>
                    </a:lnTo>
                    <a:lnTo>
                      <a:pt x="3994604" y="347060"/>
                    </a:lnTo>
                    <a:lnTo>
                      <a:pt x="4030980" y="347060"/>
                    </a:lnTo>
                    <a:lnTo>
                      <a:pt x="4030980" y="34409"/>
                    </a:lnTo>
                    <a:close/>
                  </a:path>
                  <a:path w="4253230" h="350519">
                    <a:moveTo>
                      <a:pt x="4151912" y="2946"/>
                    </a:moveTo>
                    <a:lnTo>
                      <a:pt x="3873673" y="2946"/>
                    </a:lnTo>
                    <a:lnTo>
                      <a:pt x="3873673" y="34409"/>
                    </a:lnTo>
                    <a:lnTo>
                      <a:pt x="4151912" y="34409"/>
                    </a:lnTo>
                    <a:lnTo>
                      <a:pt x="4151912" y="2946"/>
                    </a:lnTo>
                    <a:close/>
                  </a:path>
                  <a:path w="4253230" h="350519">
                    <a:moveTo>
                      <a:pt x="4248252" y="2946"/>
                    </a:moveTo>
                    <a:lnTo>
                      <a:pt x="4206959" y="2946"/>
                    </a:lnTo>
                    <a:lnTo>
                      <a:pt x="4213840" y="243826"/>
                    </a:lnTo>
                    <a:lnTo>
                      <a:pt x="4240878" y="243826"/>
                    </a:lnTo>
                    <a:lnTo>
                      <a:pt x="4248252" y="2946"/>
                    </a:lnTo>
                    <a:close/>
                  </a:path>
                  <a:path w="4253230" h="350519">
                    <a:moveTo>
                      <a:pt x="4227607" y="298884"/>
                    </a:moveTo>
                    <a:lnTo>
                      <a:pt x="4217313" y="300797"/>
                    </a:lnTo>
                    <a:lnTo>
                      <a:pt x="4209048" y="306074"/>
                    </a:lnTo>
                    <a:lnTo>
                      <a:pt x="4203549" y="314024"/>
                    </a:lnTo>
                    <a:lnTo>
                      <a:pt x="4201552" y="323955"/>
                    </a:lnTo>
                    <a:lnTo>
                      <a:pt x="4203549" y="333756"/>
                    </a:lnTo>
                    <a:lnTo>
                      <a:pt x="4209048" y="341898"/>
                    </a:lnTo>
                    <a:lnTo>
                      <a:pt x="4217313" y="347459"/>
                    </a:lnTo>
                    <a:lnTo>
                      <a:pt x="4227607" y="349517"/>
                    </a:lnTo>
                    <a:lnTo>
                      <a:pt x="4237822" y="347459"/>
                    </a:lnTo>
                    <a:lnTo>
                      <a:pt x="4245917" y="341898"/>
                    </a:lnTo>
                    <a:lnTo>
                      <a:pt x="4251249" y="333756"/>
                    </a:lnTo>
                    <a:lnTo>
                      <a:pt x="4253169" y="323955"/>
                    </a:lnTo>
                    <a:lnTo>
                      <a:pt x="4251249" y="314024"/>
                    </a:lnTo>
                    <a:lnTo>
                      <a:pt x="4245917" y="306074"/>
                    </a:lnTo>
                    <a:lnTo>
                      <a:pt x="4237822" y="300797"/>
                    </a:lnTo>
                    <a:lnTo>
                      <a:pt x="4227607" y="298884"/>
                    </a:lnTo>
                    <a:close/>
                  </a:path>
                </a:pathLst>
              </a:custGeom>
              <a:solidFill>
                <a:srgbClr val="FFFFFF"/>
              </a:solidFill>
            </p:spPr>
            <p:txBody>
              <a:bodyPr wrap="square" lIns="0" tIns="0" rIns="0" bIns="0" rtlCol="0"/>
              <a:lstStyle/>
              <a:p>
                <a:endParaRPr/>
              </a:p>
            </p:txBody>
          </p:sp>
          <p:sp>
            <p:nvSpPr>
              <p:cNvPr id="96" name="bg object 58">
                <a:extLst>
                  <a:ext uri="{FF2B5EF4-FFF2-40B4-BE49-F238E27FC236}">
                    <a16:creationId xmlns:a16="http://schemas.microsoft.com/office/drawing/2014/main" id="{B3E5E2DB-395B-4026-0DFA-D5AFDC37F6EB}"/>
                  </a:ext>
                </a:extLst>
              </p:cNvPr>
              <p:cNvSpPr/>
              <p:nvPr/>
            </p:nvSpPr>
            <p:spPr>
              <a:xfrm>
                <a:off x="9472137" y="4376375"/>
                <a:ext cx="605733" cy="370024"/>
              </a:xfrm>
              <a:custGeom>
                <a:avLst/>
                <a:gdLst/>
                <a:ahLst/>
                <a:cxnLst/>
                <a:rect l="l" t="t" r="r" b="b"/>
                <a:pathLst>
                  <a:path w="1168400" h="713740">
                    <a:moveTo>
                      <a:pt x="20850" y="581659"/>
                    </a:moveTo>
                    <a:lnTo>
                      <a:pt x="15339" y="581659"/>
                    </a:lnTo>
                    <a:lnTo>
                      <a:pt x="8629" y="584199"/>
                    </a:lnTo>
                    <a:lnTo>
                      <a:pt x="3835" y="588009"/>
                    </a:lnTo>
                    <a:lnTo>
                      <a:pt x="959" y="595629"/>
                    </a:lnTo>
                    <a:lnTo>
                      <a:pt x="0" y="605789"/>
                    </a:lnTo>
                    <a:lnTo>
                      <a:pt x="3322" y="626109"/>
                    </a:lnTo>
                    <a:lnTo>
                      <a:pt x="26328" y="664209"/>
                    </a:lnTo>
                    <a:lnTo>
                      <a:pt x="56539" y="689609"/>
                    </a:lnTo>
                    <a:lnTo>
                      <a:pt x="96840" y="709929"/>
                    </a:lnTo>
                    <a:lnTo>
                      <a:pt x="116160" y="713739"/>
                    </a:lnTo>
                    <a:lnTo>
                      <a:pt x="151515" y="713739"/>
                    </a:lnTo>
                    <a:lnTo>
                      <a:pt x="156131" y="712469"/>
                    </a:lnTo>
                    <a:lnTo>
                      <a:pt x="161636" y="712469"/>
                    </a:lnTo>
                    <a:lnTo>
                      <a:pt x="200458" y="703579"/>
                    </a:lnTo>
                    <a:lnTo>
                      <a:pt x="236848" y="680719"/>
                    </a:lnTo>
                    <a:lnTo>
                      <a:pt x="241684" y="676909"/>
                    </a:lnTo>
                    <a:lnTo>
                      <a:pt x="114223" y="676909"/>
                    </a:lnTo>
                    <a:lnTo>
                      <a:pt x="105889" y="675639"/>
                    </a:lnTo>
                    <a:lnTo>
                      <a:pt x="89665" y="670559"/>
                    </a:lnTo>
                    <a:lnTo>
                      <a:pt x="81868" y="668019"/>
                    </a:lnTo>
                    <a:lnTo>
                      <a:pt x="74402" y="662939"/>
                    </a:lnTo>
                    <a:lnTo>
                      <a:pt x="67268" y="659129"/>
                    </a:lnTo>
                    <a:lnTo>
                      <a:pt x="38048" y="627379"/>
                    </a:lnTo>
                    <a:lnTo>
                      <a:pt x="33903" y="621029"/>
                    </a:lnTo>
                    <a:lnTo>
                      <a:pt x="30604" y="613409"/>
                    </a:lnTo>
                    <a:lnTo>
                      <a:pt x="28151" y="604519"/>
                    </a:lnTo>
                    <a:lnTo>
                      <a:pt x="26545" y="596899"/>
                    </a:lnTo>
                    <a:lnTo>
                      <a:pt x="24584" y="586739"/>
                    </a:lnTo>
                    <a:lnTo>
                      <a:pt x="20850" y="581659"/>
                    </a:lnTo>
                    <a:close/>
                  </a:path>
                  <a:path w="1168400" h="713740">
                    <a:moveTo>
                      <a:pt x="369164" y="46989"/>
                    </a:moveTo>
                    <a:lnTo>
                      <a:pt x="326808" y="46989"/>
                    </a:lnTo>
                    <a:lnTo>
                      <a:pt x="326219" y="47136"/>
                    </a:lnTo>
                    <a:lnTo>
                      <a:pt x="326219" y="48259"/>
                    </a:lnTo>
                    <a:lnTo>
                      <a:pt x="322681" y="53339"/>
                    </a:lnTo>
                    <a:lnTo>
                      <a:pt x="320910" y="58419"/>
                    </a:lnTo>
                    <a:lnTo>
                      <a:pt x="321007" y="66039"/>
                    </a:lnTo>
                    <a:lnTo>
                      <a:pt x="321103" y="67309"/>
                    </a:lnTo>
                    <a:lnTo>
                      <a:pt x="321498" y="68579"/>
                    </a:lnTo>
                    <a:lnTo>
                      <a:pt x="328508" y="118109"/>
                    </a:lnTo>
                    <a:lnTo>
                      <a:pt x="333959" y="167639"/>
                    </a:lnTo>
                    <a:lnTo>
                      <a:pt x="337852" y="215899"/>
                    </a:lnTo>
                    <a:lnTo>
                      <a:pt x="340188" y="264159"/>
                    </a:lnTo>
                    <a:lnTo>
                      <a:pt x="340847" y="318769"/>
                    </a:lnTo>
                    <a:lnTo>
                      <a:pt x="340727" y="327659"/>
                    </a:lnTo>
                    <a:lnTo>
                      <a:pt x="337132" y="384809"/>
                    </a:lnTo>
                    <a:lnTo>
                      <a:pt x="331820" y="425449"/>
                    </a:lnTo>
                    <a:lnTo>
                      <a:pt x="323563" y="466089"/>
                    </a:lnTo>
                    <a:lnTo>
                      <a:pt x="312282" y="505459"/>
                    </a:lnTo>
                    <a:lnTo>
                      <a:pt x="297903" y="544829"/>
                    </a:lnTo>
                    <a:lnTo>
                      <a:pt x="279910" y="580389"/>
                    </a:lnTo>
                    <a:lnTo>
                      <a:pt x="257790" y="612139"/>
                    </a:lnTo>
                    <a:lnTo>
                      <a:pt x="216364" y="650239"/>
                    </a:lnTo>
                    <a:lnTo>
                      <a:pt x="164218" y="673099"/>
                    </a:lnTo>
                    <a:lnTo>
                      <a:pt x="122702" y="676909"/>
                    </a:lnTo>
                    <a:lnTo>
                      <a:pt x="241684" y="676909"/>
                    </a:lnTo>
                    <a:lnTo>
                      <a:pt x="279171" y="641349"/>
                    </a:lnTo>
                    <a:lnTo>
                      <a:pt x="297312" y="617219"/>
                    </a:lnTo>
                    <a:lnTo>
                      <a:pt x="305459" y="605789"/>
                    </a:lnTo>
                    <a:lnTo>
                      <a:pt x="325040" y="571499"/>
                    </a:lnTo>
                    <a:lnTo>
                      <a:pt x="350463" y="496569"/>
                    </a:lnTo>
                    <a:lnTo>
                      <a:pt x="359998" y="452119"/>
                    </a:lnTo>
                    <a:lnTo>
                      <a:pt x="367415" y="401319"/>
                    </a:lnTo>
                    <a:lnTo>
                      <a:pt x="372712" y="345439"/>
                    </a:lnTo>
                    <a:lnTo>
                      <a:pt x="375891" y="283209"/>
                    </a:lnTo>
                    <a:lnTo>
                      <a:pt x="376951" y="215899"/>
                    </a:lnTo>
                    <a:lnTo>
                      <a:pt x="376850" y="207009"/>
                    </a:lnTo>
                    <a:lnTo>
                      <a:pt x="376358" y="184149"/>
                    </a:lnTo>
                    <a:lnTo>
                      <a:pt x="375896" y="158749"/>
                    </a:lnTo>
                    <a:lnTo>
                      <a:pt x="374794" y="118109"/>
                    </a:lnTo>
                    <a:lnTo>
                      <a:pt x="373409" y="78739"/>
                    </a:lnTo>
                    <a:lnTo>
                      <a:pt x="371051" y="52069"/>
                    </a:lnTo>
                    <a:lnTo>
                      <a:pt x="369164" y="46989"/>
                    </a:lnTo>
                    <a:close/>
                  </a:path>
                  <a:path w="1168400" h="713740">
                    <a:moveTo>
                      <a:pt x="553920" y="261619"/>
                    </a:moveTo>
                    <a:lnTo>
                      <a:pt x="548020" y="261619"/>
                    </a:lnTo>
                    <a:lnTo>
                      <a:pt x="534966" y="266699"/>
                    </a:lnTo>
                    <a:lnTo>
                      <a:pt x="506652" y="303529"/>
                    </a:lnTo>
                    <a:lnTo>
                      <a:pt x="477972" y="373379"/>
                    </a:lnTo>
                    <a:lnTo>
                      <a:pt x="462631" y="441959"/>
                    </a:lnTo>
                    <a:lnTo>
                      <a:pt x="460713" y="473709"/>
                    </a:lnTo>
                    <a:lnTo>
                      <a:pt x="460990" y="481329"/>
                    </a:lnTo>
                    <a:lnTo>
                      <a:pt x="470594" y="519429"/>
                    </a:lnTo>
                    <a:lnTo>
                      <a:pt x="499647" y="552449"/>
                    </a:lnTo>
                    <a:lnTo>
                      <a:pt x="530322" y="561339"/>
                    </a:lnTo>
                    <a:lnTo>
                      <a:pt x="550897" y="558799"/>
                    </a:lnTo>
                    <a:lnTo>
                      <a:pt x="587910" y="541019"/>
                    </a:lnTo>
                    <a:lnTo>
                      <a:pt x="598811" y="532129"/>
                    </a:lnTo>
                    <a:lnTo>
                      <a:pt x="525604" y="532129"/>
                    </a:lnTo>
                    <a:lnTo>
                      <a:pt x="511409" y="527049"/>
                    </a:lnTo>
                    <a:lnTo>
                      <a:pt x="501269" y="515619"/>
                    </a:lnTo>
                    <a:lnTo>
                      <a:pt x="495186" y="495299"/>
                    </a:lnTo>
                    <a:lnTo>
                      <a:pt x="493158" y="466089"/>
                    </a:lnTo>
                    <a:lnTo>
                      <a:pt x="497251" y="429259"/>
                    </a:lnTo>
                    <a:lnTo>
                      <a:pt x="509529" y="389889"/>
                    </a:lnTo>
                    <a:lnTo>
                      <a:pt x="529991" y="349249"/>
                    </a:lnTo>
                    <a:lnTo>
                      <a:pt x="558638" y="306069"/>
                    </a:lnTo>
                    <a:lnTo>
                      <a:pt x="564573" y="298449"/>
                    </a:lnTo>
                    <a:lnTo>
                      <a:pt x="568813" y="290829"/>
                    </a:lnTo>
                    <a:lnTo>
                      <a:pt x="571358" y="285749"/>
                    </a:lnTo>
                    <a:lnTo>
                      <a:pt x="572206" y="281939"/>
                    </a:lnTo>
                    <a:lnTo>
                      <a:pt x="572206" y="279399"/>
                    </a:lnTo>
                    <a:lnTo>
                      <a:pt x="572040" y="278357"/>
                    </a:lnTo>
                    <a:lnTo>
                      <a:pt x="571618" y="278129"/>
                    </a:lnTo>
                    <a:lnTo>
                      <a:pt x="575399" y="278129"/>
                    </a:lnTo>
                    <a:lnTo>
                      <a:pt x="588204" y="266699"/>
                    </a:lnTo>
                    <a:lnTo>
                      <a:pt x="592800" y="264159"/>
                    </a:lnTo>
                    <a:lnTo>
                      <a:pt x="561588" y="264159"/>
                    </a:lnTo>
                    <a:lnTo>
                      <a:pt x="558435" y="262889"/>
                    </a:lnTo>
                    <a:lnTo>
                      <a:pt x="553920" y="261619"/>
                    </a:lnTo>
                    <a:close/>
                  </a:path>
                  <a:path w="1168400" h="713740">
                    <a:moveTo>
                      <a:pt x="679787" y="251459"/>
                    </a:moveTo>
                    <a:lnTo>
                      <a:pt x="628247" y="251459"/>
                    </a:lnTo>
                    <a:lnTo>
                      <a:pt x="642958" y="256539"/>
                    </a:lnTo>
                    <a:lnTo>
                      <a:pt x="653466" y="269239"/>
                    </a:lnTo>
                    <a:lnTo>
                      <a:pt x="659770" y="289559"/>
                    </a:lnTo>
                    <a:lnTo>
                      <a:pt x="661871" y="318769"/>
                    </a:lnTo>
                    <a:lnTo>
                      <a:pt x="659290" y="344169"/>
                    </a:lnTo>
                    <a:lnTo>
                      <a:pt x="638641" y="405129"/>
                    </a:lnTo>
                    <a:lnTo>
                      <a:pt x="620579" y="441959"/>
                    </a:lnTo>
                    <a:lnTo>
                      <a:pt x="597165" y="481329"/>
                    </a:lnTo>
                    <a:lnTo>
                      <a:pt x="549677" y="525779"/>
                    </a:lnTo>
                    <a:lnTo>
                      <a:pt x="525604" y="532129"/>
                    </a:lnTo>
                    <a:lnTo>
                      <a:pt x="598811" y="532129"/>
                    </a:lnTo>
                    <a:lnTo>
                      <a:pt x="625409" y="502919"/>
                    </a:lnTo>
                    <a:lnTo>
                      <a:pt x="637798" y="485139"/>
                    </a:lnTo>
                    <a:lnTo>
                      <a:pt x="643438" y="477519"/>
                    </a:lnTo>
                    <a:lnTo>
                      <a:pt x="672969" y="421639"/>
                    </a:lnTo>
                    <a:lnTo>
                      <a:pt x="695090" y="355599"/>
                    </a:lnTo>
                    <a:lnTo>
                      <a:pt x="697855" y="328929"/>
                    </a:lnTo>
                    <a:lnTo>
                      <a:pt x="697855" y="327659"/>
                    </a:lnTo>
                    <a:lnTo>
                      <a:pt x="692619" y="283209"/>
                    </a:lnTo>
                    <a:lnTo>
                      <a:pt x="679787" y="251459"/>
                    </a:lnTo>
                    <a:close/>
                  </a:path>
                  <a:path w="1168400" h="713740">
                    <a:moveTo>
                      <a:pt x="575399" y="278129"/>
                    </a:moveTo>
                    <a:lnTo>
                      <a:pt x="572003" y="278129"/>
                    </a:lnTo>
                    <a:lnTo>
                      <a:pt x="572040" y="278357"/>
                    </a:lnTo>
                    <a:lnTo>
                      <a:pt x="573977" y="279399"/>
                    </a:lnTo>
                    <a:lnTo>
                      <a:pt x="575399" y="278129"/>
                    </a:lnTo>
                    <a:close/>
                  </a:path>
                  <a:path w="1168400" h="713740">
                    <a:moveTo>
                      <a:pt x="572003" y="278129"/>
                    </a:moveTo>
                    <a:lnTo>
                      <a:pt x="571618" y="278129"/>
                    </a:lnTo>
                    <a:lnTo>
                      <a:pt x="572040" y="278357"/>
                    </a:lnTo>
                    <a:lnTo>
                      <a:pt x="572003" y="278129"/>
                    </a:lnTo>
                    <a:close/>
                  </a:path>
                  <a:path w="1168400" h="713740">
                    <a:moveTo>
                      <a:pt x="628247" y="224789"/>
                    </a:moveTo>
                    <a:lnTo>
                      <a:pt x="624313" y="224789"/>
                    </a:lnTo>
                    <a:lnTo>
                      <a:pt x="618605" y="226059"/>
                    </a:lnTo>
                    <a:lnTo>
                      <a:pt x="581736" y="241299"/>
                    </a:lnTo>
                    <a:lnTo>
                      <a:pt x="561588" y="264159"/>
                    </a:lnTo>
                    <a:lnTo>
                      <a:pt x="592800" y="264159"/>
                    </a:lnTo>
                    <a:lnTo>
                      <a:pt x="601992" y="259079"/>
                    </a:lnTo>
                    <a:lnTo>
                      <a:pt x="615340" y="253999"/>
                    </a:lnTo>
                    <a:lnTo>
                      <a:pt x="628247" y="251459"/>
                    </a:lnTo>
                    <a:lnTo>
                      <a:pt x="679787" y="251459"/>
                    </a:lnTo>
                    <a:lnTo>
                      <a:pt x="679273" y="250189"/>
                    </a:lnTo>
                    <a:lnTo>
                      <a:pt x="657816" y="231139"/>
                    </a:lnTo>
                    <a:lnTo>
                      <a:pt x="628247" y="224789"/>
                    </a:lnTo>
                    <a:close/>
                  </a:path>
                  <a:path w="1168400" h="713740">
                    <a:moveTo>
                      <a:pt x="438098" y="0"/>
                    </a:moveTo>
                    <a:lnTo>
                      <a:pt x="430633" y="0"/>
                    </a:lnTo>
                    <a:lnTo>
                      <a:pt x="425137" y="1269"/>
                    </a:lnTo>
                    <a:lnTo>
                      <a:pt x="418093" y="1269"/>
                    </a:lnTo>
                    <a:lnTo>
                      <a:pt x="409503" y="2539"/>
                    </a:lnTo>
                    <a:lnTo>
                      <a:pt x="399367" y="2539"/>
                    </a:lnTo>
                    <a:lnTo>
                      <a:pt x="388158" y="3809"/>
                    </a:lnTo>
                    <a:lnTo>
                      <a:pt x="376360" y="6349"/>
                    </a:lnTo>
                    <a:lnTo>
                      <a:pt x="363972" y="7619"/>
                    </a:lnTo>
                    <a:lnTo>
                      <a:pt x="310180" y="17779"/>
                    </a:lnTo>
                    <a:lnTo>
                      <a:pt x="296133" y="21589"/>
                    </a:lnTo>
                    <a:lnTo>
                      <a:pt x="282269" y="24129"/>
                    </a:lnTo>
                    <a:lnTo>
                      <a:pt x="268995" y="27939"/>
                    </a:lnTo>
                    <a:lnTo>
                      <a:pt x="222763" y="43179"/>
                    </a:lnTo>
                    <a:lnTo>
                      <a:pt x="190540" y="63499"/>
                    </a:lnTo>
                    <a:lnTo>
                      <a:pt x="190540" y="71119"/>
                    </a:lnTo>
                    <a:lnTo>
                      <a:pt x="191940" y="78739"/>
                    </a:lnTo>
                    <a:lnTo>
                      <a:pt x="196141" y="83819"/>
                    </a:lnTo>
                    <a:lnTo>
                      <a:pt x="203146" y="86359"/>
                    </a:lnTo>
                    <a:lnTo>
                      <a:pt x="212956" y="87629"/>
                    </a:lnTo>
                    <a:lnTo>
                      <a:pt x="216013" y="87629"/>
                    </a:lnTo>
                    <a:lnTo>
                      <a:pt x="221065" y="85089"/>
                    </a:lnTo>
                    <a:lnTo>
                      <a:pt x="228108" y="82549"/>
                    </a:lnTo>
                    <a:lnTo>
                      <a:pt x="249382" y="73659"/>
                    </a:lnTo>
                    <a:lnTo>
                      <a:pt x="261327" y="69849"/>
                    </a:lnTo>
                    <a:lnTo>
                      <a:pt x="272977" y="64769"/>
                    </a:lnTo>
                    <a:lnTo>
                      <a:pt x="295394" y="57149"/>
                    </a:lnTo>
                    <a:lnTo>
                      <a:pt x="316631" y="49529"/>
                    </a:lnTo>
                    <a:lnTo>
                      <a:pt x="326219" y="47136"/>
                    </a:lnTo>
                    <a:lnTo>
                      <a:pt x="326219" y="46989"/>
                    </a:lnTo>
                    <a:lnTo>
                      <a:pt x="369164" y="46989"/>
                    </a:lnTo>
                    <a:lnTo>
                      <a:pt x="368692" y="45719"/>
                    </a:lnTo>
                    <a:lnTo>
                      <a:pt x="364951" y="40639"/>
                    </a:lnTo>
                    <a:lnTo>
                      <a:pt x="359844" y="38099"/>
                    </a:lnTo>
                    <a:lnTo>
                      <a:pt x="368249" y="35559"/>
                    </a:lnTo>
                    <a:lnTo>
                      <a:pt x="391699" y="31749"/>
                    </a:lnTo>
                    <a:lnTo>
                      <a:pt x="398922" y="30479"/>
                    </a:lnTo>
                    <a:lnTo>
                      <a:pt x="497057" y="30479"/>
                    </a:lnTo>
                    <a:lnTo>
                      <a:pt x="460753" y="5079"/>
                    </a:lnTo>
                    <a:lnTo>
                      <a:pt x="454525" y="3809"/>
                    </a:lnTo>
                    <a:lnTo>
                      <a:pt x="446063" y="1269"/>
                    </a:lnTo>
                    <a:lnTo>
                      <a:pt x="438098" y="0"/>
                    </a:lnTo>
                    <a:close/>
                  </a:path>
                  <a:path w="1168400" h="713740">
                    <a:moveTo>
                      <a:pt x="497057" y="30479"/>
                    </a:moveTo>
                    <a:lnTo>
                      <a:pt x="440955" y="30479"/>
                    </a:lnTo>
                    <a:lnTo>
                      <a:pt x="449140" y="31749"/>
                    </a:lnTo>
                    <a:lnTo>
                      <a:pt x="455407" y="33019"/>
                    </a:lnTo>
                    <a:lnTo>
                      <a:pt x="464180" y="38099"/>
                    </a:lnTo>
                    <a:lnTo>
                      <a:pt x="470448" y="43179"/>
                    </a:lnTo>
                    <a:lnTo>
                      <a:pt x="474210" y="50799"/>
                    </a:lnTo>
                    <a:lnTo>
                      <a:pt x="475464" y="60959"/>
                    </a:lnTo>
                    <a:lnTo>
                      <a:pt x="475363" y="64769"/>
                    </a:lnTo>
                    <a:lnTo>
                      <a:pt x="475261" y="66039"/>
                    </a:lnTo>
                    <a:lnTo>
                      <a:pt x="474876" y="67309"/>
                    </a:lnTo>
                    <a:lnTo>
                      <a:pt x="478414" y="71119"/>
                    </a:lnTo>
                    <a:lnTo>
                      <a:pt x="482148" y="73659"/>
                    </a:lnTo>
                    <a:lnTo>
                      <a:pt x="489623" y="73659"/>
                    </a:lnTo>
                    <a:lnTo>
                      <a:pt x="493358" y="71119"/>
                    </a:lnTo>
                    <a:lnTo>
                      <a:pt x="501218" y="60959"/>
                    </a:lnTo>
                    <a:lnTo>
                      <a:pt x="503192" y="57149"/>
                    </a:lnTo>
                    <a:lnTo>
                      <a:pt x="503192" y="43179"/>
                    </a:lnTo>
                    <a:lnTo>
                      <a:pt x="500833" y="35559"/>
                    </a:lnTo>
                    <a:lnTo>
                      <a:pt x="497057" y="30479"/>
                    </a:lnTo>
                    <a:close/>
                  </a:path>
                  <a:path w="1168400" h="713740">
                    <a:moveTo>
                      <a:pt x="326808" y="46989"/>
                    </a:moveTo>
                    <a:lnTo>
                      <a:pt x="326219" y="46989"/>
                    </a:lnTo>
                    <a:lnTo>
                      <a:pt x="326219" y="47136"/>
                    </a:lnTo>
                    <a:lnTo>
                      <a:pt x="326808" y="46989"/>
                    </a:lnTo>
                    <a:close/>
                  </a:path>
                  <a:path w="1168400" h="713740">
                    <a:moveTo>
                      <a:pt x="778860" y="144480"/>
                    </a:moveTo>
                    <a:lnTo>
                      <a:pt x="764305" y="144480"/>
                    </a:lnTo>
                    <a:lnTo>
                      <a:pt x="758702" y="147136"/>
                    </a:lnTo>
                    <a:lnTo>
                      <a:pt x="749658" y="157754"/>
                    </a:lnTo>
                    <a:lnTo>
                      <a:pt x="747401" y="163560"/>
                    </a:lnTo>
                    <a:lnTo>
                      <a:pt x="747401" y="175361"/>
                    </a:lnTo>
                    <a:lnTo>
                      <a:pt x="749760" y="180670"/>
                    </a:lnTo>
                    <a:lnTo>
                      <a:pt x="759198" y="190889"/>
                    </a:lnTo>
                    <a:lnTo>
                      <a:pt x="764305" y="193444"/>
                    </a:lnTo>
                    <a:lnTo>
                      <a:pt x="778076" y="193444"/>
                    </a:lnTo>
                    <a:lnTo>
                      <a:pt x="783976" y="191288"/>
                    </a:lnTo>
                    <a:lnTo>
                      <a:pt x="791053" y="182630"/>
                    </a:lnTo>
                    <a:lnTo>
                      <a:pt x="792823" y="176540"/>
                    </a:lnTo>
                    <a:lnTo>
                      <a:pt x="792823" y="161201"/>
                    </a:lnTo>
                    <a:lnTo>
                      <a:pt x="791147" y="155301"/>
                    </a:lnTo>
                    <a:lnTo>
                      <a:pt x="784463" y="146646"/>
                    </a:lnTo>
                    <a:lnTo>
                      <a:pt x="778860" y="144480"/>
                    </a:lnTo>
                    <a:close/>
                  </a:path>
                  <a:path w="1168400" h="713740">
                    <a:moveTo>
                      <a:pt x="773358" y="252435"/>
                    </a:moveTo>
                    <a:lnTo>
                      <a:pt x="759983" y="252435"/>
                    </a:lnTo>
                    <a:lnTo>
                      <a:pt x="754481" y="255973"/>
                    </a:lnTo>
                    <a:lnTo>
                      <a:pt x="737371" y="290483"/>
                    </a:lnTo>
                    <a:lnTo>
                      <a:pt x="728524" y="327941"/>
                    </a:lnTo>
                    <a:lnTo>
                      <a:pt x="722623" y="367760"/>
                    </a:lnTo>
                    <a:lnTo>
                      <a:pt x="718791" y="413480"/>
                    </a:lnTo>
                    <a:lnTo>
                      <a:pt x="718512" y="420955"/>
                    </a:lnTo>
                    <a:lnTo>
                      <a:pt x="718607" y="432321"/>
                    </a:lnTo>
                    <a:lnTo>
                      <a:pt x="723915" y="476676"/>
                    </a:lnTo>
                    <a:lnTo>
                      <a:pt x="735012" y="517596"/>
                    </a:lnTo>
                    <a:lnTo>
                      <a:pt x="754332" y="552548"/>
                    </a:lnTo>
                    <a:lnTo>
                      <a:pt x="788619" y="574615"/>
                    </a:lnTo>
                    <a:lnTo>
                      <a:pt x="795774" y="575113"/>
                    </a:lnTo>
                    <a:lnTo>
                      <a:pt x="799312" y="575113"/>
                    </a:lnTo>
                    <a:lnTo>
                      <a:pt x="832349" y="551904"/>
                    </a:lnTo>
                    <a:lnTo>
                      <a:pt x="832349" y="547977"/>
                    </a:lnTo>
                    <a:lnTo>
                      <a:pt x="790850" y="547977"/>
                    </a:lnTo>
                    <a:lnTo>
                      <a:pt x="783679" y="544438"/>
                    </a:lnTo>
                    <a:lnTo>
                      <a:pt x="763919" y="505044"/>
                    </a:lnTo>
                    <a:lnTo>
                      <a:pt x="758110" y="473261"/>
                    </a:lnTo>
                    <a:lnTo>
                      <a:pt x="756840" y="465593"/>
                    </a:lnTo>
                    <a:lnTo>
                      <a:pt x="755660" y="460082"/>
                    </a:lnTo>
                    <a:lnTo>
                      <a:pt x="755265" y="457723"/>
                    </a:lnTo>
                    <a:lnTo>
                      <a:pt x="755069" y="454773"/>
                    </a:lnTo>
                    <a:lnTo>
                      <a:pt x="755160" y="431674"/>
                    </a:lnTo>
                    <a:lnTo>
                      <a:pt x="755559" y="424199"/>
                    </a:lnTo>
                    <a:lnTo>
                      <a:pt x="755660" y="411516"/>
                    </a:lnTo>
                    <a:lnTo>
                      <a:pt x="759842" y="372445"/>
                    </a:lnTo>
                    <a:lnTo>
                      <a:pt x="768729" y="327261"/>
                    </a:lnTo>
                    <a:lnTo>
                      <a:pt x="773946" y="313193"/>
                    </a:lnTo>
                    <a:lnTo>
                      <a:pt x="775910" y="308087"/>
                    </a:lnTo>
                    <a:lnTo>
                      <a:pt x="784270" y="286850"/>
                    </a:lnTo>
                    <a:lnTo>
                      <a:pt x="785744" y="280362"/>
                    </a:lnTo>
                    <a:lnTo>
                      <a:pt x="785744" y="268169"/>
                    </a:lnTo>
                    <a:lnTo>
                      <a:pt x="784270" y="262756"/>
                    </a:lnTo>
                    <a:lnTo>
                      <a:pt x="778370" y="254500"/>
                    </a:lnTo>
                    <a:lnTo>
                      <a:pt x="773358" y="252435"/>
                    </a:lnTo>
                    <a:close/>
                  </a:path>
                  <a:path w="1168400" h="713740">
                    <a:moveTo>
                      <a:pt x="823498" y="533229"/>
                    </a:moveTo>
                    <a:lnTo>
                      <a:pt x="819166" y="535202"/>
                    </a:lnTo>
                    <a:lnTo>
                      <a:pt x="815138" y="538152"/>
                    </a:lnTo>
                    <a:lnTo>
                      <a:pt x="807663" y="546013"/>
                    </a:lnTo>
                    <a:lnTo>
                      <a:pt x="803830" y="547977"/>
                    </a:lnTo>
                    <a:lnTo>
                      <a:pt x="832349" y="547977"/>
                    </a:lnTo>
                    <a:lnTo>
                      <a:pt x="832349" y="544834"/>
                    </a:lnTo>
                    <a:lnTo>
                      <a:pt x="831362" y="542080"/>
                    </a:lnTo>
                    <a:lnTo>
                      <a:pt x="827425" y="537359"/>
                    </a:lnTo>
                    <a:lnTo>
                      <a:pt x="825462" y="535202"/>
                    </a:lnTo>
                    <a:lnTo>
                      <a:pt x="823498" y="533229"/>
                    </a:lnTo>
                    <a:close/>
                  </a:path>
                  <a:path w="1168400" h="713740">
                    <a:moveTo>
                      <a:pt x="901954" y="263641"/>
                    </a:moveTo>
                    <a:lnTo>
                      <a:pt x="892516" y="263641"/>
                    </a:lnTo>
                    <a:lnTo>
                      <a:pt x="882229" y="265891"/>
                    </a:lnTo>
                    <a:lnTo>
                      <a:pt x="865141" y="309362"/>
                    </a:lnTo>
                    <a:lnTo>
                      <a:pt x="862151" y="356038"/>
                    </a:lnTo>
                    <a:lnTo>
                      <a:pt x="861841" y="362157"/>
                    </a:lnTo>
                    <a:lnTo>
                      <a:pt x="855222" y="404798"/>
                    </a:lnTo>
                    <a:lnTo>
                      <a:pt x="849524" y="441870"/>
                    </a:lnTo>
                    <a:lnTo>
                      <a:pt x="844748" y="473375"/>
                    </a:lnTo>
                    <a:lnTo>
                      <a:pt x="840899" y="499310"/>
                    </a:lnTo>
                    <a:lnTo>
                      <a:pt x="835567" y="535591"/>
                    </a:lnTo>
                    <a:lnTo>
                      <a:pt x="833525" y="549156"/>
                    </a:lnTo>
                    <a:lnTo>
                      <a:pt x="833525" y="563508"/>
                    </a:lnTo>
                    <a:lnTo>
                      <a:pt x="839628" y="569213"/>
                    </a:lnTo>
                    <a:lnTo>
                      <a:pt x="851811" y="569213"/>
                    </a:lnTo>
                    <a:lnTo>
                      <a:pt x="858889" y="567886"/>
                    </a:lnTo>
                    <a:lnTo>
                      <a:pt x="864787" y="563905"/>
                    </a:lnTo>
                    <a:lnTo>
                      <a:pt x="869507" y="557268"/>
                    </a:lnTo>
                    <a:lnTo>
                      <a:pt x="873047" y="547977"/>
                    </a:lnTo>
                    <a:lnTo>
                      <a:pt x="887537" y="507607"/>
                    </a:lnTo>
                    <a:lnTo>
                      <a:pt x="906230" y="465540"/>
                    </a:lnTo>
                    <a:lnTo>
                      <a:pt x="927603" y="424686"/>
                    </a:lnTo>
                    <a:lnTo>
                      <a:pt x="890157" y="424686"/>
                    </a:lnTo>
                    <a:lnTo>
                      <a:pt x="916111" y="293136"/>
                    </a:lnTo>
                    <a:lnTo>
                      <a:pt x="910802" y="273080"/>
                    </a:lnTo>
                    <a:lnTo>
                      <a:pt x="908047" y="266794"/>
                    </a:lnTo>
                    <a:lnTo>
                      <a:pt x="901954" y="263641"/>
                    </a:lnTo>
                    <a:close/>
                  </a:path>
                  <a:path w="1168400" h="713740">
                    <a:moveTo>
                      <a:pt x="1074876" y="283110"/>
                    </a:moveTo>
                    <a:lnTo>
                      <a:pt x="1030554" y="283110"/>
                    </a:lnTo>
                    <a:lnTo>
                      <a:pt x="1034201" y="285396"/>
                    </a:lnTo>
                    <a:lnTo>
                      <a:pt x="1037481" y="292254"/>
                    </a:lnTo>
                    <a:lnTo>
                      <a:pt x="1044755" y="335538"/>
                    </a:lnTo>
                    <a:lnTo>
                      <a:pt x="1049558" y="383909"/>
                    </a:lnTo>
                    <a:lnTo>
                      <a:pt x="1050535" y="394307"/>
                    </a:lnTo>
                    <a:lnTo>
                      <a:pt x="1062592" y="475603"/>
                    </a:lnTo>
                    <a:lnTo>
                      <a:pt x="1079071" y="520399"/>
                    </a:lnTo>
                    <a:lnTo>
                      <a:pt x="1130838" y="556236"/>
                    </a:lnTo>
                    <a:lnTo>
                      <a:pt x="1137917" y="556236"/>
                    </a:lnTo>
                    <a:lnTo>
                      <a:pt x="1166562" y="529691"/>
                    </a:lnTo>
                    <a:lnTo>
                      <a:pt x="1128479" y="529691"/>
                    </a:lnTo>
                    <a:lnTo>
                      <a:pt x="1119553" y="525819"/>
                    </a:lnTo>
                    <a:lnTo>
                      <a:pt x="1111663" y="514205"/>
                    </a:lnTo>
                    <a:lnTo>
                      <a:pt x="1104807" y="494848"/>
                    </a:lnTo>
                    <a:lnTo>
                      <a:pt x="1098983" y="467750"/>
                    </a:lnTo>
                    <a:lnTo>
                      <a:pt x="1098189" y="464607"/>
                    </a:lnTo>
                    <a:lnTo>
                      <a:pt x="1092933" y="421149"/>
                    </a:lnTo>
                    <a:lnTo>
                      <a:pt x="1090133" y="389882"/>
                    </a:lnTo>
                    <a:lnTo>
                      <a:pt x="1082465" y="306116"/>
                    </a:lnTo>
                    <a:lnTo>
                      <a:pt x="1074876" y="283110"/>
                    </a:lnTo>
                    <a:close/>
                  </a:path>
                  <a:path w="1168400" h="713740">
                    <a:moveTo>
                      <a:pt x="1151486" y="514352"/>
                    </a:moveTo>
                    <a:lnTo>
                      <a:pt x="1144738" y="521065"/>
                    </a:lnTo>
                    <a:lnTo>
                      <a:pt x="1138654" y="525858"/>
                    </a:lnTo>
                    <a:lnTo>
                      <a:pt x="1133234" y="528733"/>
                    </a:lnTo>
                    <a:lnTo>
                      <a:pt x="1128479" y="529691"/>
                    </a:lnTo>
                    <a:lnTo>
                      <a:pt x="1166562" y="529691"/>
                    </a:lnTo>
                    <a:lnTo>
                      <a:pt x="1167042" y="528510"/>
                    </a:lnTo>
                    <a:lnTo>
                      <a:pt x="1167973" y="521065"/>
                    </a:lnTo>
                    <a:lnTo>
                      <a:pt x="1168001" y="519661"/>
                    </a:lnTo>
                    <a:lnTo>
                      <a:pt x="1151486" y="514352"/>
                    </a:lnTo>
                    <a:close/>
                  </a:path>
                  <a:path w="1168400" h="713740">
                    <a:moveTo>
                      <a:pt x="1032325" y="250664"/>
                    </a:moveTo>
                    <a:lnTo>
                      <a:pt x="978935" y="290925"/>
                    </a:lnTo>
                    <a:lnTo>
                      <a:pt x="941845" y="341252"/>
                    </a:lnTo>
                    <a:lnTo>
                      <a:pt x="897825" y="411709"/>
                    </a:lnTo>
                    <a:lnTo>
                      <a:pt x="890157" y="424686"/>
                    </a:lnTo>
                    <a:lnTo>
                      <a:pt x="927603" y="424686"/>
                    </a:lnTo>
                    <a:lnTo>
                      <a:pt x="929125" y="421776"/>
                    </a:lnTo>
                    <a:lnTo>
                      <a:pt x="956224" y="376313"/>
                    </a:lnTo>
                    <a:lnTo>
                      <a:pt x="983211" y="335538"/>
                    </a:lnTo>
                    <a:lnTo>
                      <a:pt x="1004596" y="306411"/>
                    </a:lnTo>
                    <a:lnTo>
                      <a:pt x="1020377" y="288935"/>
                    </a:lnTo>
                    <a:lnTo>
                      <a:pt x="1030554" y="283110"/>
                    </a:lnTo>
                    <a:lnTo>
                      <a:pt x="1074876" y="283110"/>
                    </a:lnTo>
                    <a:lnTo>
                      <a:pt x="1074463" y="281858"/>
                    </a:lnTo>
                    <a:lnTo>
                      <a:pt x="1063440" y="264529"/>
                    </a:lnTo>
                    <a:lnTo>
                      <a:pt x="1049394" y="254130"/>
                    </a:lnTo>
                    <a:lnTo>
                      <a:pt x="1032325" y="250664"/>
                    </a:lnTo>
                    <a:close/>
                  </a:path>
                </a:pathLst>
              </a:custGeom>
              <a:solidFill>
                <a:srgbClr val="74C043"/>
              </a:solidFill>
            </p:spPr>
            <p:txBody>
              <a:bodyPr wrap="square" lIns="0" tIns="0" rIns="0" bIns="0" rtlCol="0"/>
              <a:lstStyle/>
              <a:p>
                <a:endParaRPr/>
              </a:p>
            </p:txBody>
          </p:sp>
        </p:grpSp>
        <p:grpSp>
          <p:nvGrpSpPr>
            <p:cNvPr id="90" name="Group 89">
              <a:extLst>
                <a:ext uri="{FF2B5EF4-FFF2-40B4-BE49-F238E27FC236}">
                  <a16:creationId xmlns:a16="http://schemas.microsoft.com/office/drawing/2014/main" id="{E49E32E5-0134-55C2-4EC0-05C6A3421A27}"/>
                </a:ext>
              </a:extLst>
            </p:cNvPr>
            <p:cNvGrpSpPr/>
            <p:nvPr/>
          </p:nvGrpSpPr>
          <p:grpSpPr>
            <a:xfrm>
              <a:off x="3832736" y="6000322"/>
              <a:ext cx="4500382" cy="721914"/>
              <a:chOff x="6624115" y="5879288"/>
              <a:chExt cx="4910544" cy="787709"/>
            </a:xfrm>
          </p:grpSpPr>
          <p:pic>
            <p:nvPicPr>
              <p:cNvPr id="120" name="bg object 59">
                <a:extLst>
                  <a:ext uri="{FF2B5EF4-FFF2-40B4-BE49-F238E27FC236}">
                    <a16:creationId xmlns:a16="http://schemas.microsoft.com/office/drawing/2014/main" id="{1D63B96F-1CFD-EE15-67A9-6CA66086629E}"/>
                  </a:ext>
                </a:extLst>
              </p:cNvPr>
              <p:cNvPicPr/>
              <p:nvPr/>
            </p:nvPicPr>
            <p:blipFill>
              <a:blip r:embed="rId6">
                <a:extLst>
                  <a:ext uri="{96DAC541-7B7A-43D3-8B79-37D633B846F1}">
                    <asvg:svgBlip xmlns:asvg="http://schemas.microsoft.com/office/drawing/2016/SVG/main" r:embed="rId7"/>
                  </a:ext>
                </a:extLst>
              </a:blip>
              <a:srcRect/>
              <a:stretch/>
            </p:blipFill>
            <p:spPr>
              <a:xfrm>
                <a:off x="6624115" y="6000231"/>
                <a:ext cx="522763" cy="522763"/>
              </a:xfrm>
              <a:prstGeom prst="rect">
                <a:avLst/>
              </a:prstGeom>
            </p:spPr>
          </p:pic>
          <p:pic>
            <p:nvPicPr>
              <p:cNvPr id="1026" name="Picture 2" descr="EMS Angels Awards | Angels Initiative">
                <a:extLst>
                  <a:ext uri="{FF2B5EF4-FFF2-40B4-BE49-F238E27FC236}">
                    <a16:creationId xmlns:a16="http://schemas.microsoft.com/office/drawing/2014/main" id="{05D8E915-42C5-3399-786A-D7A8AAA77DFC}"/>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275786" y="5929289"/>
                <a:ext cx="480848" cy="674874"/>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81">
                <a:extLst>
                  <a:ext uri="{FF2B5EF4-FFF2-40B4-BE49-F238E27FC236}">
                    <a16:creationId xmlns:a16="http://schemas.microsoft.com/office/drawing/2014/main" id="{1085D89C-F7B6-7924-602D-4E1CD0FD85EC}"/>
                  </a:ext>
                </a:extLst>
              </p:cNvPr>
              <p:cNvGrpSpPr/>
              <p:nvPr/>
            </p:nvGrpSpPr>
            <p:grpSpPr>
              <a:xfrm>
                <a:off x="8935505" y="5977728"/>
                <a:ext cx="1142487" cy="577561"/>
                <a:chOff x="8935505" y="5977728"/>
                <a:chExt cx="1142487" cy="577561"/>
              </a:xfrm>
            </p:grpSpPr>
            <p:sp>
              <p:nvSpPr>
                <p:cNvPr id="49" name="Freeform: Shape 48">
                  <a:extLst>
                    <a:ext uri="{FF2B5EF4-FFF2-40B4-BE49-F238E27FC236}">
                      <a16:creationId xmlns:a16="http://schemas.microsoft.com/office/drawing/2014/main" id="{DEE2DD19-7F08-36AB-0AFD-168D6A1CBBDA}"/>
                    </a:ext>
                  </a:extLst>
                </p:cNvPr>
                <p:cNvSpPr/>
                <p:nvPr/>
              </p:nvSpPr>
              <p:spPr>
                <a:xfrm>
                  <a:off x="8935505" y="6196866"/>
                  <a:ext cx="660635" cy="265739"/>
                </a:xfrm>
                <a:custGeom>
                  <a:avLst/>
                  <a:gdLst>
                    <a:gd name="connsiteX0" fmla="*/ 660636 w 660635"/>
                    <a:gd name="connsiteY0" fmla="*/ 0 h 265739"/>
                    <a:gd name="connsiteX1" fmla="*/ 616082 w 660635"/>
                    <a:gd name="connsiteY1" fmla="*/ 0 h 265739"/>
                    <a:gd name="connsiteX2" fmla="*/ 616082 w 660635"/>
                    <a:gd name="connsiteY2" fmla="*/ 201721 h 265739"/>
                    <a:gd name="connsiteX3" fmla="*/ 660636 w 660635"/>
                    <a:gd name="connsiteY3" fmla="*/ 201721 h 265739"/>
                    <a:gd name="connsiteX4" fmla="*/ 660636 w 660635"/>
                    <a:gd name="connsiteY4" fmla="*/ 0 h 265739"/>
                    <a:gd name="connsiteX5" fmla="*/ 594078 w 660635"/>
                    <a:gd name="connsiteY5" fmla="*/ 106471 h 265739"/>
                    <a:gd name="connsiteX6" fmla="*/ 580319 w 660635"/>
                    <a:gd name="connsiteY6" fmla="*/ 83784 h 265739"/>
                    <a:gd name="connsiteX7" fmla="*/ 559243 w 660635"/>
                    <a:gd name="connsiteY7" fmla="*/ 69506 h 265739"/>
                    <a:gd name="connsiteX8" fmla="*/ 532298 w 660635"/>
                    <a:gd name="connsiteY8" fmla="*/ 64565 h 265739"/>
                    <a:gd name="connsiteX9" fmla="*/ 504015 w 660635"/>
                    <a:gd name="connsiteY9" fmla="*/ 69643 h 265739"/>
                    <a:gd name="connsiteX10" fmla="*/ 481328 w 660635"/>
                    <a:gd name="connsiteY10" fmla="*/ 83921 h 265739"/>
                    <a:gd name="connsiteX11" fmla="*/ 466122 w 660635"/>
                    <a:gd name="connsiteY11" fmla="*/ 106334 h 265739"/>
                    <a:gd name="connsiteX12" fmla="*/ 460526 w 660635"/>
                    <a:gd name="connsiteY12" fmla="*/ 135818 h 265739"/>
                    <a:gd name="connsiteX13" fmla="*/ 466259 w 660635"/>
                    <a:gd name="connsiteY13" fmla="*/ 165685 h 265739"/>
                    <a:gd name="connsiteX14" fmla="*/ 482011 w 660635"/>
                    <a:gd name="connsiteY14" fmla="*/ 187688 h 265739"/>
                    <a:gd name="connsiteX15" fmla="*/ 505353 w 660635"/>
                    <a:gd name="connsiteY15" fmla="*/ 201284 h 265739"/>
                    <a:gd name="connsiteX16" fmla="*/ 533635 w 660635"/>
                    <a:gd name="connsiteY16" fmla="*/ 205952 h 265739"/>
                    <a:gd name="connsiteX17" fmla="*/ 569262 w 660635"/>
                    <a:gd name="connsiteY17" fmla="*/ 198609 h 265739"/>
                    <a:gd name="connsiteX18" fmla="*/ 593941 w 660635"/>
                    <a:gd name="connsiteY18" fmla="*/ 177669 h 265739"/>
                    <a:gd name="connsiteX19" fmla="*/ 563529 w 660635"/>
                    <a:gd name="connsiteY19" fmla="*/ 158450 h 265739"/>
                    <a:gd name="connsiteX20" fmla="*/ 551790 w 660635"/>
                    <a:gd name="connsiteY20" fmla="*/ 168469 h 265739"/>
                    <a:gd name="connsiteX21" fmla="*/ 534181 w 660635"/>
                    <a:gd name="connsiteY21" fmla="*/ 172318 h 265739"/>
                    <a:gd name="connsiteX22" fmla="*/ 522852 w 660635"/>
                    <a:gd name="connsiteY22" fmla="*/ 170462 h 265739"/>
                    <a:gd name="connsiteX23" fmla="*/ 512969 w 660635"/>
                    <a:gd name="connsiteY23" fmla="*/ 165248 h 265739"/>
                    <a:gd name="connsiteX24" fmla="*/ 505762 w 660635"/>
                    <a:gd name="connsiteY24" fmla="*/ 157385 h 265739"/>
                    <a:gd name="connsiteX25" fmla="*/ 502431 w 660635"/>
                    <a:gd name="connsiteY25" fmla="*/ 147257 h 265739"/>
                    <a:gd name="connsiteX26" fmla="*/ 598746 w 660635"/>
                    <a:gd name="connsiteY26" fmla="*/ 147257 h 265739"/>
                    <a:gd name="connsiteX27" fmla="*/ 599019 w 660635"/>
                    <a:gd name="connsiteY27" fmla="*/ 142179 h 265739"/>
                    <a:gd name="connsiteX28" fmla="*/ 599019 w 660635"/>
                    <a:gd name="connsiteY28" fmla="*/ 136828 h 265739"/>
                    <a:gd name="connsiteX29" fmla="*/ 594078 w 660635"/>
                    <a:gd name="connsiteY29" fmla="*/ 106416 h 265739"/>
                    <a:gd name="connsiteX30" fmla="*/ 502431 w 660635"/>
                    <a:gd name="connsiteY30" fmla="*/ 120066 h 265739"/>
                    <a:gd name="connsiteX31" fmla="*/ 505107 w 660635"/>
                    <a:gd name="connsiteY31" fmla="*/ 110320 h 265739"/>
                    <a:gd name="connsiteX32" fmla="*/ 511522 w 660635"/>
                    <a:gd name="connsiteY32" fmla="*/ 102184 h 265739"/>
                    <a:gd name="connsiteX33" fmla="*/ 520859 w 660635"/>
                    <a:gd name="connsiteY33" fmla="*/ 96724 h 265739"/>
                    <a:gd name="connsiteX34" fmla="*/ 532598 w 660635"/>
                    <a:gd name="connsiteY34" fmla="*/ 94732 h 265739"/>
                    <a:gd name="connsiteX35" fmla="*/ 552200 w 660635"/>
                    <a:gd name="connsiteY35" fmla="*/ 102212 h 265739"/>
                    <a:gd name="connsiteX36" fmla="*/ 558724 w 660635"/>
                    <a:gd name="connsiteY36" fmla="*/ 120093 h 265739"/>
                    <a:gd name="connsiteX37" fmla="*/ 502431 w 660635"/>
                    <a:gd name="connsiteY37" fmla="*/ 120093 h 265739"/>
                    <a:gd name="connsiteX38" fmla="*/ 399292 w 660635"/>
                    <a:gd name="connsiteY38" fmla="*/ 147557 h 265739"/>
                    <a:gd name="connsiteX39" fmla="*/ 392903 w 660635"/>
                    <a:gd name="connsiteY39" fmla="*/ 158232 h 265739"/>
                    <a:gd name="connsiteX40" fmla="*/ 382748 w 660635"/>
                    <a:gd name="connsiteY40" fmla="*/ 165575 h 265739"/>
                    <a:gd name="connsiteX41" fmla="*/ 369289 w 660635"/>
                    <a:gd name="connsiteY41" fmla="*/ 168387 h 265739"/>
                    <a:gd name="connsiteX42" fmla="*/ 356075 w 660635"/>
                    <a:gd name="connsiteY42" fmla="*/ 165575 h 265739"/>
                    <a:gd name="connsiteX43" fmla="*/ 346329 w 660635"/>
                    <a:gd name="connsiteY43" fmla="*/ 158095 h 265739"/>
                    <a:gd name="connsiteX44" fmla="*/ 340187 w 660635"/>
                    <a:gd name="connsiteY44" fmla="*/ 147284 h 265739"/>
                    <a:gd name="connsiteX45" fmla="*/ 338057 w 660635"/>
                    <a:gd name="connsiteY45" fmla="*/ 134480 h 265739"/>
                    <a:gd name="connsiteX46" fmla="*/ 340187 w 660635"/>
                    <a:gd name="connsiteY46" fmla="*/ 121404 h 265739"/>
                    <a:gd name="connsiteX47" fmla="*/ 346329 w 660635"/>
                    <a:gd name="connsiteY47" fmla="*/ 110729 h 265739"/>
                    <a:gd name="connsiteX48" fmla="*/ 356075 w 660635"/>
                    <a:gd name="connsiteY48" fmla="*/ 103522 h 265739"/>
                    <a:gd name="connsiteX49" fmla="*/ 369289 w 660635"/>
                    <a:gd name="connsiteY49" fmla="*/ 100847 h 265739"/>
                    <a:gd name="connsiteX50" fmla="*/ 382639 w 660635"/>
                    <a:gd name="connsiteY50" fmla="*/ 103522 h 265739"/>
                    <a:gd name="connsiteX51" fmla="*/ 392767 w 660635"/>
                    <a:gd name="connsiteY51" fmla="*/ 110866 h 265739"/>
                    <a:gd name="connsiteX52" fmla="*/ 399292 w 660635"/>
                    <a:gd name="connsiteY52" fmla="*/ 121677 h 265739"/>
                    <a:gd name="connsiteX53" fmla="*/ 401557 w 660635"/>
                    <a:gd name="connsiteY53" fmla="*/ 134480 h 265739"/>
                    <a:gd name="connsiteX54" fmla="*/ 399292 w 660635"/>
                    <a:gd name="connsiteY54" fmla="*/ 147557 h 265739"/>
                    <a:gd name="connsiteX55" fmla="*/ 443190 w 660635"/>
                    <a:gd name="connsiteY55" fmla="*/ 68851 h 265739"/>
                    <a:gd name="connsiteX56" fmla="*/ 401830 w 660635"/>
                    <a:gd name="connsiteY56" fmla="*/ 68851 h 265739"/>
                    <a:gd name="connsiteX57" fmla="*/ 401830 w 660635"/>
                    <a:gd name="connsiteY57" fmla="*/ 85941 h 265739"/>
                    <a:gd name="connsiteX58" fmla="*/ 401284 w 660635"/>
                    <a:gd name="connsiteY58" fmla="*/ 85941 h 265739"/>
                    <a:gd name="connsiteX59" fmla="*/ 382884 w 660635"/>
                    <a:gd name="connsiteY59" fmla="*/ 70189 h 265739"/>
                    <a:gd name="connsiteX60" fmla="*/ 358887 w 660635"/>
                    <a:gd name="connsiteY60" fmla="*/ 65111 h 265739"/>
                    <a:gd name="connsiteX61" fmla="*/ 332188 w 660635"/>
                    <a:gd name="connsiteY61" fmla="*/ 70844 h 265739"/>
                    <a:gd name="connsiteX62" fmla="*/ 312313 w 660635"/>
                    <a:gd name="connsiteY62" fmla="*/ 86187 h 265739"/>
                    <a:gd name="connsiteX63" fmla="*/ 299919 w 660635"/>
                    <a:gd name="connsiteY63" fmla="*/ 108327 h 265739"/>
                    <a:gd name="connsiteX64" fmla="*/ 295660 w 660635"/>
                    <a:gd name="connsiteY64" fmla="*/ 134754 h 265739"/>
                    <a:gd name="connsiteX65" fmla="*/ 299919 w 660635"/>
                    <a:gd name="connsiteY65" fmla="*/ 161016 h 265739"/>
                    <a:gd name="connsiteX66" fmla="*/ 312313 w 660635"/>
                    <a:gd name="connsiteY66" fmla="*/ 182774 h 265739"/>
                    <a:gd name="connsiteX67" fmla="*/ 332188 w 660635"/>
                    <a:gd name="connsiteY67" fmla="*/ 197598 h 265739"/>
                    <a:gd name="connsiteX68" fmla="*/ 359133 w 660635"/>
                    <a:gd name="connsiteY68" fmla="*/ 203058 h 265739"/>
                    <a:gd name="connsiteX69" fmla="*/ 382884 w 660635"/>
                    <a:gd name="connsiteY69" fmla="*/ 198254 h 265739"/>
                    <a:gd name="connsiteX70" fmla="*/ 399428 w 660635"/>
                    <a:gd name="connsiteY70" fmla="*/ 185450 h 265739"/>
                    <a:gd name="connsiteX71" fmla="*/ 400220 w 660635"/>
                    <a:gd name="connsiteY71" fmla="*/ 185450 h 265739"/>
                    <a:gd name="connsiteX72" fmla="*/ 400220 w 660635"/>
                    <a:gd name="connsiteY72" fmla="*/ 193449 h 265739"/>
                    <a:gd name="connsiteX73" fmla="*/ 391020 w 660635"/>
                    <a:gd name="connsiteY73" fmla="*/ 220394 h 265739"/>
                    <a:gd name="connsiteX74" fmla="*/ 362600 w 660635"/>
                    <a:gd name="connsiteY74" fmla="*/ 230522 h 265739"/>
                    <a:gd name="connsiteX75" fmla="*/ 339777 w 660635"/>
                    <a:gd name="connsiteY75" fmla="*/ 226373 h 265739"/>
                    <a:gd name="connsiteX76" fmla="*/ 318565 w 660635"/>
                    <a:gd name="connsiteY76" fmla="*/ 213706 h 265739"/>
                    <a:gd name="connsiteX77" fmla="*/ 296698 w 660635"/>
                    <a:gd name="connsiteY77" fmla="*/ 244937 h 265739"/>
                    <a:gd name="connsiteX78" fmla="*/ 328857 w 660635"/>
                    <a:gd name="connsiteY78" fmla="*/ 260416 h 265739"/>
                    <a:gd name="connsiteX79" fmla="*/ 365003 w 660635"/>
                    <a:gd name="connsiteY79" fmla="*/ 265740 h 265739"/>
                    <a:gd name="connsiteX80" fmla="*/ 397162 w 660635"/>
                    <a:gd name="connsiteY80" fmla="*/ 261071 h 265739"/>
                    <a:gd name="connsiteX81" fmla="*/ 421841 w 660635"/>
                    <a:gd name="connsiteY81" fmla="*/ 246930 h 265739"/>
                    <a:gd name="connsiteX82" fmla="*/ 437566 w 660635"/>
                    <a:gd name="connsiteY82" fmla="*/ 223042 h 265739"/>
                    <a:gd name="connsiteX83" fmla="*/ 443163 w 660635"/>
                    <a:gd name="connsiteY83" fmla="*/ 189163 h 265739"/>
                    <a:gd name="connsiteX84" fmla="*/ 443163 w 660635"/>
                    <a:gd name="connsiteY84" fmla="*/ 68824 h 265739"/>
                    <a:gd name="connsiteX85" fmla="*/ 279881 w 660635"/>
                    <a:gd name="connsiteY85" fmla="*/ 201721 h 265739"/>
                    <a:gd name="connsiteX86" fmla="*/ 279881 w 660635"/>
                    <a:gd name="connsiteY86" fmla="*/ 119547 h 265739"/>
                    <a:gd name="connsiteX87" fmla="*/ 277342 w 660635"/>
                    <a:gd name="connsiteY87" fmla="*/ 99809 h 265739"/>
                    <a:gd name="connsiteX88" fmla="*/ 269070 w 660635"/>
                    <a:gd name="connsiteY88" fmla="*/ 82337 h 265739"/>
                    <a:gd name="connsiteX89" fmla="*/ 254000 w 660635"/>
                    <a:gd name="connsiteY89" fmla="*/ 69943 h 265739"/>
                    <a:gd name="connsiteX90" fmla="*/ 231314 w 660635"/>
                    <a:gd name="connsiteY90" fmla="*/ 65138 h 265739"/>
                    <a:gd name="connsiteX91" fmla="*/ 218237 w 660635"/>
                    <a:gd name="connsiteY91" fmla="*/ 67022 h 265739"/>
                    <a:gd name="connsiteX92" fmla="*/ 206880 w 660635"/>
                    <a:gd name="connsiteY92" fmla="*/ 71827 h 265739"/>
                    <a:gd name="connsiteX93" fmla="*/ 197817 w 660635"/>
                    <a:gd name="connsiteY93" fmla="*/ 78897 h 265739"/>
                    <a:gd name="connsiteX94" fmla="*/ 191538 w 660635"/>
                    <a:gd name="connsiteY94" fmla="*/ 87306 h 265739"/>
                    <a:gd name="connsiteX95" fmla="*/ 190992 w 660635"/>
                    <a:gd name="connsiteY95" fmla="*/ 87306 h 265739"/>
                    <a:gd name="connsiteX96" fmla="*/ 190992 w 660635"/>
                    <a:gd name="connsiteY96" fmla="*/ 68906 h 265739"/>
                    <a:gd name="connsiteX97" fmla="*/ 148567 w 660635"/>
                    <a:gd name="connsiteY97" fmla="*/ 68906 h 265739"/>
                    <a:gd name="connsiteX98" fmla="*/ 148567 w 660635"/>
                    <a:gd name="connsiteY98" fmla="*/ 201775 h 265739"/>
                    <a:gd name="connsiteX99" fmla="*/ 192602 w 660635"/>
                    <a:gd name="connsiteY99" fmla="*/ 201775 h 265739"/>
                    <a:gd name="connsiteX100" fmla="*/ 192602 w 660635"/>
                    <a:gd name="connsiteY100" fmla="*/ 129730 h 265739"/>
                    <a:gd name="connsiteX101" fmla="*/ 194077 w 660635"/>
                    <a:gd name="connsiteY101" fmla="*/ 118919 h 265739"/>
                    <a:gd name="connsiteX102" fmla="*/ 198472 w 660635"/>
                    <a:gd name="connsiteY102" fmla="*/ 109719 h 265739"/>
                    <a:gd name="connsiteX103" fmla="*/ 205816 w 660635"/>
                    <a:gd name="connsiteY103" fmla="*/ 103468 h 265739"/>
                    <a:gd name="connsiteX104" fmla="*/ 216080 w 660635"/>
                    <a:gd name="connsiteY104" fmla="*/ 101202 h 265739"/>
                    <a:gd name="connsiteX105" fmla="*/ 225827 w 660635"/>
                    <a:gd name="connsiteY105" fmla="*/ 103468 h 265739"/>
                    <a:gd name="connsiteX106" fmla="*/ 231833 w 660635"/>
                    <a:gd name="connsiteY106" fmla="*/ 109610 h 265739"/>
                    <a:gd name="connsiteX107" fmla="*/ 234890 w 660635"/>
                    <a:gd name="connsiteY107" fmla="*/ 118537 h 265739"/>
                    <a:gd name="connsiteX108" fmla="*/ 235818 w 660635"/>
                    <a:gd name="connsiteY108" fmla="*/ 129212 h 265739"/>
                    <a:gd name="connsiteX109" fmla="*/ 235818 w 660635"/>
                    <a:gd name="connsiteY109" fmla="*/ 201775 h 265739"/>
                    <a:gd name="connsiteX110" fmla="*/ 279826 w 660635"/>
                    <a:gd name="connsiteY110" fmla="*/ 201775 h 265739"/>
                    <a:gd name="connsiteX111" fmla="*/ 28556 w 660635"/>
                    <a:gd name="connsiteY111" fmla="*/ 110729 h 265739"/>
                    <a:gd name="connsiteX112" fmla="*/ 43380 w 660635"/>
                    <a:gd name="connsiteY112" fmla="*/ 101120 h 265739"/>
                    <a:gd name="connsiteX113" fmla="*/ 61398 w 660635"/>
                    <a:gd name="connsiteY113" fmla="*/ 97107 h 265739"/>
                    <a:gd name="connsiteX114" fmla="*/ 78461 w 660635"/>
                    <a:gd name="connsiteY114" fmla="*/ 101775 h 265739"/>
                    <a:gd name="connsiteX115" fmla="*/ 85395 w 660635"/>
                    <a:gd name="connsiteY115" fmla="*/ 116326 h 265739"/>
                    <a:gd name="connsiteX116" fmla="*/ 85395 w 660635"/>
                    <a:gd name="connsiteY116" fmla="*/ 118455 h 265739"/>
                    <a:gd name="connsiteX117" fmla="*/ 55774 w 660635"/>
                    <a:gd name="connsiteY117" fmla="*/ 120066 h 265739"/>
                    <a:gd name="connsiteX118" fmla="*/ 28146 w 660635"/>
                    <a:gd name="connsiteY118" fmla="*/ 126482 h 265739"/>
                    <a:gd name="connsiteX119" fmla="*/ 7862 w 660635"/>
                    <a:gd name="connsiteY119" fmla="*/ 140077 h 265739"/>
                    <a:gd name="connsiteX120" fmla="*/ 0 w 660635"/>
                    <a:gd name="connsiteY120" fmla="*/ 163282 h 265739"/>
                    <a:gd name="connsiteX121" fmla="*/ 4532 w 660635"/>
                    <a:gd name="connsiteY121" fmla="*/ 183020 h 265739"/>
                    <a:gd name="connsiteX122" fmla="*/ 16134 w 660635"/>
                    <a:gd name="connsiteY122" fmla="*/ 195824 h 265739"/>
                    <a:gd name="connsiteX123" fmla="*/ 31750 w 660635"/>
                    <a:gd name="connsiteY123" fmla="*/ 202758 h 265739"/>
                    <a:gd name="connsiteX124" fmla="*/ 48294 w 660635"/>
                    <a:gd name="connsiteY124" fmla="*/ 204888 h 265739"/>
                    <a:gd name="connsiteX125" fmla="*/ 70571 w 660635"/>
                    <a:gd name="connsiteY125" fmla="*/ 200356 h 265739"/>
                    <a:gd name="connsiteX126" fmla="*/ 85913 w 660635"/>
                    <a:gd name="connsiteY126" fmla="*/ 187552 h 265739"/>
                    <a:gd name="connsiteX127" fmla="*/ 86705 w 660635"/>
                    <a:gd name="connsiteY127" fmla="*/ 187552 h 265739"/>
                    <a:gd name="connsiteX128" fmla="*/ 86705 w 660635"/>
                    <a:gd name="connsiteY128" fmla="*/ 201693 h 265739"/>
                    <a:gd name="connsiteX129" fmla="*/ 126727 w 660635"/>
                    <a:gd name="connsiteY129" fmla="*/ 201693 h 265739"/>
                    <a:gd name="connsiteX130" fmla="*/ 126727 w 660635"/>
                    <a:gd name="connsiteY130" fmla="*/ 134726 h 265739"/>
                    <a:gd name="connsiteX131" fmla="*/ 123397 w 660635"/>
                    <a:gd name="connsiteY131" fmla="*/ 103386 h 265739"/>
                    <a:gd name="connsiteX132" fmla="*/ 112859 w 660635"/>
                    <a:gd name="connsiteY132" fmla="*/ 81518 h 265739"/>
                    <a:gd name="connsiteX133" fmla="*/ 94049 w 660635"/>
                    <a:gd name="connsiteY133" fmla="*/ 68714 h 265739"/>
                    <a:gd name="connsiteX134" fmla="*/ 65629 w 660635"/>
                    <a:gd name="connsiteY134" fmla="*/ 64565 h 265739"/>
                    <a:gd name="connsiteX135" fmla="*/ 33743 w 660635"/>
                    <a:gd name="connsiteY135" fmla="*/ 70161 h 265739"/>
                    <a:gd name="connsiteX136" fmla="*/ 6388 w 660635"/>
                    <a:gd name="connsiteY136" fmla="*/ 86978 h 265739"/>
                    <a:gd name="connsiteX137" fmla="*/ 28529 w 660635"/>
                    <a:gd name="connsiteY137" fmla="*/ 110729 h 265739"/>
                    <a:gd name="connsiteX138" fmla="*/ 86705 w 660635"/>
                    <a:gd name="connsiteY138" fmla="*/ 148349 h 265739"/>
                    <a:gd name="connsiteX139" fmla="*/ 79634 w 660635"/>
                    <a:gd name="connsiteY139" fmla="*/ 168223 h 265739"/>
                    <a:gd name="connsiteX140" fmla="*/ 59214 w 660635"/>
                    <a:gd name="connsiteY140" fmla="*/ 175567 h 265739"/>
                    <a:gd name="connsiteX141" fmla="*/ 52553 w 660635"/>
                    <a:gd name="connsiteY141" fmla="*/ 174912 h 265739"/>
                    <a:gd name="connsiteX142" fmla="*/ 46410 w 660635"/>
                    <a:gd name="connsiteY142" fmla="*/ 172646 h 265739"/>
                    <a:gd name="connsiteX143" fmla="*/ 42015 w 660635"/>
                    <a:gd name="connsiteY143" fmla="*/ 168387 h 265739"/>
                    <a:gd name="connsiteX144" fmla="*/ 40295 w 660635"/>
                    <a:gd name="connsiteY144" fmla="*/ 161972 h 265739"/>
                    <a:gd name="connsiteX145" fmla="*/ 44035 w 660635"/>
                    <a:gd name="connsiteY145" fmla="*/ 152499 h 265739"/>
                    <a:gd name="connsiteX146" fmla="*/ 53508 w 660635"/>
                    <a:gd name="connsiteY146" fmla="*/ 147011 h 265739"/>
                    <a:gd name="connsiteX147" fmla="*/ 66585 w 660635"/>
                    <a:gd name="connsiteY147" fmla="*/ 144472 h 265739"/>
                    <a:gd name="connsiteX148" fmla="*/ 81136 w 660635"/>
                    <a:gd name="connsiteY148" fmla="*/ 143817 h 265739"/>
                    <a:gd name="connsiteX149" fmla="*/ 86732 w 660635"/>
                    <a:gd name="connsiteY149" fmla="*/ 143817 h 265739"/>
                    <a:gd name="connsiteX150" fmla="*/ 86732 w 660635"/>
                    <a:gd name="connsiteY150" fmla="*/ 148349 h 26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60635" h="265739">
                      <a:moveTo>
                        <a:pt x="660636" y="0"/>
                      </a:moveTo>
                      <a:lnTo>
                        <a:pt x="616082" y="0"/>
                      </a:lnTo>
                      <a:lnTo>
                        <a:pt x="616082" y="201721"/>
                      </a:lnTo>
                      <a:lnTo>
                        <a:pt x="660636" y="201721"/>
                      </a:lnTo>
                      <a:lnTo>
                        <a:pt x="660636" y="0"/>
                      </a:lnTo>
                      <a:close/>
                      <a:moveTo>
                        <a:pt x="594078" y="106471"/>
                      </a:moveTo>
                      <a:cubicBezTo>
                        <a:pt x="590775" y="97571"/>
                        <a:pt x="586215" y="90009"/>
                        <a:pt x="580319" y="83784"/>
                      </a:cubicBezTo>
                      <a:cubicBezTo>
                        <a:pt x="574449" y="77560"/>
                        <a:pt x="567433" y="72809"/>
                        <a:pt x="559243" y="69506"/>
                      </a:cubicBezTo>
                      <a:cubicBezTo>
                        <a:pt x="551053" y="66230"/>
                        <a:pt x="542071" y="64565"/>
                        <a:pt x="532298" y="64565"/>
                      </a:cubicBezTo>
                      <a:cubicBezTo>
                        <a:pt x="522524" y="64565"/>
                        <a:pt x="512724" y="66257"/>
                        <a:pt x="504015" y="69643"/>
                      </a:cubicBezTo>
                      <a:cubicBezTo>
                        <a:pt x="495306" y="73028"/>
                        <a:pt x="487744" y="77778"/>
                        <a:pt x="481328" y="83921"/>
                      </a:cubicBezTo>
                      <a:cubicBezTo>
                        <a:pt x="474940" y="90063"/>
                        <a:pt x="469862" y="97516"/>
                        <a:pt x="466122" y="106334"/>
                      </a:cubicBezTo>
                      <a:cubicBezTo>
                        <a:pt x="462382" y="115125"/>
                        <a:pt x="460526" y="124953"/>
                        <a:pt x="460526" y="135818"/>
                      </a:cubicBezTo>
                      <a:cubicBezTo>
                        <a:pt x="460526" y="146684"/>
                        <a:pt x="462437" y="156976"/>
                        <a:pt x="466259" y="165685"/>
                      </a:cubicBezTo>
                      <a:cubicBezTo>
                        <a:pt x="470081" y="174393"/>
                        <a:pt x="475322" y="181737"/>
                        <a:pt x="482011" y="187688"/>
                      </a:cubicBezTo>
                      <a:cubicBezTo>
                        <a:pt x="488672" y="193667"/>
                        <a:pt x="496453" y="198172"/>
                        <a:pt x="505353" y="201284"/>
                      </a:cubicBezTo>
                      <a:cubicBezTo>
                        <a:pt x="514252" y="204396"/>
                        <a:pt x="523671" y="205952"/>
                        <a:pt x="533635" y="205952"/>
                      </a:cubicBezTo>
                      <a:cubicBezTo>
                        <a:pt x="547149" y="205952"/>
                        <a:pt x="559025" y="203523"/>
                        <a:pt x="569262" y="198609"/>
                      </a:cubicBezTo>
                      <a:cubicBezTo>
                        <a:pt x="579500" y="193722"/>
                        <a:pt x="587717" y="186733"/>
                        <a:pt x="593941" y="177669"/>
                      </a:cubicBezTo>
                      <a:lnTo>
                        <a:pt x="563529" y="158450"/>
                      </a:lnTo>
                      <a:cubicBezTo>
                        <a:pt x="560499" y="162545"/>
                        <a:pt x="556595" y="165876"/>
                        <a:pt x="551790" y="168469"/>
                      </a:cubicBezTo>
                      <a:cubicBezTo>
                        <a:pt x="546985" y="171063"/>
                        <a:pt x="541116" y="172318"/>
                        <a:pt x="534181" y="172318"/>
                      </a:cubicBezTo>
                      <a:cubicBezTo>
                        <a:pt x="530278" y="172318"/>
                        <a:pt x="526483" y="171691"/>
                        <a:pt x="522852" y="170462"/>
                      </a:cubicBezTo>
                      <a:cubicBezTo>
                        <a:pt x="519194" y="169206"/>
                        <a:pt x="515918" y="167486"/>
                        <a:pt x="512969" y="165248"/>
                      </a:cubicBezTo>
                      <a:cubicBezTo>
                        <a:pt x="510048" y="163036"/>
                        <a:pt x="507618" y="160416"/>
                        <a:pt x="505762" y="157385"/>
                      </a:cubicBezTo>
                      <a:cubicBezTo>
                        <a:pt x="503906" y="154355"/>
                        <a:pt x="502786" y="150970"/>
                        <a:pt x="502431" y="147257"/>
                      </a:cubicBezTo>
                      <a:lnTo>
                        <a:pt x="598746" y="147257"/>
                      </a:lnTo>
                      <a:cubicBezTo>
                        <a:pt x="598910" y="145646"/>
                        <a:pt x="599019" y="143981"/>
                        <a:pt x="599019" y="142179"/>
                      </a:cubicBezTo>
                      <a:lnTo>
                        <a:pt x="599019" y="136828"/>
                      </a:lnTo>
                      <a:cubicBezTo>
                        <a:pt x="599019" y="125444"/>
                        <a:pt x="597381" y="115316"/>
                        <a:pt x="594078" y="106416"/>
                      </a:cubicBezTo>
                      <a:moveTo>
                        <a:pt x="502431" y="120066"/>
                      </a:moveTo>
                      <a:cubicBezTo>
                        <a:pt x="502595" y="116681"/>
                        <a:pt x="503496" y="113432"/>
                        <a:pt x="505107" y="110320"/>
                      </a:cubicBezTo>
                      <a:cubicBezTo>
                        <a:pt x="506718" y="107208"/>
                        <a:pt x="508847" y="104505"/>
                        <a:pt x="511522" y="102184"/>
                      </a:cubicBezTo>
                      <a:cubicBezTo>
                        <a:pt x="514198" y="99864"/>
                        <a:pt x="517310" y="98035"/>
                        <a:pt x="520859" y="96724"/>
                      </a:cubicBezTo>
                      <a:cubicBezTo>
                        <a:pt x="524408" y="95387"/>
                        <a:pt x="528339" y="94732"/>
                        <a:pt x="532598" y="94732"/>
                      </a:cubicBezTo>
                      <a:cubicBezTo>
                        <a:pt x="541307" y="94732"/>
                        <a:pt x="547859" y="97216"/>
                        <a:pt x="552200" y="102212"/>
                      </a:cubicBezTo>
                      <a:cubicBezTo>
                        <a:pt x="556568" y="107180"/>
                        <a:pt x="558724" y="113159"/>
                        <a:pt x="558724" y="120093"/>
                      </a:cubicBezTo>
                      <a:lnTo>
                        <a:pt x="502431" y="120093"/>
                      </a:lnTo>
                      <a:close/>
                      <a:moveTo>
                        <a:pt x="399292" y="147557"/>
                      </a:moveTo>
                      <a:cubicBezTo>
                        <a:pt x="397790" y="151652"/>
                        <a:pt x="395633" y="155201"/>
                        <a:pt x="392903" y="158232"/>
                      </a:cubicBezTo>
                      <a:cubicBezTo>
                        <a:pt x="390146" y="161262"/>
                        <a:pt x="386761" y="163692"/>
                        <a:pt x="382748" y="165575"/>
                      </a:cubicBezTo>
                      <a:cubicBezTo>
                        <a:pt x="378762" y="167432"/>
                        <a:pt x="374257" y="168387"/>
                        <a:pt x="369289" y="168387"/>
                      </a:cubicBezTo>
                      <a:cubicBezTo>
                        <a:pt x="364320" y="168387"/>
                        <a:pt x="359897" y="167459"/>
                        <a:pt x="356075" y="165575"/>
                      </a:cubicBezTo>
                      <a:cubicBezTo>
                        <a:pt x="352253" y="163692"/>
                        <a:pt x="349005" y="161207"/>
                        <a:pt x="346329" y="158095"/>
                      </a:cubicBezTo>
                      <a:cubicBezTo>
                        <a:pt x="343654" y="154983"/>
                        <a:pt x="341606" y="151379"/>
                        <a:pt x="340187" y="147284"/>
                      </a:cubicBezTo>
                      <a:cubicBezTo>
                        <a:pt x="338767" y="143189"/>
                        <a:pt x="338057" y="138930"/>
                        <a:pt x="338057" y="134480"/>
                      </a:cubicBezTo>
                      <a:cubicBezTo>
                        <a:pt x="338057" y="130031"/>
                        <a:pt x="338767" y="125499"/>
                        <a:pt x="340187" y="121404"/>
                      </a:cubicBezTo>
                      <a:cubicBezTo>
                        <a:pt x="341606" y="117309"/>
                        <a:pt x="343654" y="113760"/>
                        <a:pt x="346329" y="110729"/>
                      </a:cubicBezTo>
                      <a:cubicBezTo>
                        <a:pt x="349005" y="107699"/>
                        <a:pt x="352253" y="105297"/>
                        <a:pt x="356075" y="103522"/>
                      </a:cubicBezTo>
                      <a:cubicBezTo>
                        <a:pt x="359897" y="101748"/>
                        <a:pt x="364293" y="100847"/>
                        <a:pt x="369289" y="100847"/>
                      </a:cubicBezTo>
                      <a:cubicBezTo>
                        <a:pt x="374285" y="100847"/>
                        <a:pt x="378707" y="101748"/>
                        <a:pt x="382639" y="103522"/>
                      </a:cubicBezTo>
                      <a:cubicBezTo>
                        <a:pt x="386542" y="105297"/>
                        <a:pt x="389928" y="107754"/>
                        <a:pt x="392767" y="110866"/>
                      </a:cubicBezTo>
                      <a:cubicBezTo>
                        <a:pt x="395606" y="113978"/>
                        <a:pt x="397790" y="117582"/>
                        <a:pt x="399292" y="121677"/>
                      </a:cubicBezTo>
                      <a:cubicBezTo>
                        <a:pt x="400793" y="125772"/>
                        <a:pt x="401557" y="130031"/>
                        <a:pt x="401557" y="134480"/>
                      </a:cubicBezTo>
                      <a:cubicBezTo>
                        <a:pt x="401557" y="138930"/>
                        <a:pt x="400793" y="143462"/>
                        <a:pt x="399292" y="147557"/>
                      </a:cubicBezTo>
                      <a:moveTo>
                        <a:pt x="443190" y="68851"/>
                      </a:moveTo>
                      <a:lnTo>
                        <a:pt x="401830" y="68851"/>
                      </a:lnTo>
                      <a:lnTo>
                        <a:pt x="401830" y="85941"/>
                      </a:lnTo>
                      <a:lnTo>
                        <a:pt x="401284" y="85941"/>
                      </a:lnTo>
                      <a:cubicBezTo>
                        <a:pt x="396671" y="78843"/>
                        <a:pt x="390528" y="73574"/>
                        <a:pt x="382884" y="70189"/>
                      </a:cubicBezTo>
                      <a:cubicBezTo>
                        <a:pt x="375240" y="66803"/>
                        <a:pt x="367241" y="65111"/>
                        <a:pt x="358887" y="65111"/>
                      </a:cubicBezTo>
                      <a:cubicBezTo>
                        <a:pt x="348923" y="65111"/>
                        <a:pt x="340023" y="67022"/>
                        <a:pt x="332188" y="70844"/>
                      </a:cubicBezTo>
                      <a:cubicBezTo>
                        <a:pt x="324353" y="74666"/>
                        <a:pt x="317746" y="79798"/>
                        <a:pt x="312313" y="86187"/>
                      </a:cubicBezTo>
                      <a:cubicBezTo>
                        <a:pt x="306881" y="92602"/>
                        <a:pt x="302758" y="99973"/>
                        <a:pt x="299919" y="108327"/>
                      </a:cubicBezTo>
                      <a:cubicBezTo>
                        <a:pt x="297080" y="116681"/>
                        <a:pt x="295660" y="125499"/>
                        <a:pt x="295660" y="134754"/>
                      </a:cubicBezTo>
                      <a:cubicBezTo>
                        <a:pt x="295660" y="144008"/>
                        <a:pt x="297080" y="152772"/>
                        <a:pt x="299919" y="161016"/>
                      </a:cubicBezTo>
                      <a:cubicBezTo>
                        <a:pt x="302758" y="169288"/>
                        <a:pt x="306908" y="176523"/>
                        <a:pt x="312313" y="182774"/>
                      </a:cubicBezTo>
                      <a:cubicBezTo>
                        <a:pt x="317746" y="188999"/>
                        <a:pt x="324353" y="193940"/>
                        <a:pt x="332188" y="197598"/>
                      </a:cubicBezTo>
                      <a:cubicBezTo>
                        <a:pt x="340023" y="201257"/>
                        <a:pt x="349005" y="203058"/>
                        <a:pt x="359133" y="203058"/>
                      </a:cubicBezTo>
                      <a:cubicBezTo>
                        <a:pt x="368033" y="203058"/>
                        <a:pt x="375950" y="201475"/>
                        <a:pt x="382884" y="198254"/>
                      </a:cubicBezTo>
                      <a:cubicBezTo>
                        <a:pt x="389818" y="195060"/>
                        <a:pt x="395333" y="190773"/>
                        <a:pt x="399428" y="185450"/>
                      </a:cubicBezTo>
                      <a:lnTo>
                        <a:pt x="400220" y="185450"/>
                      </a:lnTo>
                      <a:lnTo>
                        <a:pt x="400220" y="193449"/>
                      </a:lnTo>
                      <a:cubicBezTo>
                        <a:pt x="400220" y="204642"/>
                        <a:pt x="397162" y="213624"/>
                        <a:pt x="391020" y="220394"/>
                      </a:cubicBezTo>
                      <a:cubicBezTo>
                        <a:pt x="384877" y="227137"/>
                        <a:pt x="375404" y="230522"/>
                        <a:pt x="362600" y="230522"/>
                      </a:cubicBezTo>
                      <a:cubicBezTo>
                        <a:pt x="355147" y="230522"/>
                        <a:pt x="347531" y="229130"/>
                        <a:pt x="339777" y="226373"/>
                      </a:cubicBezTo>
                      <a:cubicBezTo>
                        <a:pt x="332051" y="223615"/>
                        <a:pt x="324981" y="219384"/>
                        <a:pt x="318565" y="213706"/>
                      </a:cubicBezTo>
                      <a:lnTo>
                        <a:pt x="296698" y="244937"/>
                      </a:lnTo>
                      <a:cubicBezTo>
                        <a:pt x="305761" y="251680"/>
                        <a:pt x="316490" y="256840"/>
                        <a:pt x="328857" y="260416"/>
                      </a:cubicBezTo>
                      <a:cubicBezTo>
                        <a:pt x="341224" y="263965"/>
                        <a:pt x="353264" y="265740"/>
                        <a:pt x="365003" y="265740"/>
                      </a:cubicBezTo>
                      <a:cubicBezTo>
                        <a:pt x="376742" y="265740"/>
                        <a:pt x="387443" y="264183"/>
                        <a:pt x="397162" y="261071"/>
                      </a:cubicBezTo>
                      <a:cubicBezTo>
                        <a:pt x="406854" y="257959"/>
                        <a:pt x="415071" y="253236"/>
                        <a:pt x="421841" y="246930"/>
                      </a:cubicBezTo>
                      <a:cubicBezTo>
                        <a:pt x="428585" y="240623"/>
                        <a:pt x="433826" y="232652"/>
                        <a:pt x="437566" y="223042"/>
                      </a:cubicBezTo>
                      <a:cubicBezTo>
                        <a:pt x="441306" y="213433"/>
                        <a:pt x="443163" y="202130"/>
                        <a:pt x="443163" y="189163"/>
                      </a:cubicBezTo>
                      <a:lnTo>
                        <a:pt x="443163" y="68824"/>
                      </a:lnTo>
                      <a:close/>
                      <a:moveTo>
                        <a:pt x="279881" y="201721"/>
                      </a:moveTo>
                      <a:lnTo>
                        <a:pt x="279881" y="119547"/>
                      </a:lnTo>
                      <a:cubicBezTo>
                        <a:pt x="279881" y="112968"/>
                        <a:pt x="279035" y="106389"/>
                        <a:pt x="277342" y="99809"/>
                      </a:cubicBezTo>
                      <a:cubicBezTo>
                        <a:pt x="275649" y="93230"/>
                        <a:pt x="272892" y="87415"/>
                        <a:pt x="269070" y="82337"/>
                      </a:cubicBezTo>
                      <a:cubicBezTo>
                        <a:pt x="265248" y="77259"/>
                        <a:pt x="260225" y="73137"/>
                        <a:pt x="254000" y="69943"/>
                      </a:cubicBezTo>
                      <a:cubicBezTo>
                        <a:pt x="247776" y="66749"/>
                        <a:pt x="240214" y="65138"/>
                        <a:pt x="231314" y="65138"/>
                      </a:cubicBezTo>
                      <a:cubicBezTo>
                        <a:pt x="226673" y="65138"/>
                        <a:pt x="222332" y="65766"/>
                        <a:pt x="218237" y="67022"/>
                      </a:cubicBezTo>
                      <a:cubicBezTo>
                        <a:pt x="214142" y="68250"/>
                        <a:pt x="210375" y="69861"/>
                        <a:pt x="206880" y="71827"/>
                      </a:cubicBezTo>
                      <a:cubicBezTo>
                        <a:pt x="203413" y="73792"/>
                        <a:pt x="200383" y="76140"/>
                        <a:pt x="197817" y="78897"/>
                      </a:cubicBezTo>
                      <a:cubicBezTo>
                        <a:pt x="195223" y="81655"/>
                        <a:pt x="193148" y="84467"/>
                        <a:pt x="191538" y="87306"/>
                      </a:cubicBezTo>
                      <a:lnTo>
                        <a:pt x="190992" y="87306"/>
                      </a:lnTo>
                      <a:lnTo>
                        <a:pt x="190992" y="68906"/>
                      </a:lnTo>
                      <a:lnTo>
                        <a:pt x="148567" y="68906"/>
                      </a:lnTo>
                      <a:lnTo>
                        <a:pt x="148567" y="201775"/>
                      </a:lnTo>
                      <a:lnTo>
                        <a:pt x="192602" y="201775"/>
                      </a:lnTo>
                      <a:lnTo>
                        <a:pt x="192602" y="129730"/>
                      </a:lnTo>
                      <a:cubicBezTo>
                        <a:pt x="192602" y="125990"/>
                        <a:pt x="193094" y="122387"/>
                        <a:pt x="194077" y="118919"/>
                      </a:cubicBezTo>
                      <a:cubicBezTo>
                        <a:pt x="195059" y="115452"/>
                        <a:pt x="196534" y="112395"/>
                        <a:pt x="198472" y="109719"/>
                      </a:cubicBezTo>
                      <a:cubicBezTo>
                        <a:pt x="200410" y="107044"/>
                        <a:pt x="202867" y="104969"/>
                        <a:pt x="205816" y="103468"/>
                      </a:cubicBezTo>
                      <a:cubicBezTo>
                        <a:pt x="208764" y="101966"/>
                        <a:pt x="212177" y="101202"/>
                        <a:pt x="216080" y="101202"/>
                      </a:cubicBezTo>
                      <a:cubicBezTo>
                        <a:pt x="219984" y="101202"/>
                        <a:pt x="223233" y="101966"/>
                        <a:pt x="225827" y="103468"/>
                      </a:cubicBezTo>
                      <a:cubicBezTo>
                        <a:pt x="228393" y="104969"/>
                        <a:pt x="230413" y="107017"/>
                        <a:pt x="231833" y="109610"/>
                      </a:cubicBezTo>
                      <a:cubicBezTo>
                        <a:pt x="233252" y="112176"/>
                        <a:pt x="234262" y="115179"/>
                        <a:pt x="234890" y="118537"/>
                      </a:cubicBezTo>
                      <a:cubicBezTo>
                        <a:pt x="235518" y="121922"/>
                        <a:pt x="235818" y="125471"/>
                        <a:pt x="235818" y="129212"/>
                      </a:cubicBezTo>
                      <a:lnTo>
                        <a:pt x="235818" y="201775"/>
                      </a:lnTo>
                      <a:lnTo>
                        <a:pt x="279826" y="201775"/>
                      </a:lnTo>
                      <a:close/>
                      <a:moveTo>
                        <a:pt x="28556" y="110729"/>
                      </a:moveTo>
                      <a:cubicBezTo>
                        <a:pt x="32651" y="106989"/>
                        <a:pt x="37592" y="103795"/>
                        <a:pt x="43380" y="101120"/>
                      </a:cubicBezTo>
                      <a:cubicBezTo>
                        <a:pt x="49168" y="98444"/>
                        <a:pt x="55174" y="97107"/>
                        <a:pt x="61398" y="97107"/>
                      </a:cubicBezTo>
                      <a:cubicBezTo>
                        <a:pt x="68141" y="97107"/>
                        <a:pt x="73847" y="98663"/>
                        <a:pt x="78461" y="101775"/>
                      </a:cubicBezTo>
                      <a:cubicBezTo>
                        <a:pt x="83074" y="104887"/>
                        <a:pt x="85395" y="109747"/>
                        <a:pt x="85395" y="116326"/>
                      </a:cubicBezTo>
                      <a:lnTo>
                        <a:pt x="85395" y="118455"/>
                      </a:lnTo>
                      <a:cubicBezTo>
                        <a:pt x="75785" y="118455"/>
                        <a:pt x="65930" y="119001"/>
                        <a:pt x="55774" y="120066"/>
                      </a:cubicBezTo>
                      <a:cubicBezTo>
                        <a:pt x="45646" y="121131"/>
                        <a:pt x="36418" y="123260"/>
                        <a:pt x="28146" y="126482"/>
                      </a:cubicBezTo>
                      <a:cubicBezTo>
                        <a:pt x="19874" y="129676"/>
                        <a:pt x="13104" y="134235"/>
                        <a:pt x="7862" y="140077"/>
                      </a:cubicBezTo>
                      <a:cubicBezTo>
                        <a:pt x="2621" y="145947"/>
                        <a:pt x="0" y="153700"/>
                        <a:pt x="0" y="163282"/>
                      </a:cubicBezTo>
                      <a:cubicBezTo>
                        <a:pt x="0" y="171117"/>
                        <a:pt x="1502" y="177697"/>
                        <a:pt x="4532" y="183020"/>
                      </a:cubicBezTo>
                      <a:cubicBezTo>
                        <a:pt x="7562" y="188371"/>
                        <a:pt x="11411" y="192630"/>
                        <a:pt x="16134" y="195824"/>
                      </a:cubicBezTo>
                      <a:cubicBezTo>
                        <a:pt x="20830" y="199018"/>
                        <a:pt x="26044" y="201339"/>
                        <a:pt x="31750" y="202758"/>
                      </a:cubicBezTo>
                      <a:cubicBezTo>
                        <a:pt x="37428" y="204178"/>
                        <a:pt x="42970" y="204888"/>
                        <a:pt x="48294" y="204888"/>
                      </a:cubicBezTo>
                      <a:cubicBezTo>
                        <a:pt x="56293" y="204888"/>
                        <a:pt x="63718" y="203359"/>
                        <a:pt x="70571" y="200356"/>
                      </a:cubicBezTo>
                      <a:cubicBezTo>
                        <a:pt x="77423" y="197325"/>
                        <a:pt x="82528" y="193067"/>
                        <a:pt x="85913" y="187552"/>
                      </a:cubicBezTo>
                      <a:lnTo>
                        <a:pt x="86705" y="187552"/>
                      </a:lnTo>
                      <a:lnTo>
                        <a:pt x="86705" y="201693"/>
                      </a:lnTo>
                      <a:lnTo>
                        <a:pt x="126727" y="201693"/>
                      </a:lnTo>
                      <a:lnTo>
                        <a:pt x="126727" y="134726"/>
                      </a:lnTo>
                      <a:cubicBezTo>
                        <a:pt x="126727" y="122632"/>
                        <a:pt x="125608" y="112176"/>
                        <a:pt x="123397" y="103386"/>
                      </a:cubicBezTo>
                      <a:cubicBezTo>
                        <a:pt x="121158" y="94568"/>
                        <a:pt x="117664" y="87279"/>
                        <a:pt x="112859" y="81518"/>
                      </a:cubicBezTo>
                      <a:cubicBezTo>
                        <a:pt x="108054" y="75731"/>
                        <a:pt x="101775" y="71472"/>
                        <a:pt x="94049" y="68714"/>
                      </a:cubicBezTo>
                      <a:cubicBezTo>
                        <a:pt x="86296" y="65957"/>
                        <a:pt x="76850" y="64565"/>
                        <a:pt x="65629" y="64565"/>
                      </a:cubicBezTo>
                      <a:cubicBezTo>
                        <a:pt x="54409" y="64565"/>
                        <a:pt x="44144" y="66421"/>
                        <a:pt x="33743" y="70161"/>
                      </a:cubicBezTo>
                      <a:cubicBezTo>
                        <a:pt x="23342" y="73901"/>
                        <a:pt x="14223" y="79498"/>
                        <a:pt x="6388" y="86978"/>
                      </a:cubicBezTo>
                      <a:lnTo>
                        <a:pt x="28529" y="110729"/>
                      </a:lnTo>
                      <a:close/>
                      <a:moveTo>
                        <a:pt x="86705" y="148349"/>
                      </a:moveTo>
                      <a:cubicBezTo>
                        <a:pt x="86705" y="156703"/>
                        <a:pt x="84357" y="163337"/>
                        <a:pt x="79634" y="168223"/>
                      </a:cubicBezTo>
                      <a:cubicBezTo>
                        <a:pt x="74912" y="173110"/>
                        <a:pt x="68114" y="175567"/>
                        <a:pt x="59214" y="175567"/>
                      </a:cubicBezTo>
                      <a:cubicBezTo>
                        <a:pt x="57085" y="175567"/>
                        <a:pt x="54846" y="175349"/>
                        <a:pt x="52553" y="174912"/>
                      </a:cubicBezTo>
                      <a:cubicBezTo>
                        <a:pt x="50232" y="174475"/>
                        <a:pt x="48185" y="173711"/>
                        <a:pt x="46410" y="172646"/>
                      </a:cubicBezTo>
                      <a:cubicBezTo>
                        <a:pt x="44636" y="171581"/>
                        <a:pt x="43161" y="170162"/>
                        <a:pt x="42015" y="168387"/>
                      </a:cubicBezTo>
                      <a:cubicBezTo>
                        <a:pt x="40868" y="166613"/>
                        <a:pt x="40295" y="164483"/>
                        <a:pt x="40295" y="161972"/>
                      </a:cubicBezTo>
                      <a:cubicBezTo>
                        <a:pt x="40295" y="158068"/>
                        <a:pt x="41551" y="154901"/>
                        <a:pt x="44035" y="152499"/>
                      </a:cubicBezTo>
                      <a:cubicBezTo>
                        <a:pt x="46519" y="150096"/>
                        <a:pt x="49686" y="148267"/>
                        <a:pt x="53508" y="147011"/>
                      </a:cubicBezTo>
                      <a:cubicBezTo>
                        <a:pt x="57330" y="145755"/>
                        <a:pt x="61698" y="144909"/>
                        <a:pt x="66585" y="144472"/>
                      </a:cubicBezTo>
                      <a:cubicBezTo>
                        <a:pt x="71472" y="144036"/>
                        <a:pt x="76331" y="143817"/>
                        <a:pt x="81136" y="143817"/>
                      </a:cubicBezTo>
                      <a:lnTo>
                        <a:pt x="86732" y="143817"/>
                      </a:lnTo>
                      <a:lnTo>
                        <a:pt x="86732" y="148349"/>
                      </a:lnTo>
                      <a:close/>
                    </a:path>
                  </a:pathLst>
                </a:custGeom>
                <a:solidFill>
                  <a:srgbClr val="75C044"/>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B39A3F2-D7EB-DA86-3D35-DE84798995CE}"/>
                    </a:ext>
                  </a:extLst>
                </p:cNvPr>
                <p:cNvSpPr/>
                <p:nvPr/>
              </p:nvSpPr>
              <p:spPr>
                <a:xfrm>
                  <a:off x="9605722" y="6261458"/>
                  <a:ext cx="116380" cy="141442"/>
                </a:xfrm>
                <a:custGeom>
                  <a:avLst/>
                  <a:gdLst>
                    <a:gd name="connsiteX0" fmla="*/ 27 w 116380"/>
                    <a:gd name="connsiteY0" fmla="*/ 18673 h 141442"/>
                    <a:gd name="connsiteX1" fmla="*/ 24188 w 116380"/>
                    <a:gd name="connsiteY1" fmla="*/ 4668 h 141442"/>
                    <a:gd name="connsiteX2" fmla="*/ 53399 w 116380"/>
                    <a:gd name="connsiteY2" fmla="*/ 0 h 141442"/>
                    <a:gd name="connsiteX3" fmla="*/ 72755 w 116380"/>
                    <a:gd name="connsiteY3" fmla="*/ 2539 h 141442"/>
                    <a:gd name="connsiteX4" fmla="*/ 90500 w 116380"/>
                    <a:gd name="connsiteY4" fmla="*/ 10401 h 141442"/>
                    <a:gd name="connsiteX5" fmla="*/ 103577 w 116380"/>
                    <a:gd name="connsiteY5" fmla="*/ 24133 h 141442"/>
                    <a:gd name="connsiteX6" fmla="*/ 108654 w 116380"/>
                    <a:gd name="connsiteY6" fmla="*/ 44527 h 141442"/>
                    <a:gd name="connsiteX7" fmla="*/ 105187 w 116380"/>
                    <a:gd name="connsiteY7" fmla="*/ 60552 h 141442"/>
                    <a:gd name="connsiteX8" fmla="*/ 96233 w 116380"/>
                    <a:gd name="connsiteY8" fmla="*/ 71772 h 141442"/>
                    <a:gd name="connsiteX9" fmla="*/ 83811 w 116380"/>
                    <a:gd name="connsiteY9" fmla="*/ 78979 h 141442"/>
                    <a:gd name="connsiteX10" fmla="*/ 69943 w 116380"/>
                    <a:gd name="connsiteY10" fmla="*/ 83238 h 141442"/>
                    <a:gd name="connsiteX11" fmla="*/ 49932 w 116380"/>
                    <a:gd name="connsiteY11" fmla="*/ 89381 h 141442"/>
                    <a:gd name="connsiteX12" fmla="*/ 43516 w 116380"/>
                    <a:gd name="connsiteY12" fmla="*/ 98444 h 141442"/>
                    <a:gd name="connsiteX13" fmla="*/ 48731 w 116380"/>
                    <a:gd name="connsiteY13" fmla="*/ 107399 h 141442"/>
                    <a:gd name="connsiteX14" fmla="*/ 59269 w 116380"/>
                    <a:gd name="connsiteY14" fmla="*/ 109938 h 141442"/>
                    <a:gd name="connsiteX15" fmla="*/ 77423 w 116380"/>
                    <a:gd name="connsiteY15" fmla="*/ 105679 h 141442"/>
                    <a:gd name="connsiteX16" fmla="*/ 91838 w 116380"/>
                    <a:gd name="connsiteY16" fmla="*/ 95005 h 141442"/>
                    <a:gd name="connsiteX17" fmla="*/ 116380 w 116380"/>
                    <a:gd name="connsiteY17" fmla="*/ 120885 h 141442"/>
                    <a:gd name="connsiteX18" fmla="*/ 90363 w 116380"/>
                    <a:gd name="connsiteY18" fmla="*/ 136228 h 141442"/>
                    <a:gd name="connsiteX19" fmla="*/ 58477 w 116380"/>
                    <a:gd name="connsiteY19" fmla="*/ 141442 h 141442"/>
                    <a:gd name="connsiteX20" fmla="*/ 38193 w 116380"/>
                    <a:gd name="connsiteY20" fmla="*/ 139040 h 141442"/>
                    <a:gd name="connsiteX21" fmla="*/ 19902 w 116380"/>
                    <a:gd name="connsiteY21" fmla="*/ 131314 h 141442"/>
                    <a:gd name="connsiteX22" fmla="*/ 6689 w 116380"/>
                    <a:gd name="connsiteY22" fmla="*/ 117309 h 141442"/>
                    <a:gd name="connsiteX23" fmla="*/ 1611 w 116380"/>
                    <a:gd name="connsiteY23" fmla="*/ 96096 h 141442"/>
                    <a:gd name="connsiteX24" fmla="*/ 5351 w 116380"/>
                    <a:gd name="connsiteY24" fmla="*/ 79553 h 141442"/>
                    <a:gd name="connsiteX25" fmla="*/ 15233 w 116380"/>
                    <a:gd name="connsiteY25" fmla="*/ 67814 h 141442"/>
                    <a:gd name="connsiteX26" fmla="*/ 28965 w 116380"/>
                    <a:gd name="connsiteY26" fmla="*/ 60088 h 141442"/>
                    <a:gd name="connsiteX27" fmla="*/ 44035 w 116380"/>
                    <a:gd name="connsiteY27" fmla="*/ 55556 h 141442"/>
                    <a:gd name="connsiteX28" fmla="*/ 62572 w 116380"/>
                    <a:gd name="connsiteY28" fmla="*/ 50232 h 141442"/>
                    <a:gd name="connsiteX29" fmla="*/ 68305 w 116380"/>
                    <a:gd name="connsiteY29" fmla="*/ 42233 h 141442"/>
                    <a:gd name="connsiteX30" fmla="*/ 63091 w 116380"/>
                    <a:gd name="connsiteY30" fmla="*/ 33961 h 141442"/>
                    <a:gd name="connsiteX31" fmla="*/ 51761 w 116380"/>
                    <a:gd name="connsiteY31" fmla="*/ 31559 h 141442"/>
                    <a:gd name="connsiteX32" fmla="*/ 36555 w 116380"/>
                    <a:gd name="connsiteY32" fmla="*/ 35026 h 141442"/>
                    <a:gd name="connsiteX33" fmla="*/ 24024 w 116380"/>
                    <a:gd name="connsiteY33" fmla="*/ 43571 h 141442"/>
                    <a:gd name="connsiteX34" fmla="*/ 0 w 116380"/>
                    <a:gd name="connsiteY34" fmla="*/ 18755 h 14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6380" h="141442">
                      <a:moveTo>
                        <a:pt x="27" y="18673"/>
                      </a:moveTo>
                      <a:cubicBezTo>
                        <a:pt x="6607" y="12449"/>
                        <a:pt x="14660" y="7781"/>
                        <a:pt x="24188" y="4668"/>
                      </a:cubicBezTo>
                      <a:cubicBezTo>
                        <a:pt x="33716" y="1556"/>
                        <a:pt x="43435" y="0"/>
                        <a:pt x="53399" y="0"/>
                      </a:cubicBezTo>
                      <a:cubicBezTo>
                        <a:pt x="59787" y="0"/>
                        <a:pt x="66257" y="846"/>
                        <a:pt x="72755" y="2539"/>
                      </a:cubicBezTo>
                      <a:cubicBezTo>
                        <a:pt x="79252" y="4232"/>
                        <a:pt x="85149" y="6852"/>
                        <a:pt x="90500" y="10401"/>
                      </a:cubicBezTo>
                      <a:cubicBezTo>
                        <a:pt x="95823" y="13950"/>
                        <a:pt x="100191" y="18537"/>
                        <a:pt x="103577" y="24133"/>
                      </a:cubicBezTo>
                      <a:cubicBezTo>
                        <a:pt x="106962" y="29730"/>
                        <a:pt x="108654" y="36528"/>
                        <a:pt x="108654" y="44527"/>
                      </a:cubicBezTo>
                      <a:cubicBezTo>
                        <a:pt x="108654" y="50751"/>
                        <a:pt x="107508" y="56102"/>
                        <a:pt x="105187" y="60552"/>
                      </a:cubicBezTo>
                      <a:cubicBezTo>
                        <a:pt x="102867" y="65002"/>
                        <a:pt x="99891" y="68742"/>
                        <a:pt x="96233" y="71772"/>
                      </a:cubicBezTo>
                      <a:cubicBezTo>
                        <a:pt x="92575" y="74802"/>
                        <a:pt x="88452" y="77205"/>
                        <a:pt x="83811" y="78979"/>
                      </a:cubicBezTo>
                      <a:cubicBezTo>
                        <a:pt x="79198" y="80754"/>
                        <a:pt x="74584" y="82173"/>
                        <a:pt x="69943" y="83238"/>
                      </a:cubicBezTo>
                      <a:cubicBezTo>
                        <a:pt x="60879" y="85368"/>
                        <a:pt x="54191" y="87415"/>
                        <a:pt x="49932" y="89381"/>
                      </a:cubicBezTo>
                      <a:cubicBezTo>
                        <a:pt x="45673" y="91346"/>
                        <a:pt x="43516" y="94349"/>
                        <a:pt x="43516" y="98444"/>
                      </a:cubicBezTo>
                      <a:cubicBezTo>
                        <a:pt x="43516" y="102539"/>
                        <a:pt x="45264" y="105706"/>
                        <a:pt x="48731" y="107399"/>
                      </a:cubicBezTo>
                      <a:cubicBezTo>
                        <a:pt x="52198" y="109091"/>
                        <a:pt x="55720" y="109938"/>
                        <a:pt x="59269" y="109938"/>
                      </a:cubicBezTo>
                      <a:cubicBezTo>
                        <a:pt x="65684" y="109938"/>
                        <a:pt x="71717" y="108518"/>
                        <a:pt x="77423" y="105679"/>
                      </a:cubicBezTo>
                      <a:cubicBezTo>
                        <a:pt x="83129" y="102840"/>
                        <a:pt x="87934" y="99263"/>
                        <a:pt x="91838" y="95005"/>
                      </a:cubicBezTo>
                      <a:lnTo>
                        <a:pt x="116380" y="120885"/>
                      </a:lnTo>
                      <a:cubicBezTo>
                        <a:pt x="109446" y="127655"/>
                        <a:pt x="100765" y="132761"/>
                        <a:pt x="90363" y="136228"/>
                      </a:cubicBezTo>
                      <a:cubicBezTo>
                        <a:pt x="79962" y="139695"/>
                        <a:pt x="69342" y="141442"/>
                        <a:pt x="58477" y="141442"/>
                      </a:cubicBezTo>
                      <a:cubicBezTo>
                        <a:pt x="51706" y="141442"/>
                        <a:pt x="44963" y="140650"/>
                        <a:pt x="38193" y="139040"/>
                      </a:cubicBezTo>
                      <a:cubicBezTo>
                        <a:pt x="31422" y="137456"/>
                        <a:pt x="25335" y="134863"/>
                        <a:pt x="19902" y="131314"/>
                      </a:cubicBezTo>
                      <a:cubicBezTo>
                        <a:pt x="14469" y="127765"/>
                        <a:pt x="10074" y="123096"/>
                        <a:pt x="6689" y="117309"/>
                      </a:cubicBezTo>
                      <a:cubicBezTo>
                        <a:pt x="3303" y="111521"/>
                        <a:pt x="1611" y="104450"/>
                        <a:pt x="1611" y="96096"/>
                      </a:cubicBezTo>
                      <a:cubicBezTo>
                        <a:pt x="1611" y="89681"/>
                        <a:pt x="2839" y="84166"/>
                        <a:pt x="5351" y="79553"/>
                      </a:cubicBezTo>
                      <a:cubicBezTo>
                        <a:pt x="7835" y="74912"/>
                        <a:pt x="11138" y="71008"/>
                        <a:pt x="15233" y="67814"/>
                      </a:cubicBezTo>
                      <a:cubicBezTo>
                        <a:pt x="19328" y="64619"/>
                        <a:pt x="23915" y="62053"/>
                        <a:pt x="28965" y="60088"/>
                      </a:cubicBezTo>
                      <a:cubicBezTo>
                        <a:pt x="34043" y="58149"/>
                        <a:pt x="39066" y="56620"/>
                        <a:pt x="44035" y="55556"/>
                      </a:cubicBezTo>
                      <a:cubicBezTo>
                        <a:pt x="52580" y="53617"/>
                        <a:pt x="58750" y="51816"/>
                        <a:pt x="62572" y="50232"/>
                      </a:cubicBezTo>
                      <a:cubicBezTo>
                        <a:pt x="66394" y="48622"/>
                        <a:pt x="68305" y="45973"/>
                        <a:pt x="68305" y="42233"/>
                      </a:cubicBezTo>
                      <a:cubicBezTo>
                        <a:pt x="68305" y="38493"/>
                        <a:pt x="66585" y="35572"/>
                        <a:pt x="63091" y="33961"/>
                      </a:cubicBezTo>
                      <a:cubicBezTo>
                        <a:pt x="59623" y="32351"/>
                        <a:pt x="55856" y="31559"/>
                        <a:pt x="51761" y="31559"/>
                      </a:cubicBezTo>
                      <a:cubicBezTo>
                        <a:pt x="46410" y="31559"/>
                        <a:pt x="41360" y="32706"/>
                        <a:pt x="36555" y="35026"/>
                      </a:cubicBezTo>
                      <a:cubicBezTo>
                        <a:pt x="31750" y="37347"/>
                        <a:pt x="27573" y="40186"/>
                        <a:pt x="24024" y="43571"/>
                      </a:cubicBezTo>
                      <a:lnTo>
                        <a:pt x="0" y="18755"/>
                      </a:lnTo>
                      <a:close/>
                    </a:path>
                  </a:pathLst>
                </a:custGeom>
                <a:solidFill>
                  <a:srgbClr val="ED1C29"/>
                </a:solidFill>
                <a:ln w="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A4341C6-A915-E96D-DEBA-C34BD21E6FB1}"/>
                    </a:ext>
                  </a:extLst>
                </p:cNvPr>
                <p:cNvSpPr/>
                <p:nvPr/>
              </p:nvSpPr>
              <p:spPr>
                <a:xfrm>
                  <a:off x="9667721" y="5977728"/>
                  <a:ext cx="410271" cy="485534"/>
                </a:xfrm>
                <a:custGeom>
                  <a:avLst/>
                  <a:gdLst>
                    <a:gd name="connsiteX0" fmla="*/ 316463 w 410271"/>
                    <a:gd name="connsiteY0" fmla="*/ 427247 h 485534"/>
                    <a:gd name="connsiteX1" fmla="*/ 263009 w 410271"/>
                    <a:gd name="connsiteY1" fmla="*/ 480346 h 485534"/>
                    <a:gd name="connsiteX2" fmla="*/ 189927 w 410271"/>
                    <a:gd name="connsiteY2" fmla="*/ 462000 h 485534"/>
                    <a:gd name="connsiteX3" fmla="*/ 146875 w 410271"/>
                    <a:gd name="connsiteY3" fmla="*/ 387334 h 485534"/>
                    <a:gd name="connsiteX4" fmla="*/ 152062 w 410271"/>
                    <a:gd name="connsiteY4" fmla="*/ 245783 h 485534"/>
                    <a:gd name="connsiteX5" fmla="*/ 277806 w 410271"/>
                    <a:gd name="connsiteY5" fmla="*/ 123670 h 485534"/>
                    <a:gd name="connsiteX6" fmla="*/ 376605 w 410271"/>
                    <a:gd name="connsiteY6" fmla="*/ 0 h 485534"/>
                    <a:gd name="connsiteX7" fmla="*/ 388262 w 410271"/>
                    <a:gd name="connsiteY7" fmla="*/ 18673 h 485534"/>
                    <a:gd name="connsiteX8" fmla="*/ 385505 w 410271"/>
                    <a:gd name="connsiteY8" fmla="*/ 126345 h 485534"/>
                    <a:gd name="connsiteX9" fmla="*/ 285341 w 410271"/>
                    <a:gd name="connsiteY9" fmla="*/ 165930 h 485534"/>
                    <a:gd name="connsiteX10" fmla="*/ 287416 w 410271"/>
                    <a:gd name="connsiteY10" fmla="*/ 167104 h 485534"/>
                    <a:gd name="connsiteX11" fmla="*/ 369726 w 410271"/>
                    <a:gd name="connsiteY11" fmla="*/ 166312 h 485534"/>
                    <a:gd name="connsiteX12" fmla="*/ 407181 w 410271"/>
                    <a:gd name="connsiteY12" fmla="*/ 119520 h 485534"/>
                    <a:gd name="connsiteX13" fmla="*/ 408492 w 410271"/>
                    <a:gd name="connsiteY13" fmla="*/ 125744 h 485534"/>
                    <a:gd name="connsiteX14" fmla="*/ 362054 w 410271"/>
                    <a:gd name="connsiteY14" fmla="*/ 219302 h 485534"/>
                    <a:gd name="connsiteX15" fmla="*/ 254874 w 410271"/>
                    <a:gd name="connsiteY15" fmla="*/ 196152 h 485534"/>
                    <a:gd name="connsiteX16" fmla="*/ 315535 w 410271"/>
                    <a:gd name="connsiteY16" fmla="*/ 253973 h 485534"/>
                    <a:gd name="connsiteX17" fmla="*/ 398363 w 410271"/>
                    <a:gd name="connsiteY17" fmla="*/ 224407 h 485534"/>
                    <a:gd name="connsiteX18" fmla="*/ 398363 w 410271"/>
                    <a:gd name="connsiteY18" fmla="*/ 233362 h 485534"/>
                    <a:gd name="connsiteX19" fmla="*/ 353264 w 410271"/>
                    <a:gd name="connsiteY19" fmla="*/ 310758 h 485534"/>
                    <a:gd name="connsiteX20" fmla="*/ 268879 w 410271"/>
                    <a:gd name="connsiteY20" fmla="*/ 301694 h 485534"/>
                    <a:gd name="connsiteX21" fmla="*/ 223370 w 410271"/>
                    <a:gd name="connsiteY21" fmla="*/ 234536 h 485534"/>
                    <a:gd name="connsiteX22" fmla="*/ 222987 w 410271"/>
                    <a:gd name="connsiteY22" fmla="*/ 242698 h 485534"/>
                    <a:gd name="connsiteX23" fmla="*/ 271199 w 410271"/>
                    <a:gd name="connsiteY23" fmla="*/ 331615 h 485534"/>
                    <a:gd name="connsiteX24" fmla="*/ 374640 w 410271"/>
                    <a:gd name="connsiteY24" fmla="*/ 347558 h 485534"/>
                    <a:gd name="connsiteX25" fmla="*/ 370763 w 410271"/>
                    <a:gd name="connsiteY25" fmla="*/ 353783 h 485534"/>
                    <a:gd name="connsiteX26" fmla="*/ 258751 w 410271"/>
                    <a:gd name="connsiteY26" fmla="*/ 392658 h 485534"/>
                    <a:gd name="connsiteX27" fmla="*/ 187443 w 410271"/>
                    <a:gd name="connsiteY27" fmla="*/ 293094 h 485534"/>
                    <a:gd name="connsiteX28" fmla="*/ 208054 w 410271"/>
                    <a:gd name="connsiteY28" fmla="*/ 388891 h 485534"/>
                    <a:gd name="connsiteX29" fmla="*/ 316436 w 410271"/>
                    <a:gd name="connsiteY29" fmla="*/ 427275 h 485534"/>
                    <a:gd name="connsiteX30" fmla="*/ 189517 w 410271"/>
                    <a:gd name="connsiteY30" fmla="*/ 484905 h 485534"/>
                    <a:gd name="connsiteX31" fmla="*/ 128829 w 410271"/>
                    <a:gd name="connsiteY31" fmla="*/ 311822 h 485534"/>
                    <a:gd name="connsiteX32" fmla="*/ 0 w 410271"/>
                    <a:gd name="connsiteY32" fmla="*/ 484905 h 485534"/>
                    <a:gd name="connsiteX33" fmla="*/ 119793 w 410271"/>
                    <a:gd name="connsiteY33" fmla="*/ 422715 h 485534"/>
                    <a:gd name="connsiteX34" fmla="*/ 189517 w 410271"/>
                    <a:gd name="connsiteY34" fmla="*/ 484905 h 48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10271" h="485534">
                      <a:moveTo>
                        <a:pt x="316463" y="427247"/>
                      </a:moveTo>
                      <a:cubicBezTo>
                        <a:pt x="309201" y="453019"/>
                        <a:pt x="288835" y="473248"/>
                        <a:pt x="263009" y="480346"/>
                      </a:cubicBezTo>
                      <a:cubicBezTo>
                        <a:pt x="237183" y="487444"/>
                        <a:pt x="209337" y="480455"/>
                        <a:pt x="189927" y="462000"/>
                      </a:cubicBezTo>
                      <a:cubicBezTo>
                        <a:pt x="168687" y="441826"/>
                        <a:pt x="153700" y="415836"/>
                        <a:pt x="146875" y="387334"/>
                      </a:cubicBezTo>
                      <a:cubicBezTo>
                        <a:pt x="135682" y="340624"/>
                        <a:pt x="137483" y="291538"/>
                        <a:pt x="152062" y="245783"/>
                      </a:cubicBezTo>
                      <a:cubicBezTo>
                        <a:pt x="170844" y="186760"/>
                        <a:pt x="218264" y="140732"/>
                        <a:pt x="277806" y="123670"/>
                      </a:cubicBezTo>
                      <a:cubicBezTo>
                        <a:pt x="333580" y="107699"/>
                        <a:pt x="373329" y="57904"/>
                        <a:pt x="376605" y="0"/>
                      </a:cubicBezTo>
                      <a:lnTo>
                        <a:pt x="388262" y="18673"/>
                      </a:lnTo>
                      <a:cubicBezTo>
                        <a:pt x="408956" y="51788"/>
                        <a:pt x="407864" y="94322"/>
                        <a:pt x="385505" y="126345"/>
                      </a:cubicBezTo>
                      <a:cubicBezTo>
                        <a:pt x="363119" y="158368"/>
                        <a:pt x="323561" y="173984"/>
                        <a:pt x="285341" y="165930"/>
                      </a:cubicBezTo>
                      <a:lnTo>
                        <a:pt x="287416" y="167104"/>
                      </a:lnTo>
                      <a:cubicBezTo>
                        <a:pt x="312969" y="181464"/>
                        <a:pt x="344446" y="181191"/>
                        <a:pt x="369726" y="166312"/>
                      </a:cubicBezTo>
                      <a:cubicBezTo>
                        <a:pt x="387498" y="155884"/>
                        <a:pt x="400902" y="139149"/>
                        <a:pt x="407181" y="119520"/>
                      </a:cubicBezTo>
                      <a:lnTo>
                        <a:pt x="408492" y="125744"/>
                      </a:lnTo>
                      <a:cubicBezTo>
                        <a:pt x="416436" y="163828"/>
                        <a:pt x="397217" y="202594"/>
                        <a:pt x="362054" y="219302"/>
                      </a:cubicBezTo>
                      <a:cubicBezTo>
                        <a:pt x="326919" y="236010"/>
                        <a:pt x="272892" y="222988"/>
                        <a:pt x="254874" y="196152"/>
                      </a:cubicBezTo>
                      <a:cubicBezTo>
                        <a:pt x="254874" y="196152"/>
                        <a:pt x="268115" y="243326"/>
                        <a:pt x="315535" y="253973"/>
                      </a:cubicBezTo>
                      <a:cubicBezTo>
                        <a:pt x="343790" y="260307"/>
                        <a:pt x="383212" y="251653"/>
                        <a:pt x="398363" y="224407"/>
                      </a:cubicBezTo>
                      <a:lnTo>
                        <a:pt x="398363" y="233362"/>
                      </a:lnTo>
                      <a:cubicBezTo>
                        <a:pt x="397190" y="270299"/>
                        <a:pt x="378189" y="300493"/>
                        <a:pt x="353264" y="310758"/>
                      </a:cubicBezTo>
                      <a:cubicBezTo>
                        <a:pt x="328339" y="321022"/>
                        <a:pt x="291374" y="316491"/>
                        <a:pt x="268879" y="301694"/>
                      </a:cubicBezTo>
                      <a:cubicBezTo>
                        <a:pt x="240105" y="282775"/>
                        <a:pt x="226373" y="258915"/>
                        <a:pt x="223370" y="234536"/>
                      </a:cubicBezTo>
                      <a:lnTo>
                        <a:pt x="222987" y="242698"/>
                      </a:lnTo>
                      <a:cubicBezTo>
                        <a:pt x="221295" y="278079"/>
                        <a:pt x="241661" y="310621"/>
                        <a:pt x="271199" y="331615"/>
                      </a:cubicBezTo>
                      <a:cubicBezTo>
                        <a:pt x="300083" y="352145"/>
                        <a:pt x="340706" y="357741"/>
                        <a:pt x="374640" y="347558"/>
                      </a:cubicBezTo>
                      <a:lnTo>
                        <a:pt x="370763" y="353783"/>
                      </a:lnTo>
                      <a:cubicBezTo>
                        <a:pt x="348213" y="389873"/>
                        <a:pt x="299264" y="405680"/>
                        <a:pt x="258751" y="392658"/>
                      </a:cubicBezTo>
                      <a:cubicBezTo>
                        <a:pt x="218237" y="379663"/>
                        <a:pt x="183293" y="341852"/>
                        <a:pt x="187443" y="293094"/>
                      </a:cubicBezTo>
                      <a:cubicBezTo>
                        <a:pt x="184904" y="322770"/>
                        <a:pt x="188999" y="359461"/>
                        <a:pt x="208054" y="388891"/>
                      </a:cubicBezTo>
                      <a:cubicBezTo>
                        <a:pt x="231669" y="425364"/>
                        <a:pt x="275840" y="442726"/>
                        <a:pt x="316436" y="427275"/>
                      </a:cubicBezTo>
                      <a:moveTo>
                        <a:pt x="189517" y="484905"/>
                      </a:moveTo>
                      <a:cubicBezTo>
                        <a:pt x="140923" y="441634"/>
                        <a:pt x="117882" y="375950"/>
                        <a:pt x="128829" y="311822"/>
                      </a:cubicBezTo>
                      <a:cubicBezTo>
                        <a:pt x="116053" y="386707"/>
                        <a:pt x="89026" y="457714"/>
                        <a:pt x="0" y="484905"/>
                      </a:cubicBezTo>
                      <a:cubicBezTo>
                        <a:pt x="68578" y="488427"/>
                        <a:pt x="108900" y="478435"/>
                        <a:pt x="119793" y="422715"/>
                      </a:cubicBezTo>
                      <a:cubicBezTo>
                        <a:pt x="119001" y="462628"/>
                        <a:pt x="143899" y="489082"/>
                        <a:pt x="189517" y="484905"/>
                      </a:cubicBezTo>
                    </a:path>
                  </a:pathLst>
                </a:custGeom>
                <a:solidFill>
                  <a:srgbClr val="E2E3E4"/>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1DEBF63-88E8-179E-8E9A-60760D2D14DC}"/>
                    </a:ext>
                  </a:extLst>
                </p:cNvPr>
                <p:cNvSpPr/>
                <p:nvPr/>
              </p:nvSpPr>
              <p:spPr>
                <a:xfrm>
                  <a:off x="8960621" y="6515404"/>
                  <a:ext cx="28282" cy="34179"/>
                </a:xfrm>
                <a:custGeom>
                  <a:avLst/>
                  <a:gdLst>
                    <a:gd name="connsiteX0" fmla="*/ 0 w 28282"/>
                    <a:gd name="connsiteY0" fmla="*/ 17090 h 34179"/>
                    <a:gd name="connsiteX1" fmla="*/ 14141 w 28282"/>
                    <a:gd name="connsiteY1" fmla="*/ 0 h 34179"/>
                    <a:gd name="connsiteX2" fmla="*/ 28283 w 28282"/>
                    <a:gd name="connsiteY2" fmla="*/ 17090 h 34179"/>
                    <a:gd name="connsiteX3" fmla="*/ 14141 w 28282"/>
                    <a:gd name="connsiteY3" fmla="*/ 34180 h 34179"/>
                    <a:gd name="connsiteX4" fmla="*/ 0 w 28282"/>
                    <a:gd name="connsiteY4" fmla="*/ 17090 h 34179"/>
                    <a:gd name="connsiteX5" fmla="*/ 20612 w 28282"/>
                    <a:gd name="connsiteY5" fmla="*/ 17090 h 34179"/>
                    <a:gd name="connsiteX6" fmla="*/ 14141 w 28282"/>
                    <a:gd name="connsiteY6" fmla="*/ 6470 h 34179"/>
                    <a:gd name="connsiteX7" fmla="*/ 7726 w 28282"/>
                    <a:gd name="connsiteY7" fmla="*/ 17090 h 34179"/>
                    <a:gd name="connsiteX8" fmla="*/ 14141 w 28282"/>
                    <a:gd name="connsiteY8" fmla="*/ 27710 h 34179"/>
                    <a:gd name="connsiteX9" fmla="*/ 20612 w 28282"/>
                    <a:gd name="connsiteY9" fmla="*/ 17090 h 3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82" h="34179">
                      <a:moveTo>
                        <a:pt x="0" y="17090"/>
                      </a:moveTo>
                      <a:cubicBezTo>
                        <a:pt x="0" y="6197"/>
                        <a:pt x="6033" y="0"/>
                        <a:pt x="14141" y="0"/>
                      </a:cubicBezTo>
                      <a:cubicBezTo>
                        <a:pt x="22250" y="0"/>
                        <a:pt x="28283" y="6170"/>
                        <a:pt x="28283" y="17090"/>
                      </a:cubicBezTo>
                      <a:cubicBezTo>
                        <a:pt x="28283" y="28010"/>
                        <a:pt x="22304" y="34180"/>
                        <a:pt x="14141" y="34180"/>
                      </a:cubicBezTo>
                      <a:cubicBezTo>
                        <a:pt x="5979" y="34180"/>
                        <a:pt x="0" y="28010"/>
                        <a:pt x="0" y="17090"/>
                      </a:cubicBezTo>
                      <a:close/>
                      <a:moveTo>
                        <a:pt x="20612" y="17090"/>
                      </a:moveTo>
                      <a:cubicBezTo>
                        <a:pt x="20612" y="9582"/>
                        <a:pt x="17963" y="6470"/>
                        <a:pt x="14141" y="6470"/>
                      </a:cubicBezTo>
                      <a:cubicBezTo>
                        <a:pt x="10319" y="6470"/>
                        <a:pt x="7726" y="9582"/>
                        <a:pt x="7726" y="17090"/>
                      </a:cubicBezTo>
                      <a:cubicBezTo>
                        <a:pt x="7726" y="24597"/>
                        <a:pt x="10374" y="27710"/>
                        <a:pt x="14141" y="27710"/>
                      </a:cubicBezTo>
                      <a:cubicBezTo>
                        <a:pt x="17909" y="27710"/>
                        <a:pt x="20612" y="24597"/>
                        <a:pt x="20612" y="17090"/>
                      </a:cubicBezTo>
                      <a:close/>
                    </a:path>
                  </a:pathLst>
                </a:custGeom>
                <a:solidFill>
                  <a:schemeClr val="bg1"/>
                </a:solidFill>
                <a:ln w="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1315BB57-0795-5174-ACE0-980BF8EB2BAE}"/>
                    </a:ext>
                  </a:extLst>
                </p:cNvPr>
                <p:cNvSpPr/>
                <p:nvPr/>
              </p:nvSpPr>
              <p:spPr>
                <a:xfrm>
                  <a:off x="8992644" y="6515404"/>
                  <a:ext cx="28282" cy="34179"/>
                </a:xfrm>
                <a:custGeom>
                  <a:avLst/>
                  <a:gdLst>
                    <a:gd name="connsiteX0" fmla="*/ 0 w 28282"/>
                    <a:gd name="connsiteY0" fmla="*/ 17090 h 34179"/>
                    <a:gd name="connsiteX1" fmla="*/ 14141 w 28282"/>
                    <a:gd name="connsiteY1" fmla="*/ 0 h 34179"/>
                    <a:gd name="connsiteX2" fmla="*/ 28283 w 28282"/>
                    <a:gd name="connsiteY2" fmla="*/ 17090 h 34179"/>
                    <a:gd name="connsiteX3" fmla="*/ 14141 w 28282"/>
                    <a:gd name="connsiteY3" fmla="*/ 34180 h 34179"/>
                    <a:gd name="connsiteX4" fmla="*/ 0 w 28282"/>
                    <a:gd name="connsiteY4" fmla="*/ 17090 h 34179"/>
                    <a:gd name="connsiteX5" fmla="*/ 20612 w 28282"/>
                    <a:gd name="connsiteY5" fmla="*/ 17090 h 34179"/>
                    <a:gd name="connsiteX6" fmla="*/ 14141 w 28282"/>
                    <a:gd name="connsiteY6" fmla="*/ 6470 h 34179"/>
                    <a:gd name="connsiteX7" fmla="*/ 7726 w 28282"/>
                    <a:gd name="connsiteY7" fmla="*/ 17090 h 34179"/>
                    <a:gd name="connsiteX8" fmla="*/ 14141 w 28282"/>
                    <a:gd name="connsiteY8" fmla="*/ 27710 h 34179"/>
                    <a:gd name="connsiteX9" fmla="*/ 20612 w 28282"/>
                    <a:gd name="connsiteY9" fmla="*/ 17090 h 3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82" h="34179">
                      <a:moveTo>
                        <a:pt x="0" y="17090"/>
                      </a:moveTo>
                      <a:cubicBezTo>
                        <a:pt x="0" y="6197"/>
                        <a:pt x="6033" y="0"/>
                        <a:pt x="14141" y="0"/>
                      </a:cubicBezTo>
                      <a:cubicBezTo>
                        <a:pt x="22250" y="0"/>
                        <a:pt x="28283" y="6170"/>
                        <a:pt x="28283" y="17090"/>
                      </a:cubicBezTo>
                      <a:cubicBezTo>
                        <a:pt x="28283" y="28010"/>
                        <a:pt x="22304" y="34180"/>
                        <a:pt x="14141" y="34180"/>
                      </a:cubicBezTo>
                      <a:cubicBezTo>
                        <a:pt x="5979" y="34180"/>
                        <a:pt x="0" y="28010"/>
                        <a:pt x="0" y="17090"/>
                      </a:cubicBezTo>
                      <a:close/>
                      <a:moveTo>
                        <a:pt x="20612" y="17090"/>
                      </a:moveTo>
                      <a:cubicBezTo>
                        <a:pt x="20612" y="9582"/>
                        <a:pt x="17963" y="6470"/>
                        <a:pt x="14141" y="6470"/>
                      </a:cubicBezTo>
                      <a:cubicBezTo>
                        <a:pt x="10319" y="6470"/>
                        <a:pt x="7726" y="9582"/>
                        <a:pt x="7726" y="17090"/>
                      </a:cubicBezTo>
                      <a:cubicBezTo>
                        <a:pt x="7726" y="24597"/>
                        <a:pt x="10374" y="27710"/>
                        <a:pt x="14141" y="27710"/>
                      </a:cubicBezTo>
                      <a:cubicBezTo>
                        <a:pt x="17909" y="27710"/>
                        <a:pt x="20612" y="24597"/>
                        <a:pt x="20612" y="17090"/>
                      </a:cubicBezTo>
                      <a:close/>
                    </a:path>
                  </a:pathLst>
                </a:custGeom>
                <a:solidFill>
                  <a:schemeClr val="bg1"/>
                </a:solidFill>
                <a:ln w="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C8BDDF44-08B2-4615-64BA-37E7309DE7C6}"/>
                    </a:ext>
                  </a:extLst>
                </p:cNvPr>
                <p:cNvSpPr/>
                <p:nvPr/>
              </p:nvSpPr>
              <p:spPr>
                <a:xfrm>
                  <a:off x="9038917" y="6515977"/>
                  <a:ext cx="29238" cy="33033"/>
                </a:xfrm>
                <a:custGeom>
                  <a:avLst/>
                  <a:gdLst>
                    <a:gd name="connsiteX0" fmla="*/ 21048 w 29238"/>
                    <a:gd name="connsiteY0" fmla="*/ 33033 h 33033"/>
                    <a:gd name="connsiteX1" fmla="*/ 14687 w 29238"/>
                    <a:gd name="connsiteY1" fmla="*/ 23833 h 33033"/>
                    <a:gd name="connsiteX2" fmla="*/ 7644 w 29238"/>
                    <a:gd name="connsiteY2" fmla="*/ 23833 h 33033"/>
                    <a:gd name="connsiteX3" fmla="*/ 7644 w 29238"/>
                    <a:gd name="connsiteY3" fmla="*/ 33033 h 33033"/>
                    <a:gd name="connsiteX4" fmla="*/ 0 w 29238"/>
                    <a:gd name="connsiteY4" fmla="*/ 33033 h 33033"/>
                    <a:gd name="connsiteX5" fmla="*/ 0 w 29238"/>
                    <a:gd name="connsiteY5" fmla="*/ 0 h 33033"/>
                    <a:gd name="connsiteX6" fmla="*/ 14305 w 29238"/>
                    <a:gd name="connsiteY6" fmla="*/ 0 h 33033"/>
                    <a:gd name="connsiteX7" fmla="*/ 28638 w 29238"/>
                    <a:gd name="connsiteY7" fmla="*/ 11985 h 33033"/>
                    <a:gd name="connsiteX8" fmla="*/ 21840 w 29238"/>
                    <a:gd name="connsiteY8" fmla="*/ 22413 h 33033"/>
                    <a:gd name="connsiteX9" fmla="*/ 29238 w 29238"/>
                    <a:gd name="connsiteY9" fmla="*/ 33033 h 33033"/>
                    <a:gd name="connsiteX10" fmla="*/ 21021 w 29238"/>
                    <a:gd name="connsiteY10" fmla="*/ 33033 h 33033"/>
                    <a:gd name="connsiteX11" fmla="*/ 13868 w 29238"/>
                    <a:gd name="connsiteY11" fmla="*/ 6224 h 33033"/>
                    <a:gd name="connsiteX12" fmla="*/ 7644 w 29238"/>
                    <a:gd name="connsiteY12" fmla="*/ 6224 h 33033"/>
                    <a:gd name="connsiteX13" fmla="*/ 7644 w 29238"/>
                    <a:gd name="connsiteY13" fmla="*/ 17745 h 33033"/>
                    <a:gd name="connsiteX14" fmla="*/ 13868 w 29238"/>
                    <a:gd name="connsiteY14" fmla="*/ 17745 h 33033"/>
                    <a:gd name="connsiteX15" fmla="*/ 20885 w 29238"/>
                    <a:gd name="connsiteY15" fmla="*/ 11985 h 33033"/>
                    <a:gd name="connsiteX16" fmla="*/ 13868 w 29238"/>
                    <a:gd name="connsiteY16" fmla="*/ 6224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38" h="33033">
                      <a:moveTo>
                        <a:pt x="21048" y="33033"/>
                      </a:moveTo>
                      <a:lnTo>
                        <a:pt x="14687" y="23833"/>
                      </a:lnTo>
                      <a:lnTo>
                        <a:pt x="7644" y="23833"/>
                      </a:lnTo>
                      <a:lnTo>
                        <a:pt x="7644" y="33033"/>
                      </a:lnTo>
                      <a:lnTo>
                        <a:pt x="0" y="33033"/>
                      </a:lnTo>
                      <a:lnTo>
                        <a:pt x="0" y="0"/>
                      </a:lnTo>
                      <a:lnTo>
                        <a:pt x="14305" y="0"/>
                      </a:lnTo>
                      <a:cubicBezTo>
                        <a:pt x="23123" y="0"/>
                        <a:pt x="28638" y="4586"/>
                        <a:pt x="28638" y="11985"/>
                      </a:cubicBezTo>
                      <a:cubicBezTo>
                        <a:pt x="28638" y="16926"/>
                        <a:pt x="26126" y="20557"/>
                        <a:pt x="21840" y="22413"/>
                      </a:cubicBezTo>
                      <a:lnTo>
                        <a:pt x="29238" y="33033"/>
                      </a:lnTo>
                      <a:lnTo>
                        <a:pt x="21021" y="33033"/>
                      </a:lnTo>
                      <a:close/>
                      <a:moveTo>
                        <a:pt x="13868" y="6224"/>
                      </a:moveTo>
                      <a:lnTo>
                        <a:pt x="7644" y="6224"/>
                      </a:lnTo>
                      <a:lnTo>
                        <a:pt x="7644" y="17745"/>
                      </a:lnTo>
                      <a:lnTo>
                        <a:pt x="13868" y="17745"/>
                      </a:lnTo>
                      <a:cubicBezTo>
                        <a:pt x="18537" y="17745"/>
                        <a:pt x="20885" y="15588"/>
                        <a:pt x="20885" y="11985"/>
                      </a:cubicBezTo>
                      <a:cubicBezTo>
                        <a:pt x="20885" y="8381"/>
                        <a:pt x="18537" y="6224"/>
                        <a:pt x="13868" y="6224"/>
                      </a:cubicBezTo>
                      <a:close/>
                    </a:path>
                  </a:pathLst>
                </a:custGeom>
                <a:solidFill>
                  <a:schemeClr val="bg1"/>
                </a:solidFill>
                <a:ln w="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E36B9C05-5173-47DE-02FC-81A299CA31A5}"/>
                    </a:ext>
                  </a:extLst>
                </p:cNvPr>
                <p:cNvSpPr/>
                <p:nvPr/>
              </p:nvSpPr>
              <p:spPr>
                <a:xfrm>
                  <a:off x="9073589" y="6515977"/>
                  <a:ext cx="25580" cy="33033"/>
                </a:xfrm>
                <a:custGeom>
                  <a:avLst/>
                  <a:gdLst>
                    <a:gd name="connsiteX0" fmla="*/ 25580 w 25580"/>
                    <a:gd name="connsiteY0" fmla="*/ 26891 h 33033"/>
                    <a:gd name="connsiteX1" fmla="*/ 25580 w 25580"/>
                    <a:gd name="connsiteY1" fmla="*/ 33033 h 33033"/>
                    <a:gd name="connsiteX2" fmla="*/ 0 w 25580"/>
                    <a:gd name="connsiteY2" fmla="*/ 33033 h 33033"/>
                    <a:gd name="connsiteX3" fmla="*/ 0 w 25580"/>
                    <a:gd name="connsiteY3" fmla="*/ 0 h 33033"/>
                    <a:gd name="connsiteX4" fmla="*/ 24952 w 25580"/>
                    <a:gd name="connsiteY4" fmla="*/ 0 h 33033"/>
                    <a:gd name="connsiteX5" fmla="*/ 24952 w 25580"/>
                    <a:gd name="connsiteY5" fmla="*/ 6143 h 33033"/>
                    <a:gd name="connsiteX6" fmla="*/ 7589 w 25580"/>
                    <a:gd name="connsiteY6" fmla="*/ 6143 h 33033"/>
                    <a:gd name="connsiteX7" fmla="*/ 7589 w 25580"/>
                    <a:gd name="connsiteY7" fmla="*/ 13322 h 33033"/>
                    <a:gd name="connsiteX8" fmla="*/ 22932 w 25580"/>
                    <a:gd name="connsiteY8" fmla="*/ 13322 h 33033"/>
                    <a:gd name="connsiteX9" fmla="*/ 22932 w 25580"/>
                    <a:gd name="connsiteY9" fmla="*/ 19274 h 33033"/>
                    <a:gd name="connsiteX10" fmla="*/ 7589 w 25580"/>
                    <a:gd name="connsiteY10" fmla="*/ 19274 h 33033"/>
                    <a:gd name="connsiteX11" fmla="*/ 7589 w 25580"/>
                    <a:gd name="connsiteY11" fmla="*/ 26918 h 33033"/>
                    <a:gd name="connsiteX12" fmla="*/ 25553 w 25580"/>
                    <a:gd name="connsiteY12" fmla="*/ 26918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80" h="33033">
                      <a:moveTo>
                        <a:pt x="25580" y="26891"/>
                      </a:moveTo>
                      <a:lnTo>
                        <a:pt x="25580" y="33033"/>
                      </a:lnTo>
                      <a:lnTo>
                        <a:pt x="0" y="33033"/>
                      </a:lnTo>
                      <a:lnTo>
                        <a:pt x="0" y="0"/>
                      </a:lnTo>
                      <a:lnTo>
                        <a:pt x="24952" y="0"/>
                      </a:lnTo>
                      <a:lnTo>
                        <a:pt x="24952" y="6143"/>
                      </a:lnTo>
                      <a:lnTo>
                        <a:pt x="7589" y="6143"/>
                      </a:lnTo>
                      <a:lnTo>
                        <a:pt x="7589" y="13322"/>
                      </a:lnTo>
                      <a:lnTo>
                        <a:pt x="22932" y="13322"/>
                      </a:lnTo>
                      <a:lnTo>
                        <a:pt x="22932" y="19274"/>
                      </a:lnTo>
                      <a:lnTo>
                        <a:pt x="7589" y="19274"/>
                      </a:lnTo>
                      <a:lnTo>
                        <a:pt x="7589" y="26918"/>
                      </a:lnTo>
                      <a:lnTo>
                        <a:pt x="25553" y="26918"/>
                      </a:lnTo>
                      <a:close/>
                    </a:path>
                  </a:pathLst>
                </a:custGeom>
                <a:solidFill>
                  <a:schemeClr val="bg1"/>
                </a:solidFill>
                <a:ln w="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E3E9A452-D982-63E4-3240-45FEDCF2CE5E}"/>
                    </a:ext>
                  </a:extLst>
                </p:cNvPr>
                <p:cNvSpPr/>
                <p:nvPr/>
              </p:nvSpPr>
              <p:spPr>
                <a:xfrm>
                  <a:off x="9103100" y="6515404"/>
                  <a:ext cx="31968" cy="34179"/>
                </a:xfrm>
                <a:custGeom>
                  <a:avLst/>
                  <a:gdLst>
                    <a:gd name="connsiteX0" fmla="*/ 24379 w 31968"/>
                    <a:gd name="connsiteY0" fmla="*/ 16571 h 34179"/>
                    <a:gd name="connsiteX1" fmla="*/ 31368 w 31968"/>
                    <a:gd name="connsiteY1" fmla="*/ 16571 h 34179"/>
                    <a:gd name="connsiteX2" fmla="*/ 31368 w 31968"/>
                    <a:gd name="connsiteY2" fmla="*/ 29976 h 34179"/>
                    <a:gd name="connsiteX3" fmla="*/ 18018 w 31968"/>
                    <a:gd name="connsiteY3" fmla="*/ 34180 h 34179"/>
                    <a:gd name="connsiteX4" fmla="*/ 0 w 31968"/>
                    <a:gd name="connsiteY4" fmla="*/ 17090 h 34179"/>
                    <a:gd name="connsiteX5" fmla="*/ 18155 w 31968"/>
                    <a:gd name="connsiteY5" fmla="*/ 0 h 34179"/>
                    <a:gd name="connsiteX6" fmla="*/ 31968 w 31968"/>
                    <a:gd name="connsiteY6" fmla="*/ 5706 h 34179"/>
                    <a:gd name="connsiteX7" fmla="*/ 27054 w 31968"/>
                    <a:gd name="connsiteY7" fmla="*/ 10238 h 34179"/>
                    <a:gd name="connsiteX8" fmla="*/ 18509 w 31968"/>
                    <a:gd name="connsiteY8" fmla="*/ 6525 h 34179"/>
                    <a:gd name="connsiteX9" fmla="*/ 7699 w 31968"/>
                    <a:gd name="connsiteY9" fmla="*/ 17090 h 34179"/>
                    <a:gd name="connsiteX10" fmla="*/ 18400 w 31968"/>
                    <a:gd name="connsiteY10" fmla="*/ 27655 h 34179"/>
                    <a:gd name="connsiteX11" fmla="*/ 24352 w 31968"/>
                    <a:gd name="connsiteY11" fmla="*/ 26235 h 34179"/>
                    <a:gd name="connsiteX12" fmla="*/ 24352 w 31968"/>
                    <a:gd name="connsiteY12" fmla="*/ 16571 h 3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68" h="34179">
                      <a:moveTo>
                        <a:pt x="24379" y="16571"/>
                      </a:moveTo>
                      <a:lnTo>
                        <a:pt x="31368" y="16571"/>
                      </a:lnTo>
                      <a:lnTo>
                        <a:pt x="31368" y="29976"/>
                      </a:lnTo>
                      <a:cubicBezTo>
                        <a:pt x="27737" y="32706"/>
                        <a:pt x="22741" y="34180"/>
                        <a:pt x="18018" y="34180"/>
                      </a:cubicBezTo>
                      <a:cubicBezTo>
                        <a:pt x="7644" y="34180"/>
                        <a:pt x="0" y="27054"/>
                        <a:pt x="0" y="17090"/>
                      </a:cubicBezTo>
                      <a:cubicBezTo>
                        <a:pt x="0" y="7125"/>
                        <a:pt x="7644" y="0"/>
                        <a:pt x="18155" y="0"/>
                      </a:cubicBezTo>
                      <a:cubicBezTo>
                        <a:pt x="23942" y="0"/>
                        <a:pt x="28774" y="1993"/>
                        <a:pt x="31968" y="5706"/>
                      </a:cubicBezTo>
                      <a:lnTo>
                        <a:pt x="27054" y="10238"/>
                      </a:lnTo>
                      <a:cubicBezTo>
                        <a:pt x="24652" y="7699"/>
                        <a:pt x="21867" y="6525"/>
                        <a:pt x="18509" y="6525"/>
                      </a:cubicBezTo>
                      <a:cubicBezTo>
                        <a:pt x="12094" y="6525"/>
                        <a:pt x="7699" y="10811"/>
                        <a:pt x="7699" y="17090"/>
                      </a:cubicBezTo>
                      <a:cubicBezTo>
                        <a:pt x="7699" y="23369"/>
                        <a:pt x="12094" y="27655"/>
                        <a:pt x="18400" y="27655"/>
                      </a:cubicBezTo>
                      <a:cubicBezTo>
                        <a:pt x="20475" y="27655"/>
                        <a:pt x="22413" y="27273"/>
                        <a:pt x="24352" y="26235"/>
                      </a:cubicBezTo>
                      <a:lnTo>
                        <a:pt x="24352" y="16571"/>
                      </a:lnTo>
                      <a:close/>
                    </a:path>
                  </a:pathLst>
                </a:custGeom>
                <a:solidFill>
                  <a:schemeClr val="bg1"/>
                </a:solidFill>
                <a:ln w="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2DC356D-9803-DE7C-3D0F-F16B32A88082}"/>
                    </a:ext>
                  </a:extLst>
                </p:cNvPr>
                <p:cNvSpPr/>
                <p:nvPr/>
              </p:nvSpPr>
              <p:spPr>
                <a:xfrm>
                  <a:off x="9141566" y="6515977"/>
                  <a:ext cx="7644" cy="33033"/>
                </a:xfrm>
                <a:custGeom>
                  <a:avLst/>
                  <a:gdLst>
                    <a:gd name="connsiteX0" fmla="*/ 0 w 7644"/>
                    <a:gd name="connsiteY0" fmla="*/ 0 h 33033"/>
                    <a:gd name="connsiteX1" fmla="*/ 7644 w 7644"/>
                    <a:gd name="connsiteY1" fmla="*/ 0 h 33033"/>
                    <a:gd name="connsiteX2" fmla="*/ 7644 w 7644"/>
                    <a:gd name="connsiteY2" fmla="*/ 33033 h 33033"/>
                    <a:gd name="connsiteX3" fmla="*/ 0 w 7644"/>
                    <a:gd name="connsiteY3" fmla="*/ 33033 h 33033"/>
                    <a:gd name="connsiteX4" fmla="*/ 0 w 7644"/>
                    <a:gd name="connsiteY4" fmla="*/ 0 h 33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4" h="33033">
                      <a:moveTo>
                        <a:pt x="0" y="0"/>
                      </a:moveTo>
                      <a:lnTo>
                        <a:pt x="7644" y="0"/>
                      </a:lnTo>
                      <a:lnTo>
                        <a:pt x="7644" y="33033"/>
                      </a:lnTo>
                      <a:lnTo>
                        <a:pt x="0" y="33033"/>
                      </a:lnTo>
                      <a:lnTo>
                        <a:pt x="0" y="0"/>
                      </a:lnTo>
                      <a:close/>
                    </a:path>
                  </a:pathLst>
                </a:custGeom>
                <a:solidFill>
                  <a:schemeClr val="bg1"/>
                </a:solidFill>
                <a:ln w="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29E9C0C-90D4-AA34-127F-E0C2538F2534}"/>
                    </a:ext>
                  </a:extLst>
                </p:cNvPr>
                <p:cNvSpPr/>
                <p:nvPr/>
              </p:nvSpPr>
              <p:spPr>
                <a:xfrm>
                  <a:off x="9154970" y="6515404"/>
                  <a:ext cx="36145" cy="34179"/>
                </a:xfrm>
                <a:custGeom>
                  <a:avLst/>
                  <a:gdLst>
                    <a:gd name="connsiteX0" fmla="*/ 0 w 36145"/>
                    <a:gd name="connsiteY0" fmla="*/ 17090 h 34179"/>
                    <a:gd name="connsiteX1" fmla="*/ 18073 w 36145"/>
                    <a:gd name="connsiteY1" fmla="*/ 0 h 34179"/>
                    <a:gd name="connsiteX2" fmla="*/ 36145 w 36145"/>
                    <a:gd name="connsiteY2" fmla="*/ 17090 h 34179"/>
                    <a:gd name="connsiteX3" fmla="*/ 18073 w 36145"/>
                    <a:gd name="connsiteY3" fmla="*/ 34180 h 34179"/>
                    <a:gd name="connsiteX4" fmla="*/ 0 w 36145"/>
                    <a:gd name="connsiteY4" fmla="*/ 17090 h 34179"/>
                    <a:gd name="connsiteX5" fmla="*/ 28392 w 36145"/>
                    <a:gd name="connsiteY5" fmla="*/ 17090 h 34179"/>
                    <a:gd name="connsiteX6" fmla="*/ 18073 w 36145"/>
                    <a:gd name="connsiteY6" fmla="*/ 6525 h 34179"/>
                    <a:gd name="connsiteX7" fmla="*/ 7753 w 36145"/>
                    <a:gd name="connsiteY7" fmla="*/ 17090 h 34179"/>
                    <a:gd name="connsiteX8" fmla="*/ 18073 w 36145"/>
                    <a:gd name="connsiteY8" fmla="*/ 27655 h 34179"/>
                    <a:gd name="connsiteX9" fmla="*/ 28392 w 36145"/>
                    <a:gd name="connsiteY9" fmla="*/ 17090 h 3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5" h="34179">
                      <a:moveTo>
                        <a:pt x="0" y="17090"/>
                      </a:moveTo>
                      <a:cubicBezTo>
                        <a:pt x="0" y="7289"/>
                        <a:pt x="7644" y="0"/>
                        <a:pt x="18073" y="0"/>
                      </a:cubicBezTo>
                      <a:cubicBezTo>
                        <a:pt x="28501" y="0"/>
                        <a:pt x="36145" y="7207"/>
                        <a:pt x="36145" y="17090"/>
                      </a:cubicBezTo>
                      <a:cubicBezTo>
                        <a:pt x="36145" y="26973"/>
                        <a:pt x="28447" y="34180"/>
                        <a:pt x="18073" y="34180"/>
                      </a:cubicBezTo>
                      <a:cubicBezTo>
                        <a:pt x="7699" y="34180"/>
                        <a:pt x="0" y="26918"/>
                        <a:pt x="0" y="17090"/>
                      </a:cubicBezTo>
                      <a:close/>
                      <a:moveTo>
                        <a:pt x="28392" y="17090"/>
                      </a:moveTo>
                      <a:cubicBezTo>
                        <a:pt x="28392" y="10811"/>
                        <a:pt x="23970" y="6525"/>
                        <a:pt x="18073" y="6525"/>
                      </a:cubicBezTo>
                      <a:cubicBezTo>
                        <a:pt x="12176" y="6525"/>
                        <a:pt x="7753" y="10811"/>
                        <a:pt x="7753" y="17090"/>
                      </a:cubicBezTo>
                      <a:cubicBezTo>
                        <a:pt x="7753" y="23369"/>
                        <a:pt x="12176" y="27655"/>
                        <a:pt x="18073" y="27655"/>
                      </a:cubicBezTo>
                      <a:cubicBezTo>
                        <a:pt x="23970" y="27655"/>
                        <a:pt x="28392" y="23369"/>
                        <a:pt x="28392" y="17090"/>
                      </a:cubicBezTo>
                      <a:close/>
                    </a:path>
                  </a:pathLst>
                </a:custGeom>
                <a:solidFill>
                  <a:schemeClr val="bg1"/>
                </a:solidFill>
                <a:ln w="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C3FD8F2-D149-A779-5CB7-2C3F1651BAF6}"/>
                    </a:ext>
                  </a:extLst>
                </p:cNvPr>
                <p:cNvSpPr/>
                <p:nvPr/>
              </p:nvSpPr>
              <p:spPr>
                <a:xfrm>
                  <a:off x="9196876" y="6515977"/>
                  <a:ext cx="30303" cy="33033"/>
                </a:xfrm>
                <a:custGeom>
                  <a:avLst/>
                  <a:gdLst>
                    <a:gd name="connsiteX0" fmla="*/ 30276 w 30303"/>
                    <a:gd name="connsiteY0" fmla="*/ 0 h 33033"/>
                    <a:gd name="connsiteX1" fmla="*/ 30276 w 30303"/>
                    <a:gd name="connsiteY1" fmla="*/ 33033 h 33033"/>
                    <a:gd name="connsiteX2" fmla="*/ 23997 w 30303"/>
                    <a:gd name="connsiteY2" fmla="*/ 33033 h 33033"/>
                    <a:gd name="connsiteX3" fmla="*/ 7535 w 30303"/>
                    <a:gd name="connsiteY3" fmla="*/ 12995 h 33033"/>
                    <a:gd name="connsiteX4" fmla="*/ 7535 w 30303"/>
                    <a:gd name="connsiteY4" fmla="*/ 33033 h 33033"/>
                    <a:gd name="connsiteX5" fmla="*/ 0 w 30303"/>
                    <a:gd name="connsiteY5" fmla="*/ 33033 h 33033"/>
                    <a:gd name="connsiteX6" fmla="*/ 0 w 30303"/>
                    <a:gd name="connsiteY6" fmla="*/ 0 h 33033"/>
                    <a:gd name="connsiteX7" fmla="*/ 6334 w 30303"/>
                    <a:gd name="connsiteY7" fmla="*/ 0 h 33033"/>
                    <a:gd name="connsiteX8" fmla="*/ 22741 w 30303"/>
                    <a:gd name="connsiteY8" fmla="*/ 20038 h 33033"/>
                    <a:gd name="connsiteX9" fmla="*/ 22741 w 30303"/>
                    <a:gd name="connsiteY9" fmla="*/ 0 h 33033"/>
                    <a:gd name="connsiteX10" fmla="*/ 30303 w 30303"/>
                    <a:gd name="connsiteY10" fmla="*/ 0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03" h="33033">
                      <a:moveTo>
                        <a:pt x="30276" y="0"/>
                      </a:moveTo>
                      <a:lnTo>
                        <a:pt x="30276" y="33033"/>
                      </a:lnTo>
                      <a:lnTo>
                        <a:pt x="23997" y="33033"/>
                      </a:lnTo>
                      <a:lnTo>
                        <a:pt x="7535" y="12995"/>
                      </a:lnTo>
                      <a:lnTo>
                        <a:pt x="7535" y="33033"/>
                      </a:lnTo>
                      <a:lnTo>
                        <a:pt x="0" y="33033"/>
                      </a:lnTo>
                      <a:lnTo>
                        <a:pt x="0" y="0"/>
                      </a:lnTo>
                      <a:lnTo>
                        <a:pt x="6334" y="0"/>
                      </a:lnTo>
                      <a:lnTo>
                        <a:pt x="22741" y="20038"/>
                      </a:lnTo>
                      <a:lnTo>
                        <a:pt x="22741" y="0"/>
                      </a:lnTo>
                      <a:lnTo>
                        <a:pt x="30303" y="0"/>
                      </a:lnTo>
                      <a:close/>
                    </a:path>
                  </a:pathLst>
                </a:custGeom>
                <a:solidFill>
                  <a:schemeClr val="bg1"/>
                </a:solidFill>
                <a:ln w="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F042FD2-ED2C-A1D3-9565-4D8A842BE160}"/>
                    </a:ext>
                  </a:extLst>
                </p:cNvPr>
                <p:cNvSpPr/>
                <p:nvPr/>
              </p:nvSpPr>
              <p:spPr>
                <a:xfrm>
                  <a:off x="9232393" y="6515404"/>
                  <a:ext cx="27463" cy="34152"/>
                </a:xfrm>
                <a:custGeom>
                  <a:avLst/>
                  <a:gdLst>
                    <a:gd name="connsiteX0" fmla="*/ 0 w 27463"/>
                    <a:gd name="connsiteY0" fmla="*/ 30358 h 34152"/>
                    <a:gd name="connsiteX1" fmla="*/ 2594 w 27463"/>
                    <a:gd name="connsiteY1" fmla="*/ 24597 h 34152"/>
                    <a:gd name="connsiteX2" fmla="*/ 13486 w 27463"/>
                    <a:gd name="connsiteY2" fmla="*/ 28037 h 34152"/>
                    <a:gd name="connsiteX3" fmla="*/ 19847 w 27463"/>
                    <a:gd name="connsiteY3" fmla="*/ 24488 h 34152"/>
                    <a:gd name="connsiteX4" fmla="*/ 655 w 27463"/>
                    <a:gd name="connsiteY4" fmla="*/ 10292 h 34152"/>
                    <a:gd name="connsiteX5" fmla="*/ 14578 w 27463"/>
                    <a:gd name="connsiteY5" fmla="*/ 0 h 34152"/>
                    <a:gd name="connsiteX6" fmla="*/ 26044 w 27463"/>
                    <a:gd name="connsiteY6" fmla="*/ 2921 h 34152"/>
                    <a:gd name="connsiteX7" fmla="*/ 23697 w 27463"/>
                    <a:gd name="connsiteY7" fmla="*/ 8736 h 34152"/>
                    <a:gd name="connsiteX8" fmla="*/ 14551 w 27463"/>
                    <a:gd name="connsiteY8" fmla="*/ 6143 h 34152"/>
                    <a:gd name="connsiteX9" fmla="*/ 8272 w 27463"/>
                    <a:gd name="connsiteY9" fmla="*/ 9910 h 34152"/>
                    <a:gd name="connsiteX10" fmla="*/ 27464 w 27463"/>
                    <a:gd name="connsiteY10" fmla="*/ 23915 h 34152"/>
                    <a:gd name="connsiteX11" fmla="*/ 13459 w 27463"/>
                    <a:gd name="connsiteY11" fmla="*/ 34152 h 34152"/>
                    <a:gd name="connsiteX12" fmla="*/ 0 w 27463"/>
                    <a:gd name="connsiteY12" fmla="*/ 30330 h 3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63" h="34152">
                      <a:moveTo>
                        <a:pt x="0" y="30358"/>
                      </a:moveTo>
                      <a:lnTo>
                        <a:pt x="2594" y="24597"/>
                      </a:lnTo>
                      <a:cubicBezTo>
                        <a:pt x="5378" y="26618"/>
                        <a:pt x="9528" y="28037"/>
                        <a:pt x="13486" y="28037"/>
                      </a:cubicBezTo>
                      <a:cubicBezTo>
                        <a:pt x="18018" y="28037"/>
                        <a:pt x="19847" y="26536"/>
                        <a:pt x="19847" y="24488"/>
                      </a:cubicBezTo>
                      <a:cubicBezTo>
                        <a:pt x="19847" y="18318"/>
                        <a:pt x="655" y="22550"/>
                        <a:pt x="655" y="10292"/>
                      </a:cubicBezTo>
                      <a:cubicBezTo>
                        <a:pt x="655" y="4668"/>
                        <a:pt x="5187" y="0"/>
                        <a:pt x="14578" y="0"/>
                      </a:cubicBezTo>
                      <a:cubicBezTo>
                        <a:pt x="18728" y="0"/>
                        <a:pt x="22987" y="983"/>
                        <a:pt x="26044" y="2921"/>
                      </a:cubicBezTo>
                      <a:lnTo>
                        <a:pt x="23697" y="8736"/>
                      </a:lnTo>
                      <a:cubicBezTo>
                        <a:pt x="20639" y="6989"/>
                        <a:pt x="17472" y="6143"/>
                        <a:pt x="14551" y="6143"/>
                      </a:cubicBezTo>
                      <a:cubicBezTo>
                        <a:pt x="10019" y="6143"/>
                        <a:pt x="8272" y="7835"/>
                        <a:pt x="8272" y="9910"/>
                      </a:cubicBezTo>
                      <a:cubicBezTo>
                        <a:pt x="8272" y="15998"/>
                        <a:pt x="27464" y="11794"/>
                        <a:pt x="27464" y="23915"/>
                      </a:cubicBezTo>
                      <a:cubicBezTo>
                        <a:pt x="27464" y="29430"/>
                        <a:pt x="22877" y="34152"/>
                        <a:pt x="13459" y="34152"/>
                      </a:cubicBezTo>
                      <a:cubicBezTo>
                        <a:pt x="8217" y="34152"/>
                        <a:pt x="2948" y="32596"/>
                        <a:pt x="0" y="30330"/>
                      </a:cubicBezTo>
                      <a:close/>
                    </a:path>
                  </a:pathLst>
                </a:custGeom>
                <a:solidFill>
                  <a:schemeClr val="bg1"/>
                </a:solidFill>
                <a:ln w="0"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86B6E51E-CEF5-B7A9-74A9-5340757E90C4}"/>
                    </a:ext>
                  </a:extLst>
                </p:cNvPr>
                <p:cNvSpPr/>
                <p:nvPr/>
              </p:nvSpPr>
              <p:spPr>
                <a:xfrm>
                  <a:off x="9284646" y="6511145"/>
                  <a:ext cx="3112" cy="44144"/>
                </a:xfrm>
                <a:custGeom>
                  <a:avLst/>
                  <a:gdLst>
                    <a:gd name="connsiteX0" fmla="*/ 0 w 3112"/>
                    <a:gd name="connsiteY0" fmla="*/ 0 h 44144"/>
                    <a:gd name="connsiteX1" fmla="*/ 3112 w 3112"/>
                    <a:gd name="connsiteY1" fmla="*/ 0 h 44144"/>
                    <a:gd name="connsiteX2" fmla="*/ 3112 w 3112"/>
                    <a:gd name="connsiteY2" fmla="*/ 44144 h 44144"/>
                    <a:gd name="connsiteX3" fmla="*/ 0 w 3112"/>
                    <a:gd name="connsiteY3" fmla="*/ 44144 h 44144"/>
                    <a:gd name="connsiteX4" fmla="*/ 0 w 3112"/>
                    <a:gd name="connsiteY4" fmla="*/ 0 h 44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2" h="44144">
                      <a:moveTo>
                        <a:pt x="0" y="0"/>
                      </a:moveTo>
                      <a:lnTo>
                        <a:pt x="3112" y="0"/>
                      </a:lnTo>
                      <a:lnTo>
                        <a:pt x="3112" y="44144"/>
                      </a:lnTo>
                      <a:lnTo>
                        <a:pt x="0" y="44144"/>
                      </a:lnTo>
                      <a:lnTo>
                        <a:pt x="0" y="0"/>
                      </a:lnTo>
                      <a:close/>
                    </a:path>
                  </a:pathLst>
                </a:custGeom>
                <a:solidFill>
                  <a:schemeClr val="bg1"/>
                </a:solidFill>
                <a:ln w="0"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C7CDA64-279F-D039-B6AC-AF8705FD3E6C}"/>
                    </a:ext>
                  </a:extLst>
                </p:cNvPr>
                <p:cNvSpPr/>
                <p:nvPr/>
              </p:nvSpPr>
              <p:spPr>
                <a:xfrm>
                  <a:off x="9310936" y="6515977"/>
                  <a:ext cx="31750" cy="33033"/>
                </a:xfrm>
                <a:custGeom>
                  <a:avLst/>
                  <a:gdLst>
                    <a:gd name="connsiteX0" fmla="*/ 0 w 31750"/>
                    <a:gd name="connsiteY0" fmla="*/ 0 h 33033"/>
                    <a:gd name="connsiteX1" fmla="*/ 13923 w 31750"/>
                    <a:gd name="connsiteY1" fmla="*/ 0 h 33033"/>
                    <a:gd name="connsiteX2" fmla="*/ 31750 w 31750"/>
                    <a:gd name="connsiteY2" fmla="*/ 16517 h 33033"/>
                    <a:gd name="connsiteX3" fmla="*/ 13923 w 31750"/>
                    <a:gd name="connsiteY3" fmla="*/ 33033 h 33033"/>
                    <a:gd name="connsiteX4" fmla="*/ 0 w 31750"/>
                    <a:gd name="connsiteY4" fmla="*/ 33033 h 33033"/>
                    <a:gd name="connsiteX5" fmla="*/ 0 w 31750"/>
                    <a:gd name="connsiteY5" fmla="*/ 0 h 33033"/>
                    <a:gd name="connsiteX6" fmla="*/ 13623 w 31750"/>
                    <a:gd name="connsiteY6" fmla="*/ 28938 h 33033"/>
                    <a:gd name="connsiteX7" fmla="*/ 27027 w 31750"/>
                    <a:gd name="connsiteY7" fmla="*/ 16517 h 33033"/>
                    <a:gd name="connsiteX8" fmla="*/ 13623 w 31750"/>
                    <a:gd name="connsiteY8" fmla="*/ 4122 h 33033"/>
                    <a:gd name="connsiteX9" fmla="*/ 4696 w 31750"/>
                    <a:gd name="connsiteY9" fmla="*/ 4122 h 33033"/>
                    <a:gd name="connsiteX10" fmla="*/ 4696 w 31750"/>
                    <a:gd name="connsiteY10" fmla="*/ 28938 h 33033"/>
                    <a:gd name="connsiteX11" fmla="*/ 13623 w 31750"/>
                    <a:gd name="connsiteY11" fmla="*/ 28938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50" h="33033">
                      <a:moveTo>
                        <a:pt x="0" y="0"/>
                      </a:moveTo>
                      <a:lnTo>
                        <a:pt x="13923" y="0"/>
                      </a:lnTo>
                      <a:cubicBezTo>
                        <a:pt x="24543" y="0"/>
                        <a:pt x="31750" y="6689"/>
                        <a:pt x="31750" y="16517"/>
                      </a:cubicBezTo>
                      <a:cubicBezTo>
                        <a:pt x="31750" y="26345"/>
                        <a:pt x="24543" y="33033"/>
                        <a:pt x="13923" y="33033"/>
                      </a:cubicBezTo>
                      <a:lnTo>
                        <a:pt x="0" y="33033"/>
                      </a:lnTo>
                      <a:lnTo>
                        <a:pt x="0" y="0"/>
                      </a:lnTo>
                      <a:close/>
                      <a:moveTo>
                        <a:pt x="13623" y="28938"/>
                      </a:moveTo>
                      <a:cubicBezTo>
                        <a:pt x="21785" y="28938"/>
                        <a:pt x="27027" y="23942"/>
                        <a:pt x="27027" y="16517"/>
                      </a:cubicBezTo>
                      <a:cubicBezTo>
                        <a:pt x="27027" y="9091"/>
                        <a:pt x="21785" y="4122"/>
                        <a:pt x="13623" y="4122"/>
                      </a:cubicBezTo>
                      <a:lnTo>
                        <a:pt x="4696" y="4122"/>
                      </a:lnTo>
                      <a:lnTo>
                        <a:pt x="4696" y="28938"/>
                      </a:lnTo>
                      <a:lnTo>
                        <a:pt x="13623" y="28938"/>
                      </a:lnTo>
                      <a:close/>
                    </a:path>
                  </a:pathLst>
                </a:custGeom>
                <a:solidFill>
                  <a:schemeClr val="bg1"/>
                </a:solidFill>
                <a:ln w="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B91FD8DE-7E3A-568F-BE9A-2952F3E12256}"/>
                    </a:ext>
                  </a:extLst>
                </p:cNvPr>
                <p:cNvSpPr/>
                <p:nvPr/>
              </p:nvSpPr>
              <p:spPr>
                <a:xfrm>
                  <a:off x="9349948" y="6515977"/>
                  <a:ext cx="23969" cy="33033"/>
                </a:xfrm>
                <a:custGeom>
                  <a:avLst/>
                  <a:gdLst>
                    <a:gd name="connsiteX0" fmla="*/ 23970 w 23969"/>
                    <a:gd name="connsiteY0" fmla="*/ 28938 h 33033"/>
                    <a:gd name="connsiteX1" fmla="*/ 23970 w 23969"/>
                    <a:gd name="connsiteY1" fmla="*/ 33033 h 33033"/>
                    <a:gd name="connsiteX2" fmla="*/ 0 w 23969"/>
                    <a:gd name="connsiteY2" fmla="*/ 33033 h 33033"/>
                    <a:gd name="connsiteX3" fmla="*/ 0 w 23969"/>
                    <a:gd name="connsiteY3" fmla="*/ 0 h 33033"/>
                    <a:gd name="connsiteX4" fmla="*/ 23314 w 23969"/>
                    <a:gd name="connsiteY4" fmla="*/ 0 h 33033"/>
                    <a:gd name="connsiteX5" fmla="*/ 23314 w 23969"/>
                    <a:gd name="connsiteY5" fmla="*/ 4095 h 33033"/>
                    <a:gd name="connsiteX6" fmla="*/ 4723 w 23969"/>
                    <a:gd name="connsiteY6" fmla="*/ 4095 h 33033"/>
                    <a:gd name="connsiteX7" fmla="*/ 4723 w 23969"/>
                    <a:gd name="connsiteY7" fmla="*/ 14251 h 33033"/>
                    <a:gd name="connsiteX8" fmla="*/ 21267 w 23969"/>
                    <a:gd name="connsiteY8" fmla="*/ 14251 h 33033"/>
                    <a:gd name="connsiteX9" fmla="*/ 21267 w 23969"/>
                    <a:gd name="connsiteY9" fmla="*/ 18264 h 33033"/>
                    <a:gd name="connsiteX10" fmla="*/ 4723 w 23969"/>
                    <a:gd name="connsiteY10" fmla="*/ 18264 h 33033"/>
                    <a:gd name="connsiteX11" fmla="*/ 4723 w 23969"/>
                    <a:gd name="connsiteY11" fmla="*/ 28938 h 33033"/>
                    <a:gd name="connsiteX12" fmla="*/ 23970 w 23969"/>
                    <a:gd name="connsiteY12" fmla="*/ 28938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69" h="33033">
                      <a:moveTo>
                        <a:pt x="23970" y="28938"/>
                      </a:moveTo>
                      <a:lnTo>
                        <a:pt x="23970" y="33033"/>
                      </a:lnTo>
                      <a:lnTo>
                        <a:pt x="0" y="33033"/>
                      </a:lnTo>
                      <a:lnTo>
                        <a:pt x="0" y="0"/>
                      </a:lnTo>
                      <a:lnTo>
                        <a:pt x="23314" y="0"/>
                      </a:lnTo>
                      <a:lnTo>
                        <a:pt x="23314" y="4095"/>
                      </a:lnTo>
                      <a:lnTo>
                        <a:pt x="4723" y="4095"/>
                      </a:lnTo>
                      <a:lnTo>
                        <a:pt x="4723" y="14251"/>
                      </a:lnTo>
                      <a:lnTo>
                        <a:pt x="21267" y="14251"/>
                      </a:lnTo>
                      <a:lnTo>
                        <a:pt x="21267" y="18264"/>
                      </a:lnTo>
                      <a:lnTo>
                        <a:pt x="4723" y="18264"/>
                      </a:lnTo>
                      <a:lnTo>
                        <a:pt x="4723" y="28938"/>
                      </a:lnTo>
                      <a:lnTo>
                        <a:pt x="23970" y="28938"/>
                      </a:lnTo>
                      <a:close/>
                    </a:path>
                  </a:pathLst>
                </a:custGeom>
                <a:solidFill>
                  <a:schemeClr val="bg1"/>
                </a:solidFill>
                <a:ln w="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0F80EABB-146D-F794-404C-7BCD1CD3731D}"/>
                    </a:ext>
                  </a:extLst>
                </p:cNvPr>
                <p:cNvSpPr/>
                <p:nvPr/>
              </p:nvSpPr>
              <p:spPr>
                <a:xfrm>
                  <a:off x="9378804" y="6515595"/>
                  <a:ext cx="30057" cy="33797"/>
                </a:xfrm>
                <a:custGeom>
                  <a:avLst/>
                  <a:gdLst>
                    <a:gd name="connsiteX0" fmla="*/ 0 w 30057"/>
                    <a:gd name="connsiteY0" fmla="*/ 16899 h 33797"/>
                    <a:gd name="connsiteX1" fmla="*/ 17499 w 30057"/>
                    <a:gd name="connsiteY1" fmla="*/ 0 h 33797"/>
                    <a:gd name="connsiteX2" fmla="*/ 30057 w 30057"/>
                    <a:gd name="connsiteY2" fmla="*/ 5132 h 33797"/>
                    <a:gd name="connsiteX3" fmla="*/ 27000 w 30057"/>
                    <a:gd name="connsiteY3" fmla="*/ 8108 h 33797"/>
                    <a:gd name="connsiteX4" fmla="*/ 17718 w 30057"/>
                    <a:gd name="connsiteY4" fmla="*/ 4204 h 33797"/>
                    <a:gd name="connsiteX5" fmla="*/ 4750 w 30057"/>
                    <a:gd name="connsiteY5" fmla="*/ 16899 h 33797"/>
                    <a:gd name="connsiteX6" fmla="*/ 17718 w 30057"/>
                    <a:gd name="connsiteY6" fmla="*/ 29593 h 33797"/>
                    <a:gd name="connsiteX7" fmla="*/ 27000 w 30057"/>
                    <a:gd name="connsiteY7" fmla="*/ 25635 h 33797"/>
                    <a:gd name="connsiteX8" fmla="*/ 30057 w 30057"/>
                    <a:gd name="connsiteY8" fmla="*/ 28611 h 33797"/>
                    <a:gd name="connsiteX9" fmla="*/ 17472 w 30057"/>
                    <a:gd name="connsiteY9" fmla="*/ 33798 h 33797"/>
                    <a:gd name="connsiteX10" fmla="*/ 27 w 30057"/>
                    <a:gd name="connsiteY10" fmla="*/ 16899 h 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57" h="33797">
                      <a:moveTo>
                        <a:pt x="0" y="16899"/>
                      </a:moveTo>
                      <a:cubicBezTo>
                        <a:pt x="0" y="7125"/>
                        <a:pt x="7453" y="0"/>
                        <a:pt x="17499" y="0"/>
                      </a:cubicBezTo>
                      <a:cubicBezTo>
                        <a:pt x="22604" y="0"/>
                        <a:pt x="27027" y="1747"/>
                        <a:pt x="30057" y="5132"/>
                      </a:cubicBezTo>
                      <a:lnTo>
                        <a:pt x="27000" y="8108"/>
                      </a:lnTo>
                      <a:cubicBezTo>
                        <a:pt x="24461" y="5405"/>
                        <a:pt x="21349" y="4204"/>
                        <a:pt x="17718" y="4204"/>
                      </a:cubicBezTo>
                      <a:cubicBezTo>
                        <a:pt x="10265" y="4204"/>
                        <a:pt x="4750" y="9582"/>
                        <a:pt x="4750" y="16899"/>
                      </a:cubicBezTo>
                      <a:cubicBezTo>
                        <a:pt x="4750" y="24215"/>
                        <a:pt x="10265" y="29593"/>
                        <a:pt x="17718" y="29593"/>
                      </a:cubicBezTo>
                      <a:cubicBezTo>
                        <a:pt x="21349" y="29593"/>
                        <a:pt x="24461" y="28310"/>
                        <a:pt x="27000" y="25635"/>
                      </a:cubicBezTo>
                      <a:lnTo>
                        <a:pt x="30057" y="28611"/>
                      </a:lnTo>
                      <a:cubicBezTo>
                        <a:pt x="27027" y="31996"/>
                        <a:pt x="22604" y="33798"/>
                        <a:pt x="17472" y="33798"/>
                      </a:cubicBezTo>
                      <a:cubicBezTo>
                        <a:pt x="7480" y="33798"/>
                        <a:pt x="27" y="26672"/>
                        <a:pt x="27" y="16899"/>
                      </a:cubicBezTo>
                      <a:close/>
                    </a:path>
                  </a:pathLst>
                </a:custGeom>
                <a:solidFill>
                  <a:schemeClr val="bg1"/>
                </a:solid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443715A-7465-244B-922A-6B19FBCFE12B}"/>
                    </a:ext>
                  </a:extLst>
                </p:cNvPr>
                <p:cNvSpPr/>
                <p:nvPr/>
              </p:nvSpPr>
              <p:spPr>
                <a:xfrm>
                  <a:off x="9415632" y="6515977"/>
                  <a:ext cx="23969" cy="33033"/>
                </a:xfrm>
                <a:custGeom>
                  <a:avLst/>
                  <a:gdLst>
                    <a:gd name="connsiteX0" fmla="*/ 23970 w 23969"/>
                    <a:gd name="connsiteY0" fmla="*/ 28938 h 33033"/>
                    <a:gd name="connsiteX1" fmla="*/ 23970 w 23969"/>
                    <a:gd name="connsiteY1" fmla="*/ 33033 h 33033"/>
                    <a:gd name="connsiteX2" fmla="*/ 0 w 23969"/>
                    <a:gd name="connsiteY2" fmla="*/ 33033 h 33033"/>
                    <a:gd name="connsiteX3" fmla="*/ 0 w 23969"/>
                    <a:gd name="connsiteY3" fmla="*/ 0 h 33033"/>
                    <a:gd name="connsiteX4" fmla="*/ 23314 w 23969"/>
                    <a:gd name="connsiteY4" fmla="*/ 0 h 33033"/>
                    <a:gd name="connsiteX5" fmla="*/ 23314 w 23969"/>
                    <a:gd name="connsiteY5" fmla="*/ 4095 h 33033"/>
                    <a:gd name="connsiteX6" fmla="*/ 4723 w 23969"/>
                    <a:gd name="connsiteY6" fmla="*/ 4095 h 33033"/>
                    <a:gd name="connsiteX7" fmla="*/ 4723 w 23969"/>
                    <a:gd name="connsiteY7" fmla="*/ 14251 h 33033"/>
                    <a:gd name="connsiteX8" fmla="*/ 21267 w 23969"/>
                    <a:gd name="connsiteY8" fmla="*/ 14251 h 33033"/>
                    <a:gd name="connsiteX9" fmla="*/ 21267 w 23969"/>
                    <a:gd name="connsiteY9" fmla="*/ 18264 h 33033"/>
                    <a:gd name="connsiteX10" fmla="*/ 4723 w 23969"/>
                    <a:gd name="connsiteY10" fmla="*/ 18264 h 33033"/>
                    <a:gd name="connsiteX11" fmla="*/ 4723 w 23969"/>
                    <a:gd name="connsiteY11" fmla="*/ 28938 h 33033"/>
                    <a:gd name="connsiteX12" fmla="*/ 23970 w 23969"/>
                    <a:gd name="connsiteY12" fmla="*/ 28938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69" h="33033">
                      <a:moveTo>
                        <a:pt x="23970" y="28938"/>
                      </a:moveTo>
                      <a:lnTo>
                        <a:pt x="23970" y="33033"/>
                      </a:lnTo>
                      <a:lnTo>
                        <a:pt x="0" y="33033"/>
                      </a:lnTo>
                      <a:lnTo>
                        <a:pt x="0" y="0"/>
                      </a:lnTo>
                      <a:lnTo>
                        <a:pt x="23314" y="0"/>
                      </a:lnTo>
                      <a:lnTo>
                        <a:pt x="23314" y="4095"/>
                      </a:lnTo>
                      <a:lnTo>
                        <a:pt x="4723" y="4095"/>
                      </a:lnTo>
                      <a:lnTo>
                        <a:pt x="4723" y="14251"/>
                      </a:lnTo>
                      <a:lnTo>
                        <a:pt x="21267" y="14251"/>
                      </a:lnTo>
                      <a:lnTo>
                        <a:pt x="21267" y="18264"/>
                      </a:lnTo>
                      <a:lnTo>
                        <a:pt x="4723" y="18264"/>
                      </a:lnTo>
                      <a:lnTo>
                        <a:pt x="4723" y="28938"/>
                      </a:lnTo>
                      <a:lnTo>
                        <a:pt x="23970" y="28938"/>
                      </a:lnTo>
                      <a:close/>
                    </a:path>
                  </a:pathLst>
                </a:custGeom>
                <a:solidFill>
                  <a:schemeClr val="bg1"/>
                </a:solidFill>
                <a:ln w="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6AE4AC47-57B4-E469-8186-9E28D2C84C4F}"/>
                    </a:ext>
                  </a:extLst>
                </p:cNvPr>
                <p:cNvSpPr/>
                <p:nvPr/>
              </p:nvSpPr>
              <p:spPr>
                <a:xfrm>
                  <a:off x="9447327" y="6515977"/>
                  <a:ext cx="35189" cy="33033"/>
                </a:xfrm>
                <a:custGeom>
                  <a:avLst/>
                  <a:gdLst>
                    <a:gd name="connsiteX0" fmla="*/ 30603 w 35189"/>
                    <a:gd name="connsiteY0" fmla="*/ 33033 h 33033"/>
                    <a:gd name="connsiteX1" fmla="*/ 30549 w 35189"/>
                    <a:gd name="connsiteY1" fmla="*/ 8982 h 33033"/>
                    <a:gd name="connsiteX2" fmla="*/ 18619 w 35189"/>
                    <a:gd name="connsiteY2" fmla="*/ 29020 h 33033"/>
                    <a:gd name="connsiteX3" fmla="*/ 16462 w 35189"/>
                    <a:gd name="connsiteY3" fmla="*/ 29020 h 33033"/>
                    <a:gd name="connsiteX4" fmla="*/ 4532 w 35189"/>
                    <a:gd name="connsiteY4" fmla="*/ 9118 h 33033"/>
                    <a:gd name="connsiteX5" fmla="*/ 4532 w 35189"/>
                    <a:gd name="connsiteY5" fmla="*/ 33033 h 33033"/>
                    <a:gd name="connsiteX6" fmla="*/ 0 w 35189"/>
                    <a:gd name="connsiteY6" fmla="*/ 33033 h 33033"/>
                    <a:gd name="connsiteX7" fmla="*/ 0 w 35189"/>
                    <a:gd name="connsiteY7" fmla="*/ 0 h 33033"/>
                    <a:gd name="connsiteX8" fmla="*/ 3877 w 35189"/>
                    <a:gd name="connsiteY8" fmla="*/ 0 h 33033"/>
                    <a:gd name="connsiteX9" fmla="*/ 17663 w 35189"/>
                    <a:gd name="connsiteY9" fmla="*/ 23205 h 33033"/>
                    <a:gd name="connsiteX10" fmla="*/ 31259 w 35189"/>
                    <a:gd name="connsiteY10" fmla="*/ 0 h 33033"/>
                    <a:gd name="connsiteX11" fmla="*/ 35135 w 35189"/>
                    <a:gd name="connsiteY11" fmla="*/ 0 h 33033"/>
                    <a:gd name="connsiteX12" fmla="*/ 35190 w 35189"/>
                    <a:gd name="connsiteY12" fmla="*/ 33033 h 33033"/>
                    <a:gd name="connsiteX13" fmla="*/ 30658 w 35189"/>
                    <a:gd name="connsiteY13" fmla="*/ 33033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9" h="33033">
                      <a:moveTo>
                        <a:pt x="30603" y="33033"/>
                      </a:moveTo>
                      <a:lnTo>
                        <a:pt x="30549" y="8982"/>
                      </a:lnTo>
                      <a:lnTo>
                        <a:pt x="18619" y="29020"/>
                      </a:lnTo>
                      <a:lnTo>
                        <a:pt x="16462" y="29020"/>
                      </a:lnTo>
                      <a:lnTo>
                        <a:pt x="4532" y="9118"/>
                      </a:lnTo>
                      <a:lnTo>
                        <a:pt x="4532" y="33033"/>
                      </a:lnTo>
                      <a:lnTo>
                        <a:pt x="0" y="33033"/>
                      </a:lnTo>
                      <a:lnTo>
                        <a:pt x="0" y="0"/>
                      </a:lnTo>
                      <a:lnTo>
                        <a:pt x="3877" y="0"/>
                      </a:lnTo>
                      <a:lnTo>
                        <a:pt x="17663" y="23205"/>
                      </a:lnTo>
                      <a:lnTo>
                        <a:pt x="31259" y="0"/>
                      </a:lnTo>
                      <a:lnTo>
                        <a:pt x="35135" y="0"/>
                      </a:lnTo>
                      <a:lnTo>
                        <a:pt x="35190" y="33033"/>
                      </a:lnTo>
                      <a:lnTo>
                        <a:pt x="30658" y="33033"/>
                      </a:lnTo>
                      <a:close/>
                    </a:path>
                  </a:pathLst>
                </a:custGeom>
                <a:solidFill>
                  <a:schemeClr val="bg1"/>
                </a:solidFill>
                <a:ln w="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633E9D2-41EA-DF57-3D0C-DCD8854D1AFC}"/>
                    </a:ext>
                  </a:extLst>
                </p:cNvPr>
                <p:cNvSpPr/>
                <p:nvPr/>
              </p:nvSpPr>
              <p:spPr>
                <a:xfrm>
                  <a:off x="9492427" y="6515977"/>
                  <a:ext cx="28419" cy="33033"/>
                </a:xfrm>
                <a:custGeom>
                  <a:avLst/>
                  <a:gdLst>
                    <a:gd name="connsiteX0" fmla="*/ 28392 w 28419"/>
                    <a:gd name="connsiteY0" fmla="*/ 24106 h 33033"/>
                    <a:gd name="connsiteX1" fmla="*/ 15752 w 28419"/>
                    <a:gd name="connsiteY1" fmla="*/ 33033 h 33033"/>
                    <a:gd name="connsiteX2" fmla="*/ 0 w 28419"/>
                    <a:gd name="connsiteY2" fmla="*/ 33033 h 33033"/>
                    <a:gd name="connsiteX3" fmla="*/ 0 w 28419"/>
                    <a:gd name="connsiteY3" fmla="*/ 0 h 33033"/>
                    <a:gd name="connsiteX4" fmla="*/ 14824 w 28419"/>
                    <a:gd name="connsiteY4" fmla="*/ 0 h 33033"/>
                    <a:gd name="connsiteX5" fmla="*/ 26672 w 28419"/>
                    <a:gd name="connsiteY5" fmla="*/ 8545 h 33033"/>
                    <a:gd name="connsiteX6" fmla="*/ 22250 w 28419"/>
                    <a:gd name="connsiteY6" fmla="*/ 15916 h 33033"/>
                    <a:gd name="connsiteX7" fmla="*/ 28419 w 28419"/>
                    <a:gd name="connsiteY7" fmla="*/ 24133 h 33033"/>
                    <a:gd name="connsiteX8" fmla="*/ 4723 w 28419"/>
                    <a:gd name="connsiteY8" fmla="*/ 3822 h 33033"/>
                    <a:gd name="connsiteX9" fmla="*/ 4723 w 28419"/>
                    <a:gd name="connsiteY9" fmla="*/ 14387 h 33033"/>
                    <a:gd name="connsiteX10" fmla="*/ 14387 w 28419"/>
                    <a:gd name="connsiteY10" fmla="*/ 14387 h 33033"/>
                    <a:gd name="connsiteX11" fmla="*/ 21949 w 28419"/>
                    <a:gd name="connsiteY11" fmla="*/ 9091 h 33033"/>
                    <a:gd name="connsiteX12" fmla="*/ 14387 w 28419"/>
                    <a:gd name="connsiteY12" fmla="*/ 3822 h 33033"/>
                    <a:gd name="connsiteX13" fmla="*/ 4723 w 28419"/>
                    <a:gd name="connsiteY13" fmla="*/ 3822 h 33033"/>
                    <a:gd name="connsiteX14" fmla="*/ 23642 w 28419"/>
                    <a:gd name="connsiteY14" fmla="*/ 23751 h 33033"/>
                    <a:gd name="connsiteX15" fmla="*/ 15561 w 28419"/>
                    <a:gd name="connsiteY15" fmla="*/ 18237 h 33033"/>
                    <a:gd name="connsiteX16" fmla="*/ 4723 w 28419"/>
                    <a:gd name="connsiteY16" fmla="*/ 18237 h 33033"/>
                    <a:gd name="connsiteX17" fmla="*/ 4723 w 28419"/>
                    <a:gd name="connsiteY17" fmla="*/ 29238 h 33033"/>
                    <a:gd name="connsiteX18" fmla="*/ 15561 w 28419"/>
                    <a:gd name="connsiteY18" fmla="*/ 29238 h 33033"/>
                    <a:gd name="connsiteX19" fmla="*/ 23642 w 28419"/>
                    <a:gd name="connsiteY19" fmla="*/ 23778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19" h="33033">
                      <a:moveTo>
                        <a:pt x="28392" y="24106"/>
                      </a:moveTo>
                      <a:cubicBezTo>
                        <a:pt x="28392" y="29757"/>
                        <a:pt x="24106" y="33033"/>
                        <a:pt x="15752" y="33033"/>
                      </a:cubicBezTo>
                      <a:lnTo>
                        <a:pt x="0" y="33033"/>
                      </a:lnTo>
                      <a:lnTo>
                        <a:pt x="0" y="0"/>
                      </a:lnTo>
                      <a:lnTo>
                        <a:pt x="14824" y="0"/>
                      </a:lnTo>
                      <a:cubicBezTo>
                        <a:pt x="22413" y="0"/>
                        <a:pt x="26672" y="3194"/>
                        <a:pt x="26672" y="8545"/>
                      </a:cubicBezTo>
                      <a:cubicBezTo>
                        <a:pt x="26672" y="12121"/>
                        <a:pt x="24843" y="14633"/>
                        <a:pt x="22250" y="15916"/>
                      </a:cubicBezTo>
                      <a:cubicBezTo>
                        <a:pt x="25962" y="16953"/>
                        <a:pt x="28419" y="19738"/>
                        <a:pt x="28419" y="24133"/>
                      </a:cubicBezTo>
                      <a:close/>
                      <a:moveTo>
                        <a:pt x="4723" y="3822"/>
                      </a:moveTo>
                      <a:lnTo>
                        <a:pt x="4723" y="14387"/>
                      </a:lnTo>
                      <a:lnTo>
                        <a:pt x="14387" y="14387"/>
                      </a:lnTo>
                      <a:cubicBezTo>
                        <a:pt x="19192" y="14387"/>
                        <a:pt x="21949" y="12585"/>
                        <a:pt x="21949" y="9091"/>
                      </a:cubicBezTo>
                      <a:cubicBezTo>
                        <a:pt x="21949" y="5597"/>
                        <a:pt x="19219" y="3822"/>
                        <a:pt x="14387" y="3822"/>
                      </a:cubicBezTo>
                      <a:lnTo>
                        <a:pt x="4723" y="3822"/>
                      </a:lnTo>
                      <a:close/>
                      <a:moveTo>
                        <a:pt x="23642" y="23751"/>
                      </a:moveTo>
                      <a:cubicBezTo>
                        <a:pt x="23642" y="19929"/>
                        <a:pt x="20803" y="18237"/>
                        <a:pt x="15561" y="18237"/>
                      </a:cubicBezTo>
                      <a:lnTo>
                        <a:pt x="4723" y="18237"/>
                      </a:lnTo>
                      <a:lnTo>
                        <a:pt x="4723" y="29238"/>
                      </a:lnTo>
                      <a:lnTo>
                        <a:pt x="15561" y="29238"/>
                      </a:lnTo>
                      <a:cubicBezTo>
                        <a:pt x="20803" y="29238"/>
                        <a:pt x="23642" y="27600"/>
                        <a:pt x="23642" y="23778"/>
                      </a:cubicBezTo>
                      <a:close/>
                    </a:path>
                  </a:pathLst>
                </a:custGeom>
                <a:solidFill>
                  <a:schemeClr val="bg1"/>
                </a:solidFill>
                <a:ln w="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82549BC-083F-96FC-E4A7-036687E9A65F}"/>
                    </a:ext>
                  </a:extLst>
                </p:cNvPr>
                <p:cNvSpPr/>
                <p:nvPr/>
              </p:nvSpPr>
              <p:spPr>
                <a:xfrm>
                  <a:off x="9528190" y="6515977"/>
                  <a:ext cx="23969" cy="33033"/>
                </a:xfrm>
                <a:custGeom>
                  <a:avLst/>
                  <a:gdLst>
                    <a:gd name="connsiteX0" fmla="*/ 23970 w 23969"/>
                    <a:gd name="connsiteY0" fmla="*/ 28938 h 33033"/>
                    <a:gd name="connsiteX1" fmla="*/ 23970 w 23969"/>
                    <a:gd name="connsiteY1" fmla="*/ 33033 h 33033"/>
                    <a:gd name="connsiteX2" fmla="*/ 0 w 23969"/>
                    <a:gd name="connsiteY2" fmla="*/ 33033 h 33033"/>
                    <a:gd name="connsiteX3" fmla="*/ 0 w 23969"/>
                    <a:gd name="connsiteY3" fmla="*/ 0 h 33033"/>
                    <a:gd name="connsiteX4" fmla="*/ 23314 w 23969"/>
                    <a:gd name="connsiteY4" fmla="*/ 0 h 33033"/>
                    <a:gd name="connsiteX5" fmla="*/ 23314 w 23969"/>
                    <a:gd name="connsiteY5" fmla="*/ 4095 h 33033"/>
                    <a:gd name="connsiteX6" fmla="*/ 4723 w 23969"/>
                    <a:gd name="connsiteY6" fmla="*/ 4095 h 33033"/>
                    <a:gd name="connsiteX7" fmla="*/ 4723 w 23969"/>
                    <a:gd name="connsiteY7" fmla="*/ 14251 h 33033"/>
                    <a:gd name="connsiteX8" fmla="*/ 21267 w 23969"/>
                    <a:gd name="connsiteY8" fmla="*/ 14251 h 33033"/>
                    <a:gd name="connsiteX9" fmla="*/ 21267 w 23969"/>
                    <a:gd name="connsiteY9" fmla="*/ 18264 h 33033"/>
                    <a:gd name="connsiteX10" fmla="*/ 4723 w 23969"/>
                    <a:gd name="connsiteY10" fmla="*/ 18264 h 33033"/>
                    <a:gd name="connsiteX11" fmla="*/ 4723 w 23969"/>
                    <a:gd name="connsiteY11" fmla="*/ 28938 h 33033"/>
                    <a:gd name="connsiteX12" fmla="*/ 23970 w 23969"/>
                    <a:gd name="connsiteY12" fmla="*/ 28938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969" h="33033">
                      <a:moveTo>
                        <a:pt x="23970" y="28938"/>
                      </a:moveTo>
                      <a:lnTo>
                        <a:pt x="23970" y="33033"/>
                      </a:lnTo>
                      <a:lnTo>
                        <a:pt x="0" y="33033"/>
                      </a:lnTo>
                      <a:lnTo>
                        <a:pt x="0" y="0"/>
                      </a:lnTo>
                      <a:lnTo>
                        <a:pt x="23314" y="0"/>
                      </a:lnTo>
                      <a:lnTo>
                        <a:pt x="23314" y="4095"/>
                      </a:lnTo>
                      <a:lnTo>
                        <a:pt x="4723" y="4095"/>
                      </a:lnTo>
                      <a:lnTo>
                        <a:pt x="4723" y="14251"/>
                      </a:lnTo>
                      <a:lnTo>
                        <a:pt x="21267" y="14251"/>
                      </a:lnTo>
                      <a:lnTo>
                        <a:pt x="21267" y="18264"/>
                      </a:lnTo>
                      <a:lnTo>
                        <a:pt x="4723" y="18264"/>
                      </a:lnTo>
                      <a:lnTo>
                        <a:pt x="4723" y="28938"/>
                      </a:lnTo>
                      <a:lnTo>
                        <a:pt x="23970" y="28938"/>
                      </a:lnTo>
                      <a:close/>
                    </a:path>
                  </a:pathLst>
                </a:custGeom>
                <a:solidFill>
                  <a:schemeClr val="bg1"/>
                </a:solidFill>
                <a:ln w="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0FFB7D54-92AB-63E7-A876-973B4374B5EC}"/>
                    </a:ext>
                  </a:extLst>
                </p:cNvPr>
                <p:cNvSpPr/>
                <p:nvPr/>
              </p:nvSpPr>
              <p:spPr>
                <a:xfrm>
                  <a:off x="9559858" y="6515977"/>
                  <a:ext cx="27245" cy="33033"/>
                </a:xfrm>
                <a:custGeom>
                  <a:avLst/>
                  <a:gdLst>
                    <a:gd name="connsiteX0" fmla="*/ 22086 w 27245"/>
                    <a:gd name="connsiteY0" fmla="*/ 33033 h 33033"/>
                    <a:gd name="connsiteX1" fmla="*/ 14960 w 27245"/>
                    <a:gd name="connsiteY1" fmla="*/ 22905 h 33033"/>
                    <a:gd name="connsiteX2" fmla="*/ 12886 w 27245"/>
                    <a:gd name="connsiteY2" fmla="*/ 22987 h 33033"/>
                    <a:gd name="connsiteX3" fmla="*/ 4723 w 27245"/>
                    <a:gd name="connsiteY3" fmla="*/ 22987 h 33033"/>
                    <a:gd name="connsiteX4" fmla="*/ 4723 w 27245"/>
                    <a:gd name="connsiteY4" fmla="*/ 33033 h 33033"/>
                    <a:gd name="connsiteX5" fmla="*/ 0 w 27245"/>
                    <a:gd name="connsiteY5" fmla="*/ 33033 h 33033"/>
                    <a:gd name="connsiteX6" fmla="*/ 0 w 27245"/>
                    <a:gd name="connsiteY6" fmla="*/ 0 h 33033"/>
                    <a:gd name="connsiteX7" fmla="*/ 12886 w 27245"/>
                    <a:gd name="connsiteY7" fmla="*/ 0 h 33033"/>
                    <a:gd name="connsiteX8" fmla="*/ 26672 w 27245"/>
                    <a:gd name="connsiteY8" fmla="*/ 11521 h 33033"/>
                    <a:gd name="connsiteX9" fmla="*/ 19410 w 27245"/>
                    <a:gd name="connsiteY9" fmla="*/ 21949 h 33033"/>
                    <a:gd name="connsiteX10" fmla="*/ 27246 w 27245"/>
                    <a:gd name="connsiteY10" fmla="*/ 33033 h 33033"/>
                    <a:gd name="connsiteX11" fmla="*/ 22113 w 27245"/>
                    <a:gd name="connsiteY11" fmla="*/ 33033 h 33033"/>
                    <a:gd name="connsiteX12" fmla="*/ 21949 w 27245"/>
                    <a:gd name="connsiteY12" fmla="*/ 11521 h 33033"/>
                    <a:gd name="connsiteX13" fmla="*/ 12749 w 27245"/>
                    <a:gd name="connsiteY13" fmla="*/ 4122 h 33033"/>
                    <a:gd name="connsiteX14" fmla="*/ 4723 w 27245"/>
                    <a:gd name="connsiteY14" fmla="*/ 4122 h 33033"/>
                    <a:gd name="connsiteX15" fmla="*/ 4723 w 27245"/>
                    <a:gd name="connsiteY15" fmla="*/ 18974 h 33033"/>
                    <a:gd name="connsiteX16" fmla="*/ 12749 w 27245"/>
                    <a:gd name="connsiteY16" fmla="*/ 18974 h 33033"/>
                    <a:gd name="connsiteX17" fmla="*/ 21949 w 27245"/>
                    <a:gd name="connsiteY17" fmla="*/ 11521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45" h="33033">
                      <a:moveTo>
                        <a:pt x="22086" y="33033"/>
                      </a:moveTo>
                      <a:lnTo>
                        <a:pt x="14960" y="22905"/>
                      </a:lnTo>
                      <a:cubicBezTo>
                        <a:pt x="14305" y="22959"/>
                        <a:pt x="13595" y="22987"/>
                        <a:pt x="12886" y="22987"/>
                      </a:cubicBezTo>
                      <a:lnTo>
                        <a:pt x="4723" y="22987"/>
                      </a:lnTo>
                      <a:lnTo>
                        <a:pt x="4723" y="33033"/>
                      </a:lnTo>
                      <a:lnTo>
                        <a:pt x="0" y="33033"/>
                      </a:lnTo>
                      <a:lnTo>
                        <a:pt x="0" y="0"/>
                      </a:lnTo>
                      <a:lnTo>
                        <a:pt x="12886" y="0"/>
                      </a:lnTo>
                      <a:cubicBezTo>
                        <a:pt x="21458" y="0"/>
                        <a:pt x="26672" y="4341"/>
                        <a:pt x="26672" y="11521"/>
                      </a:cubicBezTo>
                      <a:cubicBezTo>
                        <a:pt x="26672" y="16626"/>
                        <a:pt x="24024" y="20284"/>
                        <a:pt x="19410" y="21949"/>
                      </a:cubicBezTo>
                      <a:lnTo>
                        <a:pt x="27246" y="33033"/>
                      </a:lnTo>
                      <a:lnTo>
                        <a:pt x="22113" y="33033"/>
                      </a:lnTo>
                      <a:close/>
                      <a:moveTo>
                        <a:pt x="21949" y="11521"/>
                      </a:moveTo>
                      <a:cubicBezTo>
                        <a:pt x="21949" y="6798"/>
                        <a:pt x="18782" y="4122"/>
                        <a:pt x="12749" y="4122"/>
                      </a:cubicBezTo>
                      <a:lnTo>
                        <a:pt x="4723" y="4122"/>
                      </a:lnTo>
                      <a:lnTo>
                        <a:pt x="4723" y="18974"/>
                      </a:lnTo>
                      <a:lnTo>
                        <a:pt x="12749" y="18974"/>
                      </a:lnTo>
                      <a:cubicBezTo>
                        <a:pt x="18782" y="18974"/>
                        <a:pt x="21949" y="16244"/>
                        <a:pt x="21949" y="11521"/>
                      </a:cubicBezTo>
                      <a:close/>
                    </a:path>
                  </a:pathLst>
                </a:custGeom>
                <a:solidFill>
                  <a:schemeClr val="bg1"/>
                </a:solidFill>
                <a:ln w="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943A377F-6D4B-4F75-1D27-1504A6102738}"/>
                    </a:ext>
                  </a:extLst>
                </p:cNvPr>
                <p:cNvSpPr/>
                <p:nvPr/>
              </p:nvSpPr>
              <p:spPr>
                <a:xfrm>
                  <a:off x="9602665" y="6515595"/>
                  <a:ext cx="24815" cy="33415"/>
                </a:xfrm>
                <a:custGeom>
                  <a:avLst/>
                  <a:gdLst>
                    <a:gd name="connsiteX0" fmla="*/ 24816 w 24815"/>
                    <a:gd name="connsiteY0" fmla="*/ 29320 h 33415"/>
                    <a:gd name="connsiteX1" fmla="*/ 24816 w 24815"/>
                    <a:gd name="connsiteY1" fmla="*/ 33415 h 33415"/>
                    <a:gd name="connsiteX2" fmla="*/ 1092 w 24815"/>
                    <a:gd name="connsiteY2" fmla="*/ 33415 h 33415"/>
                    <a:gd name="connsiteX3" fmla="*/ 1092 w 24815"/>
                    <a:gd name="connsiteY3" fmla="*/ 30194 h 33415"/>
                    <a:gd name="connsiteX4" fmla="*/ 14551 w 24815"/>
                    <a:gd name="connsiteY4" fmla="*/ 17226 h 33415"/>
                    <a:gd name="connsiteX5" fmla="*/ 18701 w 24815"/>
                    <a:gd name="connsiteY5" fmla="*/ 9664 h 33415"/>
                    <a:gd name="connsiteX6" fmla="*/ 11657 w 24815"/>
                    <a:gd name="connsiteY6" fmla="*/ 4204 h 33415"/>
                    <a:gd name="connsiteX7" fmla="*/ 3221 w 24815"/>
                    <a:gd name="connsiteY7" fmla="*/ 7781 h 33415"/>
                    <a:gd name="connsiteX8" fmla="*/ 0 w 24815"/>
                    <a:gd name="connsiteY8" fmla="*/ 4996 h 33415"/>
                    <a:gd name="connsiteX9" fmla="*/ 12067 w 24815"/>
                    <a:gd name="connsiteY9" fmla="*/ 0 h 33415"/>
                    <a:gd name="connsiteX10" fmla="*/ 23396 w 24815"/>
                    <a:gd name="connsiteY10" fmla="*/ 9200 h 33415"/>
                    <a:gd name="connsiteX11" fmla="*/ 17963 w 24815"/>
                    <a:gd name="connsiteY11" fmla="*/ 19574 h 33415"/>
                    <a:gd name="connsiteX12" fmla="*/ 7862 w 24815"/>
                    <a:gd name="connsiteY12" fmla="*/ 29293 h 33415"/>
                    <a:gd name="connsiteX13" fmla="*/ 24789 w 24815"/>
                    <a:gd name="connsiteY13" fmla="*/ 29293 h 3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15" h="33415">
                      <a:moveTo>
                        <a:pt x="24816" y="29320"/>
                      </a:moveTo>
                      <a:lnTo>
                        <a:pt x="24816" y="33415"/>
                      </a:lnTo>
                      <a:lnTo>
                        <a:pt x="1092" y="33415"/>
                      </a:lnTo>
                      <a:lnTo>
                        <a:pt x="1092" y="30194"/>
                      </a:lnTo>
                      <a:lnTo>
                        <a:pt x="14551" y="17226"/>
                      </a:lnTo>
                      <a:cubicBezTo>
                        <a:pt x="18045" y="13814"/>
                        <a:pt x="18701" y="11739"/>
                        <a:pt x="18701" y="9664"/>
                      </a:cubicBezTo>
                      <a:cubicBezTo>
                        <a:pt x="18701" y="6279"/>
                        <a:pt x="16298" y="4204"/>
                        <a:pt x="11657" y="4204"/>
                      </a:cubicBezTo>
                      <a:cubicBezTo>
                        <a:pt x="8108" y="4204"/>
                        <a:pt x="5242" y="5324"/>
                        <a:pt x="3221" y="7781"/>
                      </a:cubicBezTo>
                      <a:lnTo>
                        <a:pt x="0" y="4996"/>
                      </a:lnTo>
                      <a:cubicBezTo>
                        <a:pt x="2539" y="1829"/>
                        <a:pt x="6934" y="0"/>
                        <a:pt x="12067" y="0"/>
                      </a:cubicBezTo>
                      <a:cubicBezTo>
                        <a:pt x="18946" y="0"/>
                        <a:pt x="23396" y="3549"/>
                        <a:pt x="23396" y="9200"/>
                      </a:cubicBezTo>
                      <a:cubicBezTo>
                        <a:pt x="23396" y="12422"/>
                        <a:pt x="22441" y="15288"/>
                        <a:pt x="17963" y="19574"/>
                      </a:cubicBezTo>
                      <a:lnTo>
                        <a:pt x="7862" y="29293"/>
                      </a:lnTo>
                      <a:lnTo>
                        <a:pt x="24789" y="29293"/>
                      </a:lnTo>
                      <a:close/>
                    </a:path>
                  </a:pathLst>
                </a:custGeom>
                <a:solidFill>
                  <a:schemeClr val="bg1"/>
                </a:solidFill>
                <a:ln w="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5E80EC3-8DC7-AC8B-CA9D-42C6523E893A}"/>
                    </a:ext>
                  </a:extLst>
                </p:cNvPr>
                <p:cNvSpPr/>
                <p:nvPr/>
              </p:nvSpPr>
              <p:spPr>
                <a:xfrm>
                  <a:off x="9631248" y="6515595"/>
                  <a:ext cx="26945" cy="33797"/>
                </a:xfrm>
                <a:custGeom>
                  <a:avLst/>
                  <a:gdLst>
                    <a:gd name="connsiteX0" fmla="*/ 0 w 26945"/>
                    <a:gd name="connsiteY0" fmla="*/ 16899 h 33797"/>
                    <a:gd name="connsiteX1" fmla="*/ 13486 w 26945"/>
                    <a:gd name="connsiteY1" fmla="*/ 0 h 33797"/>
                    <a:gd name="connsiteX2" fmla="*/ 26945 w 26945"/>
                    <a:gd name="connsiteY2" fmla="*/ 16899 h 33797"/>
                    <a:gd name="connsiteX3" fmla="*/ 13486 w 26945"/>
                    <a:gd name="connsiteY3" fmla="*/ 33798 h 33797"/>
                    <a:gd name="connsiteX4" fmla="*/ 0 w 26945"/>
                    <a:gd name="connsiteY4" fmla="*/ 16899 h 33797"/>
                    <a:gd name="connsiteX5" fmla="*/ 22222 w 26945"/>
                    <a:gd name="connsiteY5" fmla="*/ 16899 h 33797"/>
                    <a:gd name="connsiteX6" fmla="*/ 13486 w 26945"/>
                    <a:gd name="connsiteY6" fmla="*/ 4204 h 33797"/>
                    <a:gd name="connsiteX7" fmla="*/ 4723 w 26945"/>
                    <a:gd name="connsiteY7" fmla="*/ 16899 h 33797"/>
                    <a:gd name="connsiteX8" fmla="*/ 13486 w 26945"/>
                    <a:gd name="connsiteY8" fmla="*/ 29593 h 33797"/>
                    <a:gd name="connsiteX9" fmla="*/ 22222 w 26945"/>
                    <a:gd name="connsiteY9" fmla="*/ 16899 h 33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5" h="33797">
                      <a:moveTo>
                        <a:pt x="0" y="16899"/>
                      </a:moveTo>
                      <a:cubicBezTo>
                        <a:pt x="0" y="6143"/>
                        <a:pt x="5760" y="0"/>
                        <a:pt x="13486" y="0"/>
                      </a:cubicBezTo>
                      <a:cubicBezTo>
                        <a:pt x="21212" y="0"/>
                        <a:pt x="26945" y="6143"/>
                        <a:pt x="26945" y="16899"/>
                      </a:cubicBezTo>
                      <a:cubicBezTo>
                        <a:pt x="26945" y="27655"/>
                        <a:pt x="21185" y="33798"/>
                        <a:pt x="13486" y="33798"/>
                      </a:cubicBezTo>
                      <a:cubicBezTo>
                        <a:pt x="5788" y="33798"/>
                        <a:pt x="0" y="27655"/>
                        <a:pt x="0" y="16899"/>
                      </a:cubicBezTo>
                      <a:close/>
                      <a:moveTo>
                        <a:pt x="22222" y="16899"/>
                      </a:moveTo>
                      <a:cubicBezTo>
                        <a:pt x="22222" y="8463"/>
                        <a:pt x="18646" y="4204"/>
                        <a:pt x="13486" y="4204"/>
                      </a:cubicBezTo>
                      <a:cubicBezTo>
                        <a:pt x="8327" y="4204"/>
                        <a:pt x="4723" y="8463"/>
                        <a:pt x="4723" y="16899"/>
                      </a:cubicBezTo>
                      <a:cubicBezTo>
                        <a:pt x="4723" y="25335"/>
                        <a:pt x="8299" y="29593"/>
                        <a:pt x="13486" y="29593"/>
                      </a:cubicBezTo>
                      <a:cubicBezTo>
                        <a:pt x="18673" y="29593"/>
                        <a:pt x="22222" y="25335"/>
                        <a:pt x="22222" y="16899"/>
                      </a:cubicBezTo>
                      <a:close/>
                    </a:path>
                  </a:pathLst>
                </a:custGeom>
                <a:solidFill>
                  <a:schemeClr val="bg1"/>
                </a:solidFill>
                <a:ln w="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C928C7F4-97A7-B877-22CB-5EFDD8A8019B}"/>
                    </a:ext>
                  </a:extLst>
                </p:cNvPr>
                <p:cNvSpPr/>
                <p:nvPr/>
              </p:nvSpPr>
              <p:spPr>
                <a:xfrm>
                  <a:off x="9661033" y="6515595"/>
                  <a:ext cx="24815" cy="33415"/>
                </a:xfrm>
                <a:custGeom>
                  <a:avLst/>
                  <a:gdLst>
                    <a:gd name="connsiteX0" fmla="*/ 24816 w 24815"/>
                    <a:gd name="connsiteY0" fmla="*/ 29320 h 33415"/>
                    <a:gd name="connsiteX1" fmla="*/ 24816 w 24815"/>
                    <a:gd name="connsiteY1" fmla="*/ 33415 h 33415"/>
                    <a:gd name="connsiteX2" fmla="*/ 1092 w 24815"/>
                    <a:gd name="connsiteY2" fmla="*/ 33415 h 33415"/>
                    <a:gd name="connsiteX3" fmla="*/ 1092 w 24815"/>
                    <a:gd name="connsiteY3" fmla="*/ 30194 h 33415"/>
                    <a:gd name="connsiteX4" fmla="*/ 14551 w 24815"/>
                    <a:gd name="connsiteY4" fmla="*/ 17226 h 33415"/>
                    <a:gd name="connsiteX5" fmla="*/ 18701 w 24815"/>
                    <a:gd name="connsiteY5" fmla="*/ 9664 h 33415"/>
                    <a:gd name="connsiteX6" fmla="*/ 11657 w 24815"/>
                    <a:gd name="connsiteY6" fmla="*/ 4204 h 33415"/>
                    <a:gd name="connsiteX7" fmla="*/ 3221 w 24815"/>
                    <a:gd name="connsiteY7" fmla="*/ 7781 h 33415"/>
                    <a:gd name="connsiteX8" fmla="*/ 0 w 24815"/>
                    <a:gd name="connsiteY8" fmla="*/ 4996 h 33415"/>
                    <a:gd name="connsiteX9" fmla="*/ 12067 w 24815"/>
                    <a:gd name="connsiteY9" fmla="*/ 0 h 33415"/>
                    <a:gd name="connsiteX10" fmla="*/ 23396 w 24815"/>
                    <a:gd name="connsiteY10" fmla="*/ 9200 h 33415"/>
                    <a:gd name="connsiteX11" fmla="*/ 17963 w 24815"/>
                    <a:gd name="connsiteY11" fmla="*/ 19574 h 33415"/>
                    <a:gd name="connsiteX12" fmla="*/ 7862 w 24815"/>
                    <a:gd name="connsiteY12" fmla="*/ 29293 h 33415"/>
                    <a:gd name="connsiteX13" fmla="*/ 24788 w 24815"/>
                    <a:gd name="connsiteY13" fmla="*/ 29293 h 3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15" h="33415">
                      <a:moveTo>
                        <a:pt x="24816" y="29320"/>
                      </a:moveTo>
                      <a:lnTo>
                        <a:pt x="24816" y="33415"/>
                      </a:lnTo>
                      <a:lnTo>
                        <a:pt x="1092" y="33415"/>
                      </a:lnTo>
                      <a:lnTo>
                        <a:pt x="1092" y="30194"/>
                      </a:lnTo>
                      <a:lnTo>
                        <a:pt x="14551" y="17226"/>
                      </a:lnTo>
                      <a:cubicBezTo>
                        <a:pt x="18045" y="13814"/>
                        <a:pt x="18701" y="11739"/>
                        <a:pt x="18701" y="9664"/>
                      </a:cubicBezTo>
                      <a:cubicBezTo>
                        <a:pt x="18701" y="6279"/>
                        <a:pt x="16298" y="4204"/>
                        <a:pt x="11657" y="4204"/>
                      </a:cubicBezTo>
                      <a:cubicBezTo>
                        <a:pt x="8108" y="4204"/>
                        <a:pt x="5242" y="5324"/>
                        <a:pt x="3221" y="7781"/>
                      </a:cubicBezTo>
                      <a:lnTo>
                        <a:pt x="0" y="4996"/>
                      </a:lnTo>
                      <a:cubicBezTo>
                        <a:pt x="2539" y="1829"/>
                        <a:pt x="6934" y="0"/>
                        <a:pt x="12067" y="0"/>
                      </a:cubicBezTo>
                      <a:cubicBezTo>
                        <a:pt x="18946" y="0"/>
                        <a:pt x="23396" y="3549"/>
                        <a:pt x="23396" y="9200"/>
                      </a:cubicBezTo>
                      <a:cubicBezTo>
                        <a:pt x="23396" y="12422"/>
                        <a:pt x="22441" y="15288"/>
                        <a:pt x="17963" y="19574"/>
                      </a:cubicBezTo>
                      <a:lnTo>
                        <a:pt x="7862" y="29293"/>
                      </a:lnTo>
                      <a:lnTo>
                        <a:pt x="24788" y="29293"/>
                      </a:lnTo>
                      <a:close/>
                    </a:path>
                  </a:pathLst>
                </a:custGeom>
                <a:solidFill>
                  <a:schemeClr val="bg1"/>
                </a:solidFill>
                <a:ln w="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6D37029E-6EC3-AED2-E0C4-876708772591}"/>
                    </a:ext>
                  </a:extLst>
                </p:cNvPr>
                <p:cNvSpPr/>
                <p:nvPr/>
              </p:nvSpPr>
              <p:spPr>
                <a:xfrm>
                  <a:off x="9688797" y="6515977"/>
                  <a:ext cx="24897" cy="33005"/>
                </a:xfrm>
                <a:custGeom>
                  <a:avLst/>
                  <a:gdLst>
                    <a:gd name="connsiteX0" fmla="*/ 24898 w 24897"/>
                    <a:gd name="connsiteY0" fmla="*/ 0 h 33005"/>
                    <a:gd name="connsiteX1" fmla="*/ 24898 w 24897"/>
                    <a:gd name="connsiteY1" fmla="*/ 3194 h 33005"/>
                    <a:gd name="connsiteX2" fmla="*/ 11548 w 24897"/>
                    <a:gd name="connsiteY2" fmla="*/ 33006 h 33005"/>
                    <a:gd name="connsiteX3" fmla="*/ 6552 w 24897"/>
                    <a:gd name="connsiteY3" fmla="*/ 33006 h 33005"/>
                    <a:gd name="connsiteX4" fmla="*/ 19629 w 24897"/>
                    <a:gd name="connsiteY4" fmla="*/ 4095 h 33005"/>
                    <a:gd name="connsiteX5" fmla="*/ 4532 w 24897"/>
                    <a:gd name="connsiteY5" fmla="*/ 4095 h 33005"/>
                    <a:gd name="connsiteX6" fmla="*/ 4532 w 24897"/>
                    <a:gd name="connsiteY6" fmla="*/ 9992 h 33005"/>
                    <a:gd name="connsiteX7" fmla="*/ 0 w 24897"/>
                    <a:gd name="connsiteY7" fmla="*/ 9992 h 33005"/>
                    <a:gd name="connsiteX8" fmla="*/ 0 w 24897"/>
                    <a:gd name="connsiteY8" fmla="*/ 0 h 33005"/>
                    <a:gd name="connsiteX9" fmla="*/ 24898 w 24897"/>
                    <a:gd name="connsiteY9" fmla="*/ 0 h 3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97" h="33005">
                      <a:moveTo>
                        <a:pt x="24898" y="0"/>
                      </a:moveTo>
                      <a:lnTo>
                        <a:pt x="24898" y="3194"/>
                      </a:lnTo>
                      <a:lnTo>
                        <a:pt x="11548" y="33006"/>
                      </a:lnTo>
                      <a:lnTo>
                        <a:pt x="6552" y="33006"/>
                      </a:lnTo>
                      <a:lnTo>
                        <a:pt x="19629" y="4095"/>
                      </a:lnTo>
                      <a:lnTo>
                        <a:pt x="4532" y="4095"/>
                      </a:lnTo>
                      <a:lnTo>
                        <a:pt x="4532" y="9992"/>
                      </a:lnTo>
                      <a:lnTo>
                        <a:pt x="0" y="9992"/>
                      </a:lnTo>
                      <a:lnTo>
                        <a:pt x="0" y="0"/>
                      </a:lnTo>
                      <a:lnTo>
                        <a:pt x="24898" y="0"/>
                      </a:lnTo>
                      <a:close/>
                    </a:path>
                  </a:pathLst>
                </a:custGeom>
                <a:solidFill>
                  <a:schemeClr val="bg1"/>
                </a:solidFill>
                <a:ln w="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E88D3764-43CB-7DDB-F934-FB27DA46C6B5}"/>
                    </a:ext>
                  </a:extLst>
                </p:cNvPr>
                <p:cNvSpPr/>
                <p:nvPr/>
              </p:nvSpPr>
              <p:spPr>
                <a:xfrm>
                  <a:off x="8942111" y="6515977"/>
                  <a:ext cx="14250" cy="33033"/>
                </a:xfrm>
                <a:custGeom>
                  <a:avLst/>
                  <a:gdLst>
                    <a:gd name="connsiteX0" fmla="*/ 14251 w 14250"/>
                    <a:gd name="connsiteY0" fmla="*/ 0 h 33033"/>
                    <a:gd name="connsiteX1" fmla="*/ 14251 w 14250"/>
                    <a:gd name="connsiteY1" fmla="*/ 33033 h 33033"/>
                    <a:gd name="connsiteX2" fmla="*/ 6607 w 14250"/>
                    <a:gd name="connsiteY2" fmla="*/ 33033 h 33033"/>
                    <a:gd name="connsiteX3" fmla="*/ 6607 w 14250"/>
                    <a:gd name="connsiteY3" fmla="*/ 6143 h 33033"/>
                    <a:gd name="connsiteX4" fmla="*/ 0 w 14250"/>
                    <a:gd name="connsiteY4" fmla="*/ 6143 h 33033"/>
                    <a:gd name="connsiteX5" fmla="*/ 0 w 14250"/>
                    <a:gd name="connsiteY5" fmla="*/ 0 h 33033"/>
                    <a:gd name="connsiteX6" fmla="*/ 14251 w 14250"/>
                    <a:gd name="connsiteY6" fmla="*/ 0 h 3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50" h="33033">
                      <a:moveTo>
                        <a:pt x="14251" y="0"/>
                      </a:moveTo>
                      <a:lnTo>
                        <a:pt x="14251" y="33033"/>
                      </a:lnTo>
                      <a:lnTo>
                        <a:pt x="6607" y="33033"/>
                      </a:lnTo>
                      <a:lnTo>
                        <a:pt x="6607" y="6143"/>
                      </a:lnTo>
                      <a:lnTo>
                        <a:pt x="0" y="6143"/>
                      </a:lnTo>
                      <a:lnTo>
                        <a:pt x="0" y="0"/>
                      </a:lnTo>
                      <a:lnTo>
                        <a:pt x="14251" y="0"/>
                      </a:lnTo>
                      <a:close/>
                    </a:path>
                  </a:pathLst>
                </a:custGeom>
                <a:solidFill>
                  <a:schemeClr val="bg1"/>
                </a:solidFill>
                <a:ln w="0" cap="flat">
                  <a:noFill/>
                  <a:prstDash val="solid"/>
                  <a:miter/>
                </a:ln>
              </p:spPr>
              <p:txBody>
                <a:bodyPr rtlCol="0" anchor="ctr"/>
                <a:lstStyle/>
                <a:p>
                  <a:endParaRPr lang="en-US"/>
                </a:p>
              </p:txBody>
            </p:sp>
          </p:grpSp>
          <p:pic>
            <p:nvPicPr>
              <p:cNvPr id="84" name="Graphic 83">
                <a:extLst>
                  <a:ext uri="{FF2B5EF4-FFF2-40B4-BE49-F238E27FC236}">
                    <a16:creationId xmlns:a16="http://schemas.microsoft.com/office/drawing/2014/main" id="{5329257F-C71C-B822-C2C8-14349AA6044B}"/>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59216" t="41223" r="21375" b="29196"/>
              <a:stretch/>
            </p:blipFill>
            <p:spPr>
              <a:xfrm>
                <a:off x="10115775" y="5995736"/>
                <a:ext cx="654850" cy="561132"/>
              </a:xfrm>
              <a:prstGeom prst="rect">
                <a:avLst/>
              </a:prstGeom>
            </p:spPr>
          </p:pic>
          <p:pic>
            <p:nvPicPr>
              <p:cNvPr id="1028" name="Picture 4" descr="WSO | World Stroke Organization">
                <a:extLst>
                  <a:ext uri="{FF2B5EF4-FFF2-40B4-BE49-F238E27FC236}">
                    <a16:creationId xmlns:a16="http://schemas.microsoft.com/office/drawing/2014/main" id="{76D02EC0-F950-C93D-5673-299F42CAF7D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0777938" y="6077903"/>
                <a:ext cx="756721" cy="397279"/>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Connector 86">
                <a:extLst>
                  <a:ext uri="{FF2B5EF4-FFF2-40B4-BE49-F238E27FC236}">
                    <a16:creationId xmlns:a16="http://schemas.microsoft.com/office/drawing/2014/main" id="{93053B8F-E4BA-D7A3-3B93-20B543B1C94F}"/>
                  </a:ext>
                </a:extLst>
              </p:cNvPr>
              <p:cNvCxnSpPr/>
              <p:nvPr/>
            </p:nvCxnSpPr>
            <p:spPr>
              <a:xfrm>
                <a:off x="8685007" y="5893266"/>
                <a:ext cx="0" cy="7406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89" name="Picture 88" descr="A black background with a gold corner&#10;&#10;Description automatically generated">
                <a:extLst>
                  <a:ext uri="{FF2B5EF4-FFF2-40B4-BE49-F238E27FC236}">
                    <a16:creationId xmlns:a16="http://schemas.microsoft.com/office/drawing/2014/main" id="{F7BB1A4F-436D-0C63-69A9-2A061F75554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61640" b="68237"/>
              <a:stretch/>
            </p:blipFill>
            <p:spPr>
              <a:xfrm>
                <a:off x="7909197" y="5879288"/>
                <a:ext cx="577578" cy="787709"/>
              </a:xfrm>
              <a:prstGeom prst="rect">
                <a:avLst/>
              </a:prstGeom>
            </p:spPr>
          </p:pic>
        </p:grpSp>
      </p:grpSp>
    </p:spTree>
    <p:extLst>
      <p:ext uri="{BB962C8B-B14F-4D97-AF65-F5344CB8AC3E}">
        <p14:creationId xmlns:p14="http://schemas.microsoft.com/office/powerpoint/2010/main" val="409353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strVal val="#ppt_x"/>
                                          </p:val>
                                        </p:tav>
                                        <p:tav tm="100000">
                                          <p:val>
                                            <p:strVal val="#ppt_x"/>
                                          </p:val>
                                        </p:tav>
                                      </p:tavLst>
                                    </p:anim>
                                    <p:anim calcmode="lin" valueType="num">
                                      <p:cBhvr>
                                        <p:cTn id="14" dur="500" fill="hold"/>
                                        <p:tgtEl>
                                          <p:spTgt spid="56"/>
                                        </p:tgtEl>
                                        <p:attrNameLst>
                                          <p:attrName>ppt_y</p:attrName>
                                        </p:attrNameLst>
                                      </p:cBhvr>
                                      <p:tavLst>
                                        <p:tav tm="0">
                                          <p:val>
                                            <p:strVal val="#ppt_y-.1"/>
                                          </p:val>
                                        </p:tav>
                                        <p:tav tm="100000">
                                          <p:val>
                                            <p:strVal val="#ppt_y"/>
                                          </p:val>
                                        </p:tav>
                                      </p:tavLst>
                                    </p:anim>
                                  </p:childTnLst>
                                </p:cTn>
                              </p:par>
                              <p:par>
                                <p:cTn id="15" presetID="23" presetClass="entr" presetSubtype="28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4/3*#ppt_w"/>
                                          </p:val>
                                        </p:tav>
                                        <p:tav tm="100000">
                                          <p:val>
                                            <p:strVal val="#ppt_w"/>
                                          </p:val>
                                        </p:tav>
                                      </p:tavLst>
                                    </p:anim>
                                    <p:anim calcmode="lin" valueType="num">
                                      <p:cBhvr>
                                        <p:cTn id="18" dur="500" fill="hold"/>
                                        <p:tgtEl>
                                          <p:spTgt spid="3"/>
                                        </p:tgtEl>
                                        <p:attrNameLst>
                                          <p:attrName>ppt_h</p:attrName>
                                        </p:attrNameLst>
                                      </p:cBhvr>
                                      <p:tavLst>
                                        <p:tav tm="0">
                                          <p:val>
                                            <p:strVal val="4/3*#ppt_h"/>
                                          </p:val>
                                        </p:tav>
                                        <p:tav tm="100000">
                                          <p:val>
                                            <p:strVal val="#ppt_h"/>
                                          </p:val>
                                        </p:tav>
                                      </p:tavLst>
                                    </p:anim>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50"/>
                                        <p:tgtEl>
                                          <p:spTgt spid="10"/>
                                        </p:tgtEl>
                                      </p:cBhvr>
                                    </p:animEffect>
                                  </p:childTnLst>
                                </p:cTn>
                              </p:par>
                              <p:par>
                                <p:cTn id="22" presetID="42" presetClass="path" presetSubtype="0" decel="100000" fill="hold" nodeType="withEffect">
                                  <p:stCondLst>
                                    <p:cond delay="0"/>
                                  </p:stCondLst>
                                  <p:childTnLst>
                                    <p:animMotion origin="layout" path="M 0.00039 0.03403 L 0 -2.96296E-6 " pathEditMode="relative" rAng="0" ptsTypes="AA">
                                      <p:cBhvr>
                                        <p:cTn id="23" dur="500" fill="hold"/>
                                        <p:tgtEl>
                                          <p:spTgt spid="10"/>
                                        </p:tgtEl>
                                        <p:attrNameLst>
                                          <p:attrName>ppt_x</p:attrName>
                                          <p:attrName>ppt_y</p:attrName>
                                        </p:attrNameLst>
                                      </p:cBhvr>
                                      <p:rCtr x="-26" y="-1713"/>
                                    </p:animMotion>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par>
                                <p:cTn id="27" presetID="42" presetClass="path" presetSubtype="0" decel="100000" fill="hold" nodeType="withEffect">
                                  <p:stCondLst>
                                    <p:cond delay="0"/>
                                  </p:stCondLst>
                                  <p:childTnLst>
                                    <p:animMotion origin="layout" path="M -0.03281 -0.00046 L 1.875E-6 -1.48148E-6 " pathEditMode="relative" rAng="0" ptsTypes="AA">
                                      <p:cBhvr>
                                        <p:cTn id="28" dur="750" fill="hold"/>
                                        <p:tgtEl>
                                          <p:spTgt spid="14"/>
                                        </p:tgtEl>
                                        <p:attrNameLst>
                                          <p:attrName>ppt_x</p:attrName>
                                          <p:attrName>ppt_y</p:attrName>
                                        </p:attrNameLst>
                                      </p:cBhvr>
                                      <p:rCtr x="1641" y="23"/>
                                    </p:animMotion>
                                  </p:childTnLst>
                                </p:cTn>
                              </p:par>
                              <p:par>
                                <p:cTn id="29" presetID="10" presetClass="entr" presetSubtype="0" fill="hold" nodeType="with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fade">
                                      <p:cBhvr>
                                        <p:cTn id="31" dur="1000"/>
                                        <p:tgtEl>
                                          <p:spTgt spid="166"/>
                                        </p:tgtEl>
                                      </p:cBhvr>
                                    </p:animEffect>
                                  </p:childTnLst>
                                </p:cTn>
                              </p:par>
                              <p:par>
                                <p:cTn id="32" presetID="42" presetClass="path" presetSubtype="0" decel="100000" fill="hold" nodeType="withEffect">
                                  <p:stCondLst>
                                    <p:cond delay="0"/>
                                  </p:stCondLst>
                                  <p:childTnLst>
                                    <p:animMotion origin="layout" path="M 0.02422 -0.00069 L 3.54167E-6 -7.31836E-17 " pathEditMode="relative" rAng="0" ptsTypes="AA">
                                      <p:cBhvr>
                                        <p:cTn id="33" dur="750" fill="hold"/>
                                        <p:tgtEl>
                                          <p:spTgt spid="166"/>
                                        </p:tgtEl>
                                        <p:attrNameLst>
                                          <p:attrName>ppt_x</p:attrName>
                                          <p:attrName>ppt_y</p:attrName>
                                        </p:attrNameLst>
                                      </p:cBhvr>
                                      <p:rCtr x="-1224"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35312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Stroke care is a chain that needs a regional approach</a:t>
            </a:r>
            <a:endParaRPr lang="en-GB" dirty="0"/>
          </a:p>
        </p:txBody>
      </p:sp>
      <p:sp>
        <p:nvSpPr>
          <p:cNvPr id="2" name="Rectangle 1">
            <a:extLst>
              <a:ext uri="{FF2B5EF4-FFF2-40B4-BE49-F238E27FC236}">
                <a16:creationId xmlns:a16="http://schemas.microsoft.com/office/drawing/2014/main" id="{DC136BFE-0BA5-F27B-87F9-02159CF5AE05}"/>
              </a:ext>
            </a:extLst>
          </p:cNvPr>
          <p:cNvSpPr/>
          <p:nvPr/>
        </p:nvSpPr>
        <p:spPr>
          <a:xfrm>
            <a:off x="0" y="2948851"/>
            <a:ext cx="12192000" cy="1646690"/>
          </a:xfrm>
          <a:prstGeom prst="rect">
            <a:avLst/>
          </a:prstGeom>
          <a:gradFill flip="none" rotWithShape="1">
            <a:gsLst>
              <a:gs pos="0">
                <a:schemeClr val="accent2"/>
              </a:gs>
              <a:gs pos="100000">
                <a:schemeClr val="accent6">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grpSp>
        <p:nvGrpSpPr>
          <p:cNvPr id="40" name="Group 39">
            <a:extLst>
              <a:ext uri="{FF2B5EF4-FFF2-40B4-BE49-F238E27FC236}">
                <a16:creationId xmlns:a16="http://schemas.microsoft.com/office/drawing/2014/main" id="{2BBBD45C-A644-09A7-0DF1-4FBDF1C7DE32}"/>
              </a:ext>
            </a:extLst>
          </p:cNvPr>
          <p:cNvGrpSpPr>
            <a:grpSpLocks noChangeAspect="1"/>
          </p:cNvGrpSpPr>
          <p:nvPr/>
        </p:nvGrpSpPr>
        <p:grpSpPr>
          <a:xfrm>
            <a:off x="623885" y="1773239"/>
            <a:ext cx="1800000" cy="1800000"/>
            <a:chOff x="4328911" y="3071089"/>
            <a:chExt cx="1444772" cy="1444773"/>
          </a:xfrm>
        </p:grpSpPr>
        <p:sp>
          <p:nvSpPr>
            <p:cNvPr id="41" name="Freeform 1">
              <a:extLst>
                <a:ext uri="{FF2B5EF4-FFF2-40B4-BE49-F238E27FC236}">
                  <a16:creationId xmlns:a16="http://schemas.microsoft.com/office/drawing/2014/main" id="{1F667202-16F3-9CE7-0D04-3A6F19E8DA7B}"/>
                </a:ext>
              </a:extLst>
            </p:cNvPr>
            <p:cNvSpPr>
              <a:spLocks noChangeArrowheads="1"/>
            </p:cNvSpPr>
            <p:nvPr/>
          </p:nvSpPr>
          <p:spPr bwMode="auto">
            <a:xfrm>
              <a:off x="4328911" y="3071089"/>
              <a:ext cx="1444772" cy="1444773"/>
            </a:xfrm>
            <a:custGeom>
              <a:avLst/>
              <a:gdLst>
                <a:gd name="T0" fmla="*/ 5986 w 5987"/>
                <a:gd name="T1" fmla="*/ 2992 h 5987"/>
                <a:gd name="T2" fmla="*/ 5585 w 5987"/>
                <a:gd name="T3" fmla="*/ 4489 h 5987"/>
                <a:gd name="T4" fmla="*/ 4489 w 5987"/>
                <a:gd name="T5" fmla="*/ 5585 h 5987"/>
                <a:gd name="T6" fmla="*/ 2994 w 5987"/>
                <a:gd name="T7" fmla="*/ 5986 h 5987"/>
                <a:gd name="T8" fmla="*/ 1497 w 5987"/>
                <a:gd name="T9" fmla="*/ 5585 h 5987"/>
                <a:gd name="T10" fmla="*/ 401 w 5987"/>
                <a:gd name="T11" fmla="*/ 4489 h 5987"/>
                <a:gd name="T12" fmla="*/ 0 w 5987"/>
                <a:gd name="T13" fmla="*/ 2992 h 5987"/>
                <a:gd name="T14" fmla="*/ 401 w 5987"/>
                <a:gd name="T15" fmla="*/ 1497 h 5987"/>
                <a:gd name="T16" fmla="*/ 1497 w 5987"/>
                <a:gd name="T17" fmla="*/ 401 h 5987"/>
                <a:gd name="T18" fmla="*/ 2993 w 5987"/>
                <a:gd name="T19" fmla="*/ 0 h 5987"/>
                <a:gd name="T20" fmla="*/ 4489 w 5987"/>
                <a:gd name="T21" fmla="*/ 401 h 5987"/>
                <a:gd name="T22" fmla="*/ 5585 w 5987"/>
                <a:gd name="T23" fmla="*/ 1497 h 5987"/>
                <a:gd name="T24" fmla="*/ 5986 w 5987"/>
                <a:gd name="T25" fmla="*/ 2992 h 5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7" h="5987">
                  <a:moveTo>
                    <a:pt x="5986" y="2992"/>
                  </a:moveTo>
                  <a:cubicBezTo>
                    <a:pt x="5986" y="3544"/>
                    <a:pt x="5861" y="4012"/>
                    <a:pt x="5585" y="4489"/>
                  </a:cubicBezTo>
                  <a:cubicBezTo>
                    <a:pt x="5310" y="4966"/>
                    <a:pt x="4966" y="5310"/>
                    <a:pt x="4489" y="5585"/>
                  </a:cubicBezTo>
                  <a:cubicBezTo>
                    <a:pt x="4012" y="5861"/>
                    <a:pt x="3545" y="5986"/>
                    <a:pt x="2994" y="5986"/>
                  </a:cubicBezTo>
                  <a:cubicBezTo>
                    <a:pt x="2442" y="5986"/>
                    <a:pt x="1974" y="5861"/>
                    <a:pt x="1497" y="5585"/>
                  </a:cubicBezTo>
                  <a:cubicBezTo>
                    <a:pt x="1020" y="5310"/>
                    <a:pt x="676" y="4966"/>
                    <a:pt x="401" y="4489"/>
                  </a:cubicBezTo>
                  <a:cubicBezTo>
                    <a:pt x="125" y="4012"/>
                    <a:pt x="0" y="3544"/>
                    <a:pt x="0" y="2992"/>
                  </a:cubicBezTo>
                  <a:cubicBezTo>
                    <a:pt x="0" y="2441"/>
                    <a:pt x="125" y="1974"/>
                    <a:pt x="401" y="1497"/>
                  </a:cubicBezTo>
                  <a:cubicBezTo>
                    <a:pt x="676" y="1020"/>
                    <a:pt x="1020" y="676"/>
                    <a:pt x="1497" y="401"/>
                  </a:cubicBezTo>
                  <a:cubicBezTo>
                    <a:pt x="1974" y="125"/>
                    <a:pt x="2442" y="0"/>
                    <a:pt x="2993" y="0"/>
                  </a:cubicBezTo>
                  <a:cubicBezTo>
                    <a:pt x="3544" y="0"/>
                    <a:pt x="4012" y="125"/>
                    <a:pt x="4489" y="401"/>
                  </a:cubicBezTo>
                  <a:cubicBezTo>
                    <a:pt x="4966" y="676"/>
                    <a:pt x="5310" y="1020"/>
                    <a:pt x="5585" y="1497"/>
                  </a:cubicBezTo>
                  <a:cubicBezTo>
                    <a:pt x="5861" y="1974"/>
                    <a:pt x="5986" y="2442"/>
                    <a:pt x="5986" y="2992"/>
                  </a:cubicBezTo>
                </a:path>
              </a:pathLst>
            </a:custGeom>
            <a:solidFill>
              <a:schemeClr val="accent5"/>
            </a:solidFill>
            <a:ln>
              <a:noFill/>
            </a:ln>
            <a:effectLst/>
          </p:spPr>
          <p:txBody>
            <a:bodyPr wrap="square" tIns="0" rIns="90000" bIns="108000" anchor="ctr"/>
            <a:lstStyle/>
            <a:p>
              <a:pPr algn="ctr"/>
              <a:r>
                <a:rPr lang="en-US" sz="1400" kern="0" dirty="0">
                  <a:solidFill>
                    <a:schemeClr val="bg1"/>
                  </a:solidFill>
                  <a:ea typeface="MS PGothic" pitchFamily="34" charset="-128"/>
                  <a:cs typeface="MS PGothic" charset="0"/>
                </a:rPr>
                <a:t>DETECTION / EMS </a:t>
              </a:r>
            </a:p>
            <a:p>
              <a:pPr algn="ctr"/>
              <a:r>
                <a:rPr lang="en-US" sz="1400" kern="0" dirty="0">
                  <a:solidFill>
                    <a:schemeClr val="bg1"/>
                  </a:solidFill>
                  <a:ea typeface="MS PGothic" pitchFamily="34" charset="-128"/>
                  <a:cs typeface="MS PGothic" charset="0"/>
                </a:rPr>
                <a:t>ACTIVATION</a:t>
              </a:r>
            </a:p>
          </p:txBody>
        </p:sp>
        <p:sp>
          <p:nvSpPr>
            <p:cNvPr id="42" name="Oval 41">
              <a:extLst>
                <a:ext uri="{FF2B5EF4-FFF2-40B4-BE49-F238E27FC236}">
                  <a16:creationId xmlns:a16="http://schemas.microsoft.com/office/drawing/2014/main" id="{951FB979-E647-8596-E39C-FD570725BB2A}"/>
                </a:ext>
              </a:extLst>
            </p:cNvPr>
            <p:cNvSpPr/>
            <p:nvPr/>
          </p:nvSpPr>
          <p:spPr>
            <a:xfrm>
              <a:off x="4400097" y="3142275"/>
              <a:ext cx="1302400" cy="13024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endParaRPr lang="en-GB" sz="1400" dirty="0">
                <a:solidFill>
                  <a:srgbClr val="FFFFFF"/>
                </a:solidFill>
                <a:ea typeface="Gotham Book" charset="0"/>
                <a:cs typeface="Gotham Book" charset="0"/>
              </a:endParaRPr>
            </a:p>
          </p:txBody>
        </p:sp>
      </p:grpSp>
      <p:grpSp>
        <p:nvGrpSpPr>
          <p:cNvPr id="43" name="Group 42">
            <a:extLst>
              <a:ext uri="{FF2B5EF4-FFF2-40B4-BE49-F238E27FC236}">
                <a16:creationId xmlns:a16="http://schemas.microsoft.com/office/drawing/2014/main" id="{5902486E-A7EE-DC68-798B-BA2FEC7E7C47}"/>
              </a:ext>
            </a:extLst>
          </p:cNvPr>
          <p:cNvGrpSpPr>
            <a:grpSpLocks noChangeAspect="1"/>
          </p:cNvGrpSpPr>
          <p:nvPr/>
        </p:nvGrpSpPr>
        <p:grpSpPr>
          <a:xfrm>
            <a:off x="2147924" y="3971155"/>
            <a:ext cx="1800000" cy="1800002"/>
            <a:chOff x="4328911" y="3071089"/>
            <a:chExt cx="1444772" cy="1444773"/>
          </a:xfrm>
        </p:grpSpPr>
        <p:sp>
          <p:nvSpPr>
            <p:cNvPr id="47" name="Freeform 1">
              <a:extLst>
                <a:ext uri="{FF2B5EF4-FFF2-40B4-BE49-F238E27FC236}">
                  <a16:creationId xmlns:a16="http://schemas.microsoft.com/office/drawing/2014/main" id="{5447A16F-082C-FA57-EB71-7F4569BEDEC2}"/>
                </a:ext>
              </a:extLst>
            </p:cNvPr>
            <p:cNvSpPr>
              <a:spLocks noChangeArrowheads="1"/>
            </p:cNvSpPr>
            <p:nvPr/>
          </p:nvSpPr>
          <p:spPr bwMode="auto">
            <a:xfrm>
              <a:off x="4328911" y="3071089"/>
              <a:ext cx="1444772" cy="1444773"/>
            </a:xfrm>
            <a:custGeom>
              <a:avLst/>
              <a:gdLst>
                <a:gd name="T0" fmla="*/ 5986 w 5987"/>
                <a:gd name="T1" fmla="*/ 2992 h 5987"/>
                <a:gd name="T2" fmla="*/ 5585 w 5987"/>
                <a:gd name="T3" fmla="*/ 4489 h 5987"/>
                <a:gd name="T4" fmla="*/ 4489 w 5987"/>
                <a:gd name="T5" fmla="*/ 5585 h 5987"/>
                <a:gd name="T6" fmla="*/ 2994 w 5987"/>
                <a:gd name="T7" fmla="*/ 5986 h 5987"/>
                <a:gd name="T8" fmla="*/ 1497 w 5987"/>
                <a:gd name="T9" fmla="*/ 5585 h 5987"/>
                <a:gd name="T10" fmla="*/ 401 w 5987"/>
                <a:gd name="T11" fmla="*/ 4489 h 5987"/>
                <a:gd name="T12" fmla="*/ 0 w 5987"/>
                <a:gd name="T13" fmla="*/ 2992 h 5987"/>
                <a:gd name="T14" fmla="*/ 401 w 5987"/>
                <a:gd name="T15" fmla="*/ 1497 h 5987"/>
                <a:gd name="T16" fmla="*/ 1497 w 5987"/>
                <a:gd name="T17" fmla="*/ 401 h 5987"/>
                <a:gd name="T18" fmla="*/ 2993 w 5987"/>
                <a:gd name="T19" fmla="*/ 0 h 5987"/>
                <a:gd name="T20" fmla="*/ 4489 w 5987"/>
                <a:gd name="T21" fmla="*/ 401 h 5987"/>
                <a:gd name="T22" fmla="*/ 5585 w 5987"/>
                <a:gd name="T23" fmla="*/ 1497 h 5987"/>
                <a:gd name="T24" fmla="*/ 5986 w 5987"/>
                <a:gd name="T25" fmla="*/ 2992 h 5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7" h="5987">
                  <a:moveTo>
                    <a:pt x="5986" y="2992"/>
                  </a:moveTo>
                  <a:cubicBezTo>
                    <a:pt x="5986" y="3544"/>
                    <a:pt x="5861" y="4012"/>
                    <a:pt x="5585" y="4489"/>
                  </a:cubicBezTo>
                  <a:cubicBezTo>
                    <a:pt x="5310" y="4966"/>
                    <a:pt x="4966" y="5310"/>
                    <a:pt x="4489" y="5585"/>
                  </a:cubicBezTo>
                  <a:cubicBezTo>
                    <a:pt x="4012" y="5861"/>
                    <a:pt x="3545" y="5986"/>
                    <a:pt x="2994" y="5986"/>
                  </a:cubicBezTo>
                  <a:cubicBezTo>
                    <a:pt x="2442" y="5986"/>
                    <a:pt x="1974" y="5861"/>
                    <a:pt x="1497" y="5585"/>
                  </a:cubicBezTo>
                  <a:cubicBezTo>
                    <a:pt x="1020" y="5310"/>
                    <a:pt x="676" y="4966"/>
                    <a:pt x="401" y="4489"/>
                  </a:cubicBezTo>
                  <a:cubicBezTo>
                    <a:pt x="125" y="4012"/>
                    <a:pt x="0" y="3544"/>
                    <a:pt x="0" y="2992"/>
                  </a:cubicBezTo>
                  <a:cubicBezTo>
                    <a:pt x="0" y="2441"/>
                    <a:pt x="125" y="1974"/>
                    <a:pt x="401" y="1497"/>
                  </a:cubicBezTo>
                  <a:cubicBezTo>
                    <a:pt x="676" y="1020"/>
                    <a:pt x="1020" y="676"/>
                    <a:pt x="1497" y="401"/>
                  </a:cubicBezTo>
                  <a:cubicBezTo>
                    <a:pt x="1974" y="125"/>
                    <a:pt x="2442" y="0"/>
                    <a:pt x="2993" y="0"/>
                  </a:cubicBezTo>
                  <a:cubicBezTo>
                    <a:pt x="3544" y="0"/>
                    <a:pt x="4012" y="125"/>
                    <a:pt x="4489" y="401"/>
                  </a:cubicBezTo>
                  <a:cubicBezTo>
                    <a:pt x="4966" y="676"/>
                    <a:pt x="5310" y="1020"/>
                    <a:pt x="5585" y="1497"/>
                  </a:cubicBezTo>
                  <a:cubicBezTo>
                    <a:pt x="5861" y="1974"/>
                    <a:pt x="5986" y="2442"/>
                    <a:pt x="5986" y="2992"/>
                  </a:cubicBezTo>
                </a:path>
              </a:pathLst>
            </a:custGeom>
            <a:solidFill>
              <a:schemeClr val="accent5"/>
            </a:solidFill>
            <a:ln>
              <a:noFill/>
            </a:ln>
            <a:effectLst/>
          </p:spPr>
          <p:txBody>
            <a:bodyPr wrap="square" tIns="108000" rIns="90000" bIns="0" anchor="ctr" anchorCtr="0"/>
            <a:lstStyle/>
            <a:p>
              <a:pPr algn="ctr">
                <a:spcAft>
                  <a:spcPts val="600"/>
                </a:spcAft>
              </a:pPr>
              <a:r>
                <a:rPr lang="en-US" sz="1400" kern="0" dirty="0">
                  <a:solidFill>
                    <a:schemeClr val="bg1"/>
                  </a:solidFill>
                  <a:ea typeface="MS PGothic" pitchFamily="34" charset="-128"/>
                  <a:cs typeface="MS PGothic" charset="0"/>
                </a:rPr>
                <a:t>DISPATCH/</a:t>
              </a:r>
              <a:br>
                <a:rPr lang="en-US" sz="1400" kern="0" dirty="0">
                  <a:solidFill>
                    <a:schemeClr val="bg1"/>
                  </a:solidFill>
                  <a:ea typeface="MS PGothic" pitchFamily="34" charset="-128"/>
                  <a:cs typeface="MS PGothic" charset="0"/>
                </a:rPr>
              </a:br>
              <a:r>
                <a:rPr lang="en-US" sz="1400" kern="0" dirty="0">
                  <a:solidFill>
                    <a:schemeClr val="bg1"/>
                  </a:solidFill>
                  <a:ea typeface="MS PGothic" pitchFamily="34" charset="-128"/>
                  <a:cs typeface="MS PGothic" charset="0"/>
                </a:rPr>
                <a:t>DELIVERY</a:t>
              </a:r>
            </a:p>
          </p:txBody>
        </p:sp>
        <p:sp>
          <p:nvSpPr>
            <p:cNvPr id="48" name="Oval 47">
              <a:extLst>
                <a:ext uri="{FF2B5EF4-FFF2-40B4-BE49-F238E27FC236}">
                  <a16:creationId xmlns:a16="http://schemas.microsoft.com/office/drawing/2014/main" id="{4F0AFFB6-1DDA-E181-2E08-146160CC3AD9}"/>
                </a:ext>
              </a:extLst>
            </p:cNvPr>
            <p:cNvSpPr/>
            <p:nvPr/>
          </p:nvSpPr>
          <p:spPr>
            <a:xfrm>
              <a:off x="4400097" y="3142275"/>
              <a:ext cx="1302400" cy="13024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08000" rtlCol="0" anchor="ctr" anchorCtr="0"/>
            <a:lstStyle/>
            <a:p>
              <a:pPr algn="ctr">
                <a:spcAft>
                  <a:spcPts val="600"/>
                </a:spcAft>
              </a:pPr>
              <a:endParaRPr lang="en-GB" sz="1400" dirty="0">
                <a:solidFill>
                  <a:srgbClr val="FFFFFF"/>
                </a:solidFill>
                <a:ea typeface="Gotham Book" charset="0"/>
                <a:cs typeface="Gotham Book" charset="0"/>
              </a:endParaRPr>
            </a:p>
          </p:txBody>
        </p:sp>
      </p:grpSp>
      <p:grpSp>
        <p:nvGrpSpPr>
          <p:cNvPr id="49" name="Group 48">
            <a:extLst>
              <a:ext uri="{FF2B5EF4-FFF2-40B4-BE49-F238E27FC236}">
                <a16:creationId xmlns:a16="http://schemas.microsoft.com/office/drawing/2014/main" id="{BA74E01E-B6B1-7FC7-642C-3335A1BDF981}"/>
              </a:ext>
            </a:extLst>
          </p:cNvPr>
          <p:cNvGrpSpPr>
            <a:grpSpLocks noChangeAspect="1"/>
          </p:cNvGrpSpPr>
          <p:nvPr/>
        </p:nvGrpSpPr>
        <p:grpSpPr>
          <a:xfrm>
            <a:off x="9768115" y="1773239"/>
            <a:ext cx="1800000" cy="1800002"/>
            <a:chOff x="4328911" y="3071089"/>
            <a:chExt cx="1444772" cy="1444773"/>
          </a:xfrm>
        </p:grpSpPr>
        <p:sp>
          <p:nvSpPr>
            <p:cNvPr id="50" name="Freeform 1">
              <a:extLst>
                <a:ext uri="{FF2B5EF4-FFF2-40B4-BE49-F238E27FC236}">
                  <a16:creationId xmlns:a16="http://schemas.microsoft.com/office/drawing/2014/main" id="{71A342CE-95BF-F149-D1ED-E0C29313D796}"/>
                </a:ext>
              </a:extLst>
            </p:cNvPr>
            <p:cNvSpPr>
              <a:spLocks noChangeArrowheads="1"/>
            </p:cNvSpPr>
            <p:nvPr/>
          </p:nvSpPr>
          <p:spPr bwMode="auto">
            <a:xfrm>
              <a:off x="4328911" y="3071089"/>
              <a:ext cx="1444772" cy="1444773"/>
            </a:xfrm>
            <a:custGeom>
              <a:avLst/>
              <a:gdLst>
                <a:gd name="T0" fmla="*/ 5986 w 5987"/>
                <a:gd name="T1" fmla="*/ 2992 h 5987"/>
                <a:gd name="T2" fmla="*/ 5585 w 5987"/>
                <a:gd name="T3" fmla="*/ 4489 h 5987"/>
                <a:gd name="T4" fmla="*/ 4489 w 5987"/>
                <a:gd name="T5" fmla="*/ 5585 h 5987"/>
                <a:gd name="T6" fmla="*/ 2994 w 5987"/>
                <a:gd name="T7" fmla="*/ 5986 h 5987"/>
                <a:gd name="T8" fmla="*/ 1497 w 5987"/>
                <a:gd name="T9" fmla="*/ 5585 h 5987"/>
                <a:gd name="T10" fmla="*/ 401 w 5987"/>
                <a:gd name="T11" fmla="*/ 4489 h 5987"/>
                <a:gd name="T12" fmla="*/ 0 w 5987"/>
                <a:gd name="T13" fmla="*/ 2992 h 5987"/>
                <a:gd name="T14" fmla="*/ 401 w 5987"/>
                <a:gd name="T15" fmla="*/ 1497 h 5987"/>
                <a:gd name="T16" fmla="*/ 1497 w 5987"/>
                <a:gd name="T17" fmla="*/ 401 h 5987"/>
                <a:gd name="T18" fmla="*/ 2993 w 5987"/>
                <a:gd name="T19" fmla="*/ 0 h 5987"/>
                <a:gd name="T20" fmla="*/ 4489 w 5987"/>
                <a:gd name="T21" fmla="*/ 401 h 5987"/>
                <a:gd name="T22" fmla="*/ 5585 w 5987"/>
                <a:gd name="T23" fmla="*/ 1497 h 5987"/>
                <a:gd name="T24" fmla="*/ 5986 w 5987"/>
                <a:gd name="T25" fmla="*/ 2992 h 5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7" h="5987">
                  <a:moveTo>
                    <a:pt x="5986" y="2992"/>
                  </a:moveTo>
                  <a:cubicBezTo>
                    <a:pt x="5986" y="3544"/>
                    <a:pt x="5861" y="4012"/>
                    <a:pt x="5585" y="4489"/>
                  </a:cubicBezTo>
                  <a:cubicBezTo>
                    <a:pt x="5310" y="4966"/>
                    <a:pt x="4966" y="5310"/>
                    <a:pt x="4489" y="5585"/>
                  </a:cubicBezTo>
                  <a:cubicBezTo>
                    <a:pt x="4012" y="5861"/>
                    <a:pt x="3545" y="5986"/>
                    <a:pt x="2994" y="5986"/>
                  </a:cubicBezTo>
                  <a:cubicBezTo>
                    <a:pt x="2442" y="5986"/>
                    <a:pt x="1974" y="5861"/>
                    <a:pt x="1497" y="5585"/>
                  </a:cubicBezTo>
                  <a:cubicBezTo>
                    <a:pt x="1020" y="5310"/>
                    <a:pt x="676" y="4966"/>
                    <a:pt x="401" y="4489"/>
                  </a:cubicBezTo>
                  <a:cubicBezTo>
                    <a:pt x="125" y="4012"/>
                    <a:pt x="0" y="3544"/>
                    <a:pt x="0" y="2992"/>
                  </a:cubicBezTo>
                  <a:cubicBezTo>
                    <a:pt x="0" y="2441"/>
                    <a:pt x="125" y="1974"/>
                    <a:pt x="401" y="1497"/>
                  </a:cubicBezTo>
                  <a:cubicBezTo>
                    <a:pt x="676" y="1020"/>
                    <a:pt x="1020" y="676"/>
                    <a:pt x="1497" y="401"/>
                  </a:cubicBezTo>
                  <a:cubicBezTo>
                    <a:pt x="1974" y="125"/>
                    <a:pt x="2442" y="0"/>
                    <a:pt x="2993" y="0"/>
                  </a:cubicBezTo>
                  <a:cubicBezTo>
                    <a:pt x="3544" y="0"/>
                    <a:pt x="4012" y="125"/>
                    <a:pt x="4489" y="401"/>
                  </a:cubicBezTo>
                  <a:cubicBezTo>
                    <a:pt x="4966" y="676"/>
                    <a:pt x="5310" y="1020"/>
                    <a:pt x="5585" y="1497"/>
                  </a:cubicBezTo>
                  <a:cubicBezTo>
                    <a:pt x="5861" y="1974"/>
                    <a:pt x="5986" y="2442"/>
                    <a:pt x="5986" y="2992"/>
                  </a:cubicBezTo>
                </a:path>
              </a:pathLst>
            </a:custGeom>
            <a:solidFill>
              <a:schemeClr val="accent5"/>
            </a:solidFill>
            <a:ln>
              <a:noFill/>
            </a:ln>
            <a:effectLst/>
          </p:spPr>
          <p:txBody>
            <a:bodyPr wrap="square" tIns="0" rIns="90000" bIns="108000" anchor="ctr"/>
            <a:lstStyle/>
            <a:p>
              <a:pPr algn="ctr"/>
              <a:r>
                <a:rPr lang="en-US" sz="1400" kern="0" dirty="0">
                  <a:solidFill>
                    <a:schemeClr val="bg1"/>
                  </a:solidFill>
                  <a:ea typeface="MS PGothic" pitchFamily="34" charset="-128"/>
                  <a:cs typeface="MS PGothic" charset="0"/>
                </a:rPr>
                <a:t>REHAB</a:t>
              </a:r>
              <a:br>
                <a:rPr lang="en-US" sz="1400" kern="0" dirty="0">
                  <a:solidFill>
                    <a:schemeClr val="bg1"/>
                  </a:solidFill>
                  <a:ea typeface="MS PGothic" pitchFamily="34" charset="-128"/>
                  <a:cs typeface="MS PGothic" charset="0"/>
                </a:rPr>
              </a:br>
              <a:r>
                <a:rPr lang="en-US" sz="1400" kern="0" dirty="0">
                  <a:solidFill>
                    <a:schemeClr val="bg1"/>
                  </a:solidFill>
                  <a:ea typeface="MS PGothic" pitchFamily="34" charset="-128"/>
                  <a:cs typeface="MS PGothic" charset="0"/>
                </a:rPr>
                <a:t>TRANSFERS</a:t>
              </a:r>
            </a:p>
          </p:txBody>
        </p:sp>
        <p:sp>
          <p:nvSpPr>
            <p:cNvPr id="62" name="Oval 61">
              <a:extLst>
                <a:ext uri="{FF2B5EF4-FFF2-40B4-BE49-F238E27FC236}">
                  <a16:creationId xmlns:a16="http://schemas.microsoft.com/office/drawing/2014/main" id="{88E74B9C-9D54-B28F-24AE-FDE172FA1243}"/>
                </a:ext>
              </a:extLst>
            </p:cNvPr>
            <p:cNvSpPr/>
            <p:nvPr/>
          </p:nvSpPr>
          <p:spPr>
            <a:xfrm>
              <a:off x="4400097" y="3142275"/>
              <a:ext cx="1302400" cy="13024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endParaRPr lang="en-GB" sz="1400" dirty="0">
                <a:solidFill>
                  <a:srgbClr val="FFFFFF"/>
                </a:solidFill>
                <a:ea typeface="Gotham Book" charset="0"/>
                <a:cs typeface="Gotham Book" charset="0"/>
              </a:endParaRPr>
            </a:p>
          </p:txBody>
        </p:sp>
      </p:grpSp>
      <p:grpSp>
        <p:nvGrpSpPr>
          <p:cNvPr id="63" name="Group 62">
            <a:extLst>
              <a:ext uri="{FF2B5EF4-FFF2-40B4-BE49-F238E27FC236}">
                <a16:creationId xmlns:a16="http://schemas.microsoft.com/office/drawing/2014/main" id="{77418F49-F6D2-BBDA-F7AC-E370E3E4C211}"/>
              </a:ext>
            </a:extLst>
          </p:cNvPr>
          <p:cNvGrpSpPr>
            <a:grpSpLocks noChangeAspect="1"/>
          </p:cNvGrpSpPr>
          <p:nvPr/>
        </p:nvGrpSpPr>
        <p:grpSpPr>
          <a:xfrm>
            <a:off x="3671963" y="1773239"/>
            <a:ext cx="1800000" cy="1800002"/>
            <a:chOff x="4328911" y="3071089"/>
            <a:chExt cx="1444772" cy="1444773"/>
          </a:xfrm>
        </p:grpSpPr>
        <p:sp>
          <p:nvSpPr>
            <p:cNvPr id="3072" name="Freeform 1">
              <a:extLst>
                <a:ext uri="{FF2B5EF4-FFF2-40B4-BE49-F238E27FC236}">
                  <a16:creationId xmlns:a16="http://schemas.microsoft.com/office/drawing/2014/main" id="{D0763EA1-8803-1383-05D8-05FBDC58F300}"/>
                </a:ext>
              </a:extLst>
            </p:cNvPr>
            <p:cNvSpPr>
              <a:spLocks noChangeArrowheads="1"/>
            </p:cNvSpPr>
            <p:nvPr/>
          </p:nvSpPr>
          <p:spPr bwMode="auto">
            <a:xfrm>
              <a:off x="4328911" y="3071089"/>
              <a:ext cx="1444772" cy="1444773"/>
            </a:xfrm>
            <a:custGeom>
              <a:avLst/>
              <a:gdLst>
                <a:gd name="T0" fmla="*/ 5986 w 5987"/>
                <a:gd name="T1" fmla="*/ 2992 h 5987"/>
                <a:gd name="T2" fmla="*/ 5585 w 5987"/>
                <a:gd name="T3" fmla="*/ 4489 h 5987"/>
                <a:gd name="T4" fmla="*/ 4489 w 5987"/>
                <a:gd name="T5" fmla="*/ 5585 h 5987"/>
                <a:gd name="T6" fmla="*/ 2994 w 5987"/>
                <a:gd name="T7" fmla="*/ 5986 h 5987"/>
                <a:gd name="T8" fmla="*/ 1497 w 5987"/>
                <a:gd name="T9" fmla="*/ 5585 h 5987"/>
                <a:gd name="T10" fmla="*/ 401 w 5987"/>
                <a:gd name="T11" fmla="*/ 4489 h 5987"/>
                <a:gd name="T12" fmla="*/ 0 w 5987"/>
                <a:gd name="T13" fmla="*/ 2992 h 5987"/>
                <a:gd name="T14" fmla="*/ 401 w 5987"/>
                <a:gd name="T15" fmla="*/ 1497 h 5987"/>
                <a:gd name="T16" fmla="*/ 1497 w 5987"/>
                <a:gd name="T17" fmla="*/ 401 h 5987"/>
                <a:gd name="T18" fmla="*/ 2993 w 5987"/>
                <a:gd name="T19" fmla="*/ 0 h 5987"/>
                <a:gd name="T20" fmla="*/ 4489 w 5987"/>
                <a:gd name="T21" fmla="*/ 401 h 5987"/>
                <a:gd name="T22" fmla="*/ 5585 w 5987"/>
                <a:gd name="T23" fmla="*/ 1497 h 5987"/>
                <a:gd name="T24" fmla="*/ 5986 w 5987"/>
                <a:gd name="T25" fmla="*/ 2992 h 5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7" h="5987">
                  <a:moveTo>
                    <a:pt x="5986" y="2992"/>
                  </a:moveTo>
                  <a:cubicBezTo>
                    <a:pt x="5986" y="3544"/>
                    <a:pt x="5861" y="4012"/>
                    <a:pt x="5585" y="4489"/>
                  </a:cubicBezTo>
                  <a:cubicBezTo>
                    <a:pt x="5310" y="4966"/>
                    <a:pt x="4966" y="5310"/>
                    <a:pt x="4489" y="5585"/>
                  </a:cubicBezTo>
                  <a:cubicBezTo>
                    <a:pt x="4012" y="5861"/>
                    <a:pt x="3545" y="5986"/>
                    <a:pt x="2994" y="5986"/>
                  </a:cubicBezTo>
                  <a:cubicBezTo>
                    <a:pt x="2442" y="5986"/>
                    <a:pt x="1974" y="5861"/>
                    <a:pt x="1497" y="5585"/>
                  </a:cubicBezTo>
                  <a:cubicBezTo>
                    <a:pt x="1020" y="5310"/>
                    <a:pt x="676" y="4966"/>
                    <a:pt x="401" y="4489"/>
                  </a:cubicBezTo>
                  <a:cubicBezTo>
                    <a:pt x="125" y="4012"/>
                    <a:pt x="0" y="3544"/>
                    <a:pt x="0" y="2992"/>
                  </a:cubicBezTo>
                  <a:cubicBezTo>
                    <a:pt x="0" y="2441"/>
                    <a:pt x="125" y="1974"/>
                    <a:pt x="401" y="1497"/>
                  </a:cubicBezTo>
                  <a:cubicBezTo>
                    <a:pt x="676" y="1020"/>
                    <a:pt x="1020" y="676"/>
                    <a:pt x="1497" y="401"/>
                  </a:cubicBezTo>
                  <a:cubicBezTo>
                    <a:pt x="1974" y="125"/>
                    <a:pt x="2442" y="0"/>
                    <a:pt x="2993" y="0"/>
                  </a:cubicBezTo>
                  <a:cubicBezTo>
                    <a:pt x="3544" y="0"/>
                    <a:pt x="4012" y="125"/>
                    <a:pt x="4489" y="401"/>
                  </a:cubicBezTo>
                  <a:cubicBezTo>
                    <a:pt x="4966" y="676"/>
                    <a:pt x="5310" y="1020"/>
                    <a:pt x="5585" y="1497"/>
                  </a:cubicBezTo>
                  <a:cubicBezTo>
                    <a:pt x="5861" y="1974"/>
                    <a:pt x="5986" y="2442"/>
                    <a:pt x="5986" y="2992"/>
                  </a:cubicBezTo>
                </a:path>
              </a:pathLst>
            </a:custGeom>
            <a:solidFill>
              <a:schemeClr val="accent5"/>
            </a:solidFill>
            <a:ln>
              <a:noFill/>
            </a:ln>
            <a:effectLst/>
          </p:spPr>
          <p:txBody>
            <a:bodyPr wrap="square" tIns="0" rIns="90000" bIns="108000" anchor="ctr"/>
            <a:lstStyle/>
            <a:p>
              <a:pPr algn="ctr"/>
              <a:r>
                <a:rPr lang="en-US" sz="1400" kern="0" dirty="0">
                  <a:solidFill>
                    <a:schemeClr val="bg1"/>
                  </a:solidFill>
                  <a:ea typeface="MS PGothic" pitchFamily="34" charset="-128"/>
                  <a:cs typeface="MS PGothic" charset="0"/>
                </a:rPr>
                <a:t>ED ADMISSION/</a:t>
              </a:r>
            </a:p>
            <a:p>
              <a:pPr algn="ctr"/>
              <a:r>
                <a:rPr lang="en-US" sz="1400" kern="0" dirty="0">
                  <a:solidFill>
                    <a:schemeClr val="bg1"/>
                  </a:solidFill>
                  <a:ea typeface="MS PGothic" pitchFamily="34" charset="-128"/>
                  <a:cs typeface="MS PGothic" charset="0"/>
                </a:rPr>
                <a:t>DATA COLLECTION</a:t>
              </a:r>
            </a:p>
          </p:txBody>
        </p:sp>
        <p:sp>
          <p:nvSpPr>
            <p:cNvPr id="3073" name="Oval 3072">
              <a:extLst>
                <a:ext uri="{FF2B5EF4-FFF2-40B4-BE49-F238E27FC236}">
                  <a16:creationId xmlns:a16="http://schemas.microsoft.com/office/drawing/2014/main" id="{3F2E9039-23BC-6879-C960-736BC7AB2835}"/>
                </a:ext>
              </a:extLst>
            </p:cNvPr>
            <p:cNvSpPr>
              <a:spLocks noChangeAspect="1"/>
            </p:cNvSpPr>
            <p:nvPr/>
          </p:nvSpPr>
          <p:spPr>
            <a:xfrm>
              <a:off x="4386702" y="3128881"/>
              <a:ext cx="1329190" cy="132919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endParaRPr lang="en-GB" sz="1400" dirty="0">
                <a:solidFill>
                  <a:srgbClr val="FFFFFF"/>
                </a:solidFill>
                <a:ea typeface="Gotham Book" charset="0"/>
                <a:cs typeface="Gotham Book" charset="0"/>
              </a:endParaRPr>
            </a:p>
          </p:txBody>
        </p:sp>
      </p:grpSp>
      <p:grpSp>
        <p:nvGrpSpPr>
          <p:cNvPr id="3075" name="Group 3074">
            <a:extLst>
              <a:ext uri="{FF2B5EF4-FFF2-40B4-BE49-F238E27FC236}">
                <a16:creationId xmlns:a16="http://schemas.microsoft.com/office/drawing/2014/main" id="{2F7ED78D-2526-5033-C5E0-9ABDB3651447}"/>
              </a:ext>
            </a:extLst>
          </p:cNvPr>
          <p:cNvGrpSpPr>
            <a:grpSpLocks noChangeAspect="1"/>
          </p:cNvGrpSpPr>
          <p:nvPr/>
        </p:nvGrpSpPr>
        <p:grpSpPr>
          <a:xfrm>
            <a:off x="6720042" y="1773239"/>
            <a:ext cx="1800000" cy="1800002"/>
            <a:chOff x="4328911" y="3071089"/>
            <a:chExt cx="1444772" cy="1444773"/>
          </a:xfrm>
        </p:grpSpPr>
        <p:sp>
          <p:nvSpPr>
            <p:cNvPr id="3076" name="Freeform 1">
              <a:extLst>
                <a:ext uri="{FF2B5EF4-FFF2-40B4-BE49-F238E27FC236}">
                  <a16:creationId xmlns:a16="http://schemas.microsoft.com/office/drawing/2014/main" id="{1EFFF402-5FAE-CCDD-E14A-CCDCD48021E9}"/>
                </a:ext>
              </a:extLst>
            </p:cNvPr>
            <p:cNvSpPr>
              <a:spLocks noChangeArrowheads="1"/>
            </p:cNvSpPr>
            <p:nvPr/>
          </p:nvSpPr>
          <p:spPr bwMode="auto">
            <a:xfrm>
              <a:off x="4328911" y="3071089"/>
              <a:ext cx="1444772" cy="1444773"/>
            </a:xfrm>
            <a:custGeom>
              <a:avLst/>
              <a:gdLst>
                <a:gd name="T0" fmla="*/ 5986 w 5987"/>
                <a:gd name="T1" fmla="*/ 2992 h 5987"/>
                <a:gd name="T2" fmla="*/ 5585 w 5987"/>
                <a:gd name="T3" fmla="*/ 4489 h 5987"/>
                <a:gd name="T4" fmla="*/ 4489 w 5987"/>
                <a:gd name="T5" fmla="*/ 5585 h 5987"/>
                <a:gd name="T6" fmla="*/ 2994 w 5987"/>
                <a:gd name="T7" fmla="*/ 5986 h 5987"/>
                <a:gd name="T8" fmla="*/ 1497 w 5987"/>
                <a:gd name="T9" fmla="*/ 5585 h 5987"/>
                <a:gd name="T10" fmla="*/ 401 w 5987"/>
                <a:gd name="T11" fmla="*/ 4489 h 5987"/>
                <a:gd name="T12" fmla="*/ 0 w 5987"/>
                <a:gd name="T13" fmla="*/ 2992 h 5987"/>
                <a:gd name="T14" fmla="*/ 401 w 5987"/>
                <a:gd name="T15" fmla="*/ 1497 h 5987"/>
                <a:gd name="T16" fmla="*/ 1497 w 5987"/>
                <a:gd name="T17" fmla="*/ 401 h 5987"/>
                <a:gd name="T18" fmla="*/ 2993 w 5987"/>
                <a:gd name="T19" fmla="*/ 0 h 5987"/>
                <a:gd name="T20" fmla="*/ 4489 w 5987"/>
                <a:gd name="T21" fmla="*/ 401 h 5987"/>
                <a:gd name="T22" fmla="*/ 5585 w 5987"/>
                <a:gd name="T23" fmla="*/ 1497 h 5987"/>
                <a:gd name="T24" fmla="*/ 5986 w 5987"/>
                <a:gd name="T25" fmla="*/ 2992 h 5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7" h="5987">
                  <a:moveTo>
                    <a:pt x="5986" y="2992"/>
                  </a:moveTo>
                  <a:cubicBezTo>
                    <a:pt x="5986" y="3544"/>
                    <a:pt x="5861" y="4012"/>
                    <a:pt x="5585" y="4489"/>
                  </a:cubicBezTo>
                  <a:cubicBezTo>
                    <a:pt x="5310" y="4966"/>
                    <a:pt x="4966" y="5310"/>
                    <a:pt x="4489" y="5585"/>
                  </a:cubicBezTo>
                  <a:cubicBezTo>
                    <a:pt x="4012" y="5861"/>
                    <a:pt x="3545" y="5986"/>
                    <a:pt x="2994" y="5986"/>
                  </a:cubicBezTo>
                  <a:cubicBezTo>
                    <a:pt x="2442" y="5986"/>
                    <a:pt x="1974" y="5861"/>
                    <a:pt x="1497" y="5585"/>
                  </a:cubicBezTo>
                  <a:cubicBezTo>
                    <a:pt x="1020" y="5310"/>
                    <a:pt x="676" y="4966"/>
                    <a:pt x="401" y="4489"/>
                  </a:cubicBezTo>
                  <a:cubicBezTo>
                    <a:pt x="125" y="4012"/>
                    <a:pt x="0" y="3544"/>
                    <a:pt x="0" y="2992"/>
                  </a:cubicBezTo>
                  <a:cubicBezTo>
                    <a:pt x="0" y="2441"/>
                    <a:pt x="125" y="1974"/>
                    <a:pt x="401" y="1497"/>
                  </a:cubicBezTo>
                  <a:cubicBezTo>
                    <a:pt x="676" y="1020"/>
                    <a:pt x="1020" y="676"/>
                    <a:pt x="1497" y="401"/>
                  </a:cubicBezTo>
                  <a:cubicBezTo>
                    <a:pt x="1974" y="125"/>
                    <a:pt x="2442" y="0"/>
                    <a:pt x="2993" y="0"/>
                  </a:cubicBezTo>
                  <a:cubicBezTo>
                    <a:pt x="3544" y="0"/>
                    <a:pt x="4012" y="125"/>
                    <a:pt x="4489" y="401"/>
                  </a:cubicBezTo>
                  <a:cubicBezTo>
                    <a:pt x="4966" y="676"/>
                    <a:pt x="5310" y="1020"/>
                    <a:pt x="5585" y="1497"/>
                  </a:cubicBezTo>
                  <a:cubicBezTo>
                    <a:pt x="5861" y="1974"/>
                    <a:pt x="5986" y="2442"/>
                    <a:pt x="5986" y="2992"/>
                  </a:cubicBezTo>
                </a:path>
              </a:pathLst>
            </a:custGeom>
            <a:solidFill>
              <a:schemeClr val="accent5"/>
            </a:solidFill>
            <a:ln>
              <a:noFill/>
            </a:ln>
            <a:effectLst/>
          </p:spPr>
          <p:txBody>
            <a:bodyPr wrap="square" tIns="0" rIns="90000" bIns="108000" anchor="ctr"/>
            <a:lstStyle/>
            <a:p>
              <a:pPr algn="ctr"/>
              <a:r>
                <a:rPr lang="en-US" sz="1400" kern="0" dirty="0">
                  <a:solidFill>
                    <a:schemeClr val="bg1"/>
                  </a:solidFill>
                  <a:ea typeface="MS PGothic" pitchFamily="34" charset="-128"/>
                  <a:cs typeface="MS PGothic" charset="0"/>
                </a:rPr>
                <a:t>REPERFUSION</a:t>
              </a:r>
            </a:p>
          </p:txBody>
        </p:sp>
        <p:sp>
          <p:nvSpPr>
            <p:cNvPr id="3077" name="Oval 3076">
              <a:extLst>
                <a:ext uri="{FF2B5EF4-FFF2-40B4-BE49-F238E27FC236}">
                  <a16:creationId xmlns:a16="http://schemas.microsoft.com/office/drawing/2014/main" id="{376F1A6B-4266-96CD-8AD4-14D93D5407E3}"/>
                </a:ext>
              </a:extLst>
            </p:cNvPr>
            <p:cNvSpPr/>
            <p:nvPr/>
          </p:nvSpPr>
          <p:spPr>
            <a:xfrm>
              <a:off x="4400097" y="3142275"/>
              <a:ext cx="1302400" cy="13024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algn="ctr"/>
              <a:endParaRPr lang="en-GB" sz="1200" dirty="0">
                <a:solidFill>
                  <a:srgbClr val="FFFFFF"/>
                </a:solidFill>
                <a:ea typeface="Gotham Book" charset="0"/>
                <a:cs typeface="Gotham Book" charset="0"/>
              </a:endParaRPr>
            </a:p>
          </p:txBody>
        </p:sp>
      </p:grpSp>
      <p:grpSp>
        <p:nvGrpSpPr>
          <p:cNvPr id="3078" name="Group 3077">
            <a:extLst>
              <a:ext uri="{FF2B5EF4-FFF2-40B4-BE49-F238E27FC236}">
                <a16:creationId xmlns:a16="http://schemas.microsoft.com/office/drawing/2014/main" id="{5524D8F2-AA8F-FA8B-A644-6A9561D66102}"/>
              </a:ext>
            </a:extLst>
          </p:cNvPr>
          <p:cNvGrpSpPr>
            <a:grpSpLocks noChangeAspect="1"/>
          </p:cNvGrpSpPr>
          <p:nvPr/>
        </p:nvGrpSpPr>
        <p:grpSpPr>
          <a:xfrm>
            <a:off x="5196002" y="3971155"/>
            <a:ext cx="1800000" cy="1800002"/>
            <a:chOff x="4328911" y="3071089"/>
            <a:chExt cx="1444772" cy="1444773"/>
          </a:xfrm>
        </p:grpSpPr>
        <p:sp>
          <p:nvSpPr>
            <p:cNvPr id="3079" name="Freeform 1">
              <a:extLst>
                <a:ext uri="{FF2B5EF4-FFF2-40B4-BE49-F238E27FC236}">
                  <a16:creationId xmlns:a16="http://schemas.microsoft.com/office/drawing/2014/main" id="{72B898B1-C7A7-906B-D6CD-6C560CB11FE1}"/>
                </a:ext>
              </a:extLst>
            </p:cNvPr>
            <p:cNvSpPr>
              <a:spLocks noChangeArrowheads="1"/>
            </p:cNvSpPr>
            <p:nvPr/>
          </p:nvSpPr>
          <p:spPr bwMode="auto">
            <a:xfrm>
              <a:off x="4328911" y="3071089"/>
              <a:ext cx="1444772" cy="1444773"/>
            </a:xfrm>
            <a:custGeom>
              <a:avLst/>
              <a:gdLst>
                <a:gd name="T0" fmla="*/ 5986 w 5987"/>
                <a:gd name="T1" fmla="*/ 2992 h 5987"/>
                <a:gd name="T2" fmla="*/ 5585 w 5987"/>
                <a:gd name="T3" fmla="*/ 4489 h 5987"/>
                <a:gd name="T4" fmla="*/ 4489 w 5987"/>
                <a:gd name="T5" fmla="*/ 5585 h 5987"/>
                <a:gd name="T6" fmla="*/ 2994 w 5987"/>
                <a:gd name="T7" fmla="*/ 5986 h 5987"/>
                <a:gd name="T8" fmla="*/ 1497 w 5987"/>
                <a:gd name="T9" fmla="*/ 5585 h 5987"/>
                <a:gd name="T10" fmla="*/ 401 w 5987"/>
                <a:gd name="T11" fmla="*/ 4489 h 5987"/>
                <a:gd name="T12" fmla="*/ 0 w 5987"/>
                <a:gd name="T13" fmla="*/ 2992 h 5987"/>
                <a:gd name="T14" fmla="*/ 401 w 5987"/>
                <a:gd name="T15" fmla="*/ 1497 h 5987"/>
                <a:gd name="T16" fmla="*/ 1497 w 5987"/>
                <a:gd name="T17" fmla="*/ 401 h 5987"/>
                <a:gd name="T18" fmla="*/ 2993 w 5987"/>
                <a:gd name="T19" fmla="*/ 0 h 5987"/>
                <a:gd name="T20" fmla="*/ 4489 w 5987"/>
                <a:gd name="T21" fmla="*/ 401 h 5987"/>
                <a:gd name="T22" fmla="*/ 5585 w 5987"/>
                <a:gd name="T23" fmla="*/ 1497 h 5987"/>
                <a:gd name="T24" fmla="*/ 5986 w 5987"/>
                <a:gd name="T25" fmla="*/ 2992 h 5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7" h="5987">
                  <a:moveTo>
                    <a:pt x="5986" y="2992"/>
                  </a:moveTo>
                  <a:cubicBezTo>
                    <a:pt x="5986" y="3544"/>
                    <a:pt x="5861" y="4012"/>
                    <a:pt x="5585" y="4489"/>
                  </a:cubicBezTo>
                  <a:cubicBezTo>
                    <a:pt x="5310" y="4966"/>
                    <a:pt x="4966" y="5310"/>
                    <a:pt x="4489" y="5585"/>
                  </a:cubicBezTo>
                  <a:cubicBezTo>
                    <a:pt x="4012" y="5861"/>
                    <a:pt x="3545" y="5986"/>
                    <a:pt x="2994" y="5986"/>
                  </a:cubicBezTo>
                  <a:cubicBezTo>
                    <a:pt x="2442" y="5986"/>
                    <a:pt x="1974" y="5861"/>
                    <a:pt x="1497" y="5585"/>
                  </a:cubicBezTo>
                  <a:cubicBezTo>
                    <a:pt x="1020" y="5310"/>
                    <a:pt x="676" y="4966"/>
                    <a:pt x="401" y="4489"/>
                  </a:cubicBezTo>
                  <a:cubicBezTo>
                    <a:pt x="125" y="4012"/>
                    <a:pt x="0" y="3544"/>
                    <a:pt x="0" y="2992"/>
                  </a:cubicBezTo>
                  <a:cubicBezTo>
                    <a:pt x="0" y="2441"/>
                    <a:pt x="125" y="1974"/>
                    <a:pt x="401" y="1497"/>
                  </a:cubicBezTo>
                  <a:cubicBezTo>
                    <a:pt x="676" y="1020"/>
                    <a:pt x="1020" y="676"/>
                    <a:pt x="1497" y="401"/>
                  </a:cubicBezTo>
                  <a:cubicBezTo>
                    <a:pt x="1974" y="125"/>
                    <a:pt x="2442" y="0"/>
                    <a:pt x="2993" y="0"/>
                  </a:cubicBezTo>
                  <a:cubicBezTo>
                    <a:pt x="3544" y="0"/>
                    <a:pt x="4012" y="125"/>
                    <a:pt x="4489" y="401"/>
                  </a:cubicBezTo>
                  <a:cubicBezTo>
                    <a:pt x="4966" y="676"/>
                    <a:pt x="5310" y="1020"/>
                    <a:pt x="5585" y="1497"/>
                  </a:cubicBezTo>
                  <a:cubicBezTo>
                    <a:pt x="5861" y="1974"/>
                    <a:pt x="5986" y="2442"/>
                    <a:pt x="5986" y="2992"/>
                  </a:cubicBezTo>
                </a:path>
              </a:pathLst>
            </a:custGeom>
            <a:solidFill>
              <a:schemeClr val="accent5"/>
            </a:solidFill>
            <a:ln>
              <a:noFill/>
            </a:ln>
            <a:effectLst/>
          </p:spPr>
          <p:txBody>
            <a:bodyPr wrap="square" lIns="144000" tIns="108000" rIns="144000" bIns="0" anchor="ctr" anchorCtr="0"/>
            <a:lstStyle/>
            <a:p>
              <a:pPr algn="ctr">
                <a:spcAft>
                  <a:spcPts val="600"/>
                </a:spcAft>
              </a:pPr>
              <a:r>
                <a:rPr lang="en-GB" sz="1400" kern="0" dirty="0">
                  <a:solidFill>
                    <a:schemeClr val="bg1"/>
                  </a:solidFill>
                  <a:ea typeface="MS PGothic" pitchFamily="34" charset="-128"/>
                  <a:cs typeface="MS PGothic" charset="0"/>
                </a:rPr>
                <a:t>DECISION</a:t>
              </a:r>
            </a:p>
          </p:txBody>
        </p:sp>
        <p:sp>
          <p:nvSpPr>
            <p:cNvPr id="3080" name="Oval 3079">
              <a:extLst>
                <a:ext uri="{FF2B5EF4-FFF2-40B4-BE49-F238E27FC236}">
                  <a16:creationId xmlns:a16="http://schemas.microsoft.com/office/drawing/2014/main" id="{272ACD0D-06B6-A869-B1ED-0C5A5DF120D9}"/>
                </a:ext>
              </a:extLst>
            </p:cNvPr>
            <p:cNvSpPr/>
            <p:nvPr/>
          </p:nvSpPr>
          <p:spPr>
            <a:xfrm>
              <a:off x="4400097" y="3142275"/>
              <a:ext cx="1302400" cy="13024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08000" rtlCol="0" anchor="ctr" anchorCtr="0"/>
            <a:lstStyle/>
            <a:p>
              <a:pPr algn="ctr">
                <a:spcAft>
                  <a:spcPts val="600"/>
                </a:spcAft>
              </a:pPr>
              <a:endParaRPr lang="en-GB" sz="1400" dirty="0">
                <a:solidFill>
                  <a:srgbClr val="FFFFFF"/>
                </a:solidFill>
                <a:ea typeface="Gotham Book" charset="0"/>
                <a:cs typeface="Gotham Book" charset="0"/>
              </a:endParaRPr>
            </a:p>
          </p:txBody>
        </p:sp>
      </p:grpSp>
      <p:grpSp>
        <p:nvGrpSpPr>
          <p:cNvPr id="3081" name="Group 3080">
            <a:extLst>
              <a:ext uri="{FF2B5EF4-FFF2-40B4-BE49-F238E27FC236}">
                <a16:creationId xmlns:a16="http://schemas.microsoft.com/office/drawing/2014/main" id="{12B03F14-2E2D-A8C8-6663-C80A03260372}"/>
              </a:ext>
            </a:extLst>
          </p:cNvPr>
          <p:cNvGrpSpPr>
            <a:grpSpLocks noChangeAspect="1"/>
          </p:cNvGrpSpPr>
          <p:nvPr/>
        </p:nvGrpSpPr>
        <p:grpSpPr>
          <a:xfrm>
            <a:off x="8244081" y="3971155"/>
            <a:ext cx="1800000" cy="1800002"/>
            <a:chOff x="4328911" y="3071089"/>
            <a:chExt cx="1444772" cy="1444773"/>
          </a:xfrm>
        </p:grpSpPr>
        <p:sp>
          <p:nvSpPr>
            <p:cNvPr id="3082" name="Freeform 1">
              <a:extLst>
                <a:ext uri="{FF2B5EF4-FFF2-40B4-BE49-F238E27FC236}">
                  <a16:creationId xmlns:a16="http://schemas.microsoft.com/office/drawing/2014/main" id="{14B80940-4C5B-1B6A-F0CC-5622ED0A2B68}"/>
                </a:ext>
              </a:extLst>
            </p:cNvPr>
            <p:cNvSpPr>
              <a:spLocks noChangeArrowheads="1"/>
            </p:cNvSpPr>
            <p:nvPr/>
          </p:nvSpPr>
          <p:spPr bwMode="auto">
            <a:xfrm>
              <a:off x="4328911" y="3071089"/>
              <a:ext cx="1444772" cy="1444773"/>
            </a:xfrm>
            <a:custGeom>
              <a:avLst/>
              <a:gdLst>
                <a:gd name="T0" fmla="*/ 5986 w 5987"/>
                <a:gd name="T1" fmla="*/ 2992 h 5987"/>
                <a:gd name="T2" fmla="*/ 5585 w 5987"/>
                <a:gd name="T3" fmla="*/ 4489 h 5987"/>
                <a:gd name="T4" fmla="*/ 4489 w 5987"/>
                <a:gd name="T5" fmla="*/ 5585 h 5987"/>
                <a:gd name="T6" fmla="*/ 2994 w 5987"/>
                <a:gd name="T7" fmla="*/ 5986 h 5987"/>
                <a:gd name="T8" fmla="*/ 1497 w 5987"/>
                <a:gd name="T9" fmla="*/ 5585 h 5987"/>
                <a:gd name="T10" fmla="*/ 401 w 5987"/>
                <a:gd name="T11" fmla="*/ 4489 h 5987"/>
                <a:gd name="T12" fmla="*/ 0 w 5987"/>
                <a:gd name="T13" fmla="*/ 2992 h 5987"/>
                <a:gd name="T14" fmla="*/ 401 w 5987"/>
                <a:gd name="T15" fmla="*/ 1497 h 5987"/>
                <a:gd name="T16" fmla="*/ 1497 w 5987"/>
                <a:gd name="T17" fmla="*/ 401 h 5987"/>
                <a:gd name="T18" fmla="*/ 2993 w 5987"/>
                <a:gd name="T19" fmla="*/ 0 h 5987"/>
                <a:gd name="T20" fmla="*/ 4489 w 5987"/>
                <a:gd name="T21" fmla="*/ 401 h 5987"/>
                <a:gd name="T22" fmla="*/ 5585 w 5987"/>
                <a:gd name="T23" fmla="*/ 1497 h 5987"/>
                <a:gd name="T24" fmla="*/ 5986 w 5987"/>
                <a:gd name="T25" fmla="*/ 2992 h 5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87" h="5987">
                  <a:moveTo>
                    <a:pt x="5986" y="2992"/>
                  </a:moveTo>
                  <a:cubicBezTo>
                    <a:pt x="5986" y="3544"/>
                    <a:pt x="5861" y="4012"/>
                    <a:pt x="5585" y="4489"/>
                  </a:cubicBezTo>
                  <a:cubicBezTo>
                    <a:pt x="5310" y="4966"/>
                    <a:pt x="4966" y="5310"/>
                    <a:pt x="4489" y="5585"/>
                  </a:cubicBezTo>
                  <a:cubicBezTo>
                    <a:pt x="4012" y="5861"/>
                    <a:pt x="3545" y="5986"/>
                    <a:pt x="2994" y="5986"/>
                  </a:cubicBezTo>
                  <a:cubicBezTo>
                    <a:pt x="2442" y="5986"/>
                    <a:pt x="1974" y="5861"/>
                    <a:pt x="1497" y="5585"/>
                  </a:cubicBezTo>
                  <a:cubicBezTo>
                    <a:pt x="1020" y="5310"/>
                    <a:pt x="676" y="4966"/>
                    <a:pt x="401" y="4489"/>
                  </a:cubicBezTo>
                  <a:cubicBezTo>
                    <a:pt x="125" y="4012"/>
                    <a:pt x="0" y="3544"/>
                    <a:pt x="0" y="2992"/>
                  </a:cubicBezTo>
                  <a:cubicBezTo>
                    <a:pt x="0" y="2441"/>
                    <a:pt x="125" y="1974"/>
                    <a:pt x="401" y="1497"/>
                  </a:cubicBezTo>
                  <a:cubicBezTo>
                    <a:pt x="676" y="1020"/>
                    <a:pt x="1020" y="676"/>
                    <a:pt x="1497" y="401"/>
                  </a:cubicBezTo>
                  <a:cubicBezTo>
                    <a:pt x="1974" y="125"/>
                    <a:pt x="2442" y="0"/>
                    <a:pt x="2993" y="0"/>
                  </a:cubicBezTo>
                  <a:cubicBezTo>
                    <a:pt x="3544" y="0"/>
                    <a:pt x="4012" y="125"/>
                    <a:pt x="4489" y="401"/>
                  </a:cubicBezTo>
                  <a:cubicBezTo>
                    <a:pt x="4966" y="676"/>
                    <a:pt x="5310" y="1020"/>
                    <a:pt x="5585" y="1497"/>
                  </a:cubicBezTo>
                  <a:cubicBezTo>
                    <a:pt x="5861" y="1974"/>
                    <a:pt x="5986" y="2442"/>
                    <a:pt x="5986" y="2992"/>
                  </a:cubicBezTo>
                </a:path>
              </a:pathLst>
            </a:custGeom>
            <a:solidFill>
              <a:schemeClr val="accent5"/>
            </a:solidFill>
            <a:ln>
              <a:noFill/>
            </a:ln>
            <a:effectLst/>
          </p:spPr>
          <p:txBody>
            <a:bodyPr wrap="square" tIns="288000" rIns="90000" bIns="0" anchor="ctr" anchorCtr="0"/>
            <a:lstStyle/>
            <a:p>
              <a:pPr algn="ctr">
                <a:spcAft>
                  <a:spcPts val="600"/>
                </a:spcAft>
              </a:pPr>
              <a:r>
                <a:rPr lang="en-GB" sz="1400" kern="0" dirty="0">
                  <a:solidFill>
                    <a:schemeClr val="bg1"/>
                  </a:solidFill>
                  <a:ea typeface="MS PGothic" pitchFamily="34" charset="-128"/>
                  <a:cs typeface="MS PGothic" charset="0"/>
                </a:rPr>
                <a:t>ADMISSION TO STROKE UNIT</a:t>
              </a:r>
            </a:p>
            <a:p>
              <a:pPr algn="ctr">
                <a:spcAft>
                  <a:spcPts val="600"/>
                </a:spcAft>
              </a:pPr>
              <a:r>
                <a:rPr lang="en-GB" sz="1400" kern="0" dirty="0">
                  <a:solidFill>
                    <a:schemeClr val="bg1"/>
                  </a:solidFill>
                  <a:ea typeface="MS PGothic" pitchFamily="34" charset="-128"/>
                  <a:cs typeface="MS PGothic" charset="0"/>
                </a:rPr>
                <a:t>TRANSFER </a:t>
              </a:r>
              <a:br>
                <a:rPr lang="en-GB" sz="1400" kern="0" dirty="0">
                  <a:solidFill>
                    <a:schemeClr val="bg1"/>
                  </a:solidFill>
                  <a:ea typeface="MS PGothic" pitchFamily="34" charset="-128"/>
                  <a:cs typeface="MS PGothic" charset="0"/>
                </a:rPr>
              </a:br>
              <a:r>
                <a:rPr lang="en-GB" sz="1400" kern="0" dirty="0">
                  <a:solidFill>
                    <a:schemeClr val="bg1"/>
                  </a:solidFill>
                  <a:ea typeface="MS PGothic" pitchFamily="34" charset="-128"/>
                  <a:cs typeface="MS PGothic" charset="0"/>
                </a:rPr>
                <a:t>FOR EVT</a:t>
              </a:r>
            </a:p>
          </p:txBody>
        </p:sp>
        <p:sp>
          <p:nvSpPr>
            <p:cNvPr id="3083" name="Oval 3082">
              <a:extLst>
                <a:ext uri="{FF2B5EF4-FFF2-40B4-BE49-F238E27FC236}">
                  <a16:creationId xmlns:a16="http://schemas.microsoft.com/office/drawing/2014/main" id="{BD9F60C4-7845-8266-AA42-0AD2AEF58016}"/>
                </a:ext>
              </a:extLst>
            </p:cNvPr>
            <p:cNvSpPr/>
            <p:nvPr/>
          </p:nvSpPr>
          <p:spPr>
            <a:xfrm>
              <a:off x="4400097" y="3142275"/>
              <a:ext cx="1302400" cy="13024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0000" rtlCol="0" anchor="ctr" anchorCtr="0"/>
            <a:lstStyle/>
            <a:p>
              <a:pPr algn="ctr">
                <a:spcAft>
                  <a:spcPts val="600"/>
                </a:spcAft>
              </a:pPr>
              <a:endParaRPr lang="en-GB" sz="1400" dirty="0">
                <a:solidFill>
                  <a:srgbClr val="FFFFFF"/>
                </a:solidFill>
                <a:ea typeface="Gotham Book" charset="0"/>
                <a:cs typeface="Gotham Book" charset="0"/>
              </a:endParaRPr>
            </a:p>
          </p:txBody>
        </p:sp>
      </p:grpSp>
      <p:pic>
        <p:nvPicPr>
          <p:cNvPr id="3084" name="Picture 3083" descr="A group of people in orange uniforms carrying a stretcher&#10;&#10;Description automatically generated">
            <a:extLst>
              <a:ext uri="{FF2B5EF4-FFF2-40B4-BE49-F238E27FC236}">
                <a16:creationId xmlns:a16="http://schemas.microsoft.com/office/drawing/2014/main" id="{226B62EA-69C2-F2C1-8BCF-8EE9250E7A87}"/>
              </a:ext>
            </a:extLst>
          </p:cNvPr>
          <p:cNvPicPr>
            <a:picLocks noChangeAspect="1"/>
          </p:cNvPicPr>
          <p:nvPr/>
        </p:nvPicPr>
        <p:blipFill rotWithShape="1">
          <a:blip r:embed="rId3"/>
          <a:srcRect l="49797" t="18329" r="20904" b="29586"/>
          <a:stretch/>
        </p:blipFill>
        <p:spPr>
          <a:xfrm>
            <a:off x="939102" y="3187413"/>
            <a:ext cx="1169567" cy="1169567"/>
          </a:xfrm>
          <a:prstGeom prst="ellipse">
            <a:avLst/>
          </a:prstGeom>
          <a:solidFill>
            <a:srgbClr val="78BB32"/>
          </a:solidFill>
          <a:ln w="57150">
            <a:solidFill>
              <a:schemeClr val="bg1"/>
            </a:solidFill>
          </a:ln>
        </p:spPr>
      </p:pic>
      <p:pic>
        <p:nvPicPr>
          <p:cNvPr id="3085" name="Picture 3084">
            <a:extLst>
              <a:ext uri="{FF2B5EF4-FFF2-40B4-BE49-F238E27FC236}">
                <a16:creationId xmlns:a16="http://schemas.microsoft.com/office/drawing/2014/main" id="{99DA6B88-DA12-0D30-30A3-EE63C62771A6}"/>
              </a:ext>
            </a:extLst>
          </p:cNvPr>
          <p:cNvPicPr>
            <a:picLocks noChangeAspect="1"/>
          </p:cNvPicPr>
          <p:nvPr/>
        </p:nvPicPr>
        <p:blipFill>
          <a:blip r:embed="rId4"/>
          <a:srcRect l="16667" r="16667"/>
          <a:stretch/>
        </p:blipFill>
        <p:spPr>
          <a:xfrm>
            <a:off x="3987180" y="3187413"/>
            <a:ext cx="1169567" cy="1169567"/>
          </a:xfrm>
          <a:prstGeom prst="ellipse">
            <a:avLst/>
          </a:prstGeom>
          <a:solidFill>
            <a:srgbClr val="78BB32"/>
          </a:solidFill>
          <a:ln w="57150">
            <a:solidFill>
              <a:schemeClr val="bg1"/>
            </a:solidFill>
          </a:ln>
        </p:spPr>
      </p:pic>
      <p:pic>
        <p:nvPicPr>
          <p:cNvPr id="3086" name="Picture 3085">
            <a:extLst>
              <a:ext uri="{FF2B5EF4-FFF2-40B4-BE49-F238E27FC236}">
                <a16:creationId xmlns:a16="http://schemas.microsoft.com/office/drawing/2014/main" id="{94FEDD5E-0DC2-5104-51FC-6A18A2E78820}"/>
              </a:ext>
            </a:extLst>
          </p:cNvPr>
          <p:cNvPicPr>
            <a:picLocks noChangeAspect="1"/>
          </p:cNvPicPr>
          <p:nvPr/>
        </p:nvPicPr>
        <p:blipFill>
          <a:blip r:embed="rId5"/>
          <a:srcRect/>
          <a:stretch/>
        </p:blipFill>
        <p:spPr>
          <a:xfrm>
            <a:off x="5511219" y="3187413"/>
            <a:ext cx="1169567" cy="1169567"/>
          </a:xfrm>
          <a:prstGeom prst="ellipse">
            <a:avLst/>
          </a:prstGeom>
          <a:solidFill>
            <a:srgbClr val="78BB32"/>
          </a:solidFill>
          <a:ln w="57150">
            <a:solidFill>
              <a:schemeClr val="bg1"/>
            </a:solidFill>
          </a:ln>
        </p:spPr>
      </p:pic>
      <p:pic>
        <p:nvPicPr>
          <p:cNvPr id="3087" name="Picture 3086">
            <a:extLst>
              <a:ext uri="{FF2B5EF4-FFF2-40B4-BE49-F238E27FC236}">
                <a16:creationId xmlns:a16="http://schemas.microsoft.com/office/drawing/2014/main" id="{E0C86040-36C4-C7B2-4E3B-E71616262F1F}"/>
              </a:ext>
            </a:extLst>
          </p:cNvPr>
          <p:cNvPicPr>
            <a:picLocks noChangeAspect="1"/>
          </p:cNvPicPr>
          <p:nvPr/>
        </p:nvPicPr>
        <p:blipFill>
          <a:blip r:embed="rId6"/>
          <a:srcRect l="16667" r="16667"/>
          <a:stretch/>
        </p:blipFill>
        <p:spPr>
          <a:xfrm>
            <a:off x="7035258" y="3187413"/>
            <a:ext cx="1169567" cy="1169567"/>
          </a:xfrm>
          <a:prstGeom prst="ellipse">
            <a:avLst/>
          </a:prstGeom>
          <a:solidFill>
            <a:srgbClr val="78BB32"/>
          </a:solidFill>
          <a:ln w="57150">
            <a:solidFill>
              <a:schemeClr val="bg1"/>
            </a:solidFill>
          </a:ln>
        </p:spPr>
      </p:pic>
      <p:pic>
        <p:nvPicPr>
          <p:cNvPr id="3088" name="Picture 3087">
            <a:extLst>
              <a:ext uri="{FF2B5EF4-FFF2-40B4-BE49-F238E27FC236}">
                <a16:creationId xmlns:a16="http://schemas.microsoft.com/office/drawing/2014/main" id="{8923336C-EB0B-4072-4E07-00CB0D6F882F}"/>
              </a:ext>
            </a:extLst>
          </p:cNvPr>
          <p:cNvPicPr>
            <a:picLocks/>
          </p:cNvPicPr>
          <p:nvPr/>
        </p:nvPicPr>
        <p:blipFill rotWithShape="1">
          <a:blip r:embed="rId7" cstate="print">
            <a:extLst>
              <a:ext uri="{28A0092B-C50C-407E-A947-70E740481C1C}">
                <a14:useLocalDpi xmlns:a14="http://schemas.microsoft.com/office/drawing/2010/main"/>
              </a:ext>
            </a:extLst>
          </a:blip>
          <a:srcRect l="11612" r="21722"/>
          <a:stretch/>
        </p:blipFill>
        <p:spPr>
          <a:xfrm>
            <a:off x="8559298" y="3187413"/>
            <a:ext cx="1169567" cy="1169567"/>
          </a:xfrm>
          <a:prstGeom prst="ellipse">
            <a:avLst/>
          </a:prstGeom>
          <a:solidFill>
            <a:srgbClr val="78BB32"/>
          </a:solidFill>
          <a:ln w="57150">
            <a:solidFill>
              <a:schemeClr val="bg1"/>
            </a:solidFill>
          </a:ln>
        </p:spPr>
      </p:pic>
      <p:sp>
        <p:nvSpPr>
          <p:cNvPr id="3092" name="Gleichschenkliges Dreieck 73">
            <a:extLst>
              <a:ext uri="{FF2B5EF4-FFF2-40B4-BE49-F238E27FC236}">
                <a16:creationId xmlns:a16="http://schemas.microsoft.com/office/drawing/2014/main" id="{D1CF5673-2E7A-2323-A21F-C7593CB41EB5}"/>
              </a:ext>
            </a:extLst>
          </p:cNvPr>
          <p:cNvSpPr/>
          <p:nvPr/>
        </p:nvSpPr>
        <p:spPr>
          <a:xfrm rot="5400000">
            <a:off x="2159905" y="3726719"/>
            <a:ext cx="252000" cy="909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DE" sz="2400">
              <a:solidFill>
                <a:srgbClr val="5F3094"/>
              </a:solidFill>
              <a:latin typeface="Calibri"/>
            </a:endParaRPr>
          </a:p>
        </p:txBody>
      </p:sp>
      <p:pic>
        <p:nvPicPr>
          <p:cNvPr id="3093" name="Picture 3092">
            <a:extLst>
              <a:ext uri="{FF2B5EF4-FFF2-40B4-BE49-F238E27FC236}">
                <a16:creationId xmlns:a16="http://schemas.microsoft.com/office/drawing/2014/main" id="{5052B510-F3A7-DF8B-D598-4DD0E741BDC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26448" t="7187" r="16404" b="7187"/>
          <a:stretch/>
        </p:blipFill>
        <p:spPr>
          <a:xfrm>
            <a:off x="2463141" y="3187413"/>
            <a:ext cx="1169567" cy="1169567"/>
          </a:xfrm>
          <a:prstGeom prst="ellipse">
            <a:avLst/>
          </a:prstGeom>
          <a:solidFill>
            <a:srgbClr val="78BB32"/>
          </a:solidFill>
          <a:ln w="57150">
            <a:solidFill>
              <a:schemeClr val="bg1"/>
            </a:solidFill>
          </a:ln>
        </p:spPr>
      </p:pic>
      <p:pic>
        <p:nvPicPr>
          <p:cNvPr id="3094" name="Picture 3093">
            <a:extLst>
              <a:ext uri="{FF2B5EF4-FFF2-40B4-BE49-F238E27FC236}">
                <a16:creationId xmlns:a16="http://schemas.microsoft.com/office/drawing/2014/main" id="{D9B889CD-276F-995C-16B0-FF0B132AB192}"/>
              </a:ext>
            </a:extLst>
          </p:cNvPr>
          <p:cNvPicPr>
            <a:picLocks noChangeAspect="1"/>
          </p:cNvPicPr>
          <p:nvPr/>
        </p:nvPicPr>
        <p:blipFill>
          <a:blip r:embed="rId9"/>
          <a:srcRect l="16646" r="16646"/>
          <a:stretch/>
        </p:blipFill>
        <p:spPr>
          <a:xfrm>
            <a:off x="10083331" y="3187413"/>
            <a:ext cx="1169567" cy="1169567"/>
          </a:xfrm>
          <a:prstGeom prst="ellipse">
            <a:avLst/>
          </a:prstGeom>
          <a:solidFill>
            <a:srgbClr val="78BB32"/>
          </a:solidFill>
          <a:ln w="57150">
            <a:solidFill>
              <a:schemeClr val="bg1"/>
            </a:solidFill>
          </a:ln>
        </p:spPr>
      </p:pic>
      <p:sp>
        <p:nvSpPr>
          <p:cNvPr id="3095" name="Gleichschenkliges Dreieck 73">
            <a:extLst>
              <a:ext uri="{FF2B5EF4-FFF2-40B4-BE49-F238E27FC236}">
                <a16:creationId xmlns:a16="http://schemas.microsoft.com/office/drawing/2014/main" id="{E8D1D45F-F736-B6E1-FCDD-8EECC7032AA3}"/>
              </a:ext>
            </a:extLst>
          </p:cNvPr>
          <p:cNvSpPr/>
          <p:nvPr/>
        </p:nvSpPr>
        <p:spPr>
          <a:xfrm rot="5400000">
            <a:off x="3683944" y="3726719"/>
            <a:ext cx="252000" cy="909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DE" sz="2400">
              <a:solidFill>
                <a:srgbClr val="5F3094"/>
              </a:solidFill>
              <a:latin typeface="Calibri"/>
            </a:endParaRPr>
          </a:p>
        </p:txBody>
      </p:sp>
      <p:sp>
        <p:nvSpPr>
          <p:cNvPr id="3096" name="Gleichschenkliges Dreieck 73">
            <a:extLst>
              <a:ext uri="{FF2B5EF4-FFF2-40B4-BE49-F238E27FC236}">
                <a16:creationId xmlns:a16="http://schemas.microsoft.com/office/drawing/2014/main" id="{81D42251-99C7-F91C-7EC0-227DFD0365B6}"/>
              </a:ext>
            </a:extLst>
          </p:cNvPr>
          <p:cNvSpPr/>
          <p:nvPr/>
        </p:nvSpPr>
        <p:spPr>
          <a:xfrm rot="5400000">
            <a:off x="5207983" y="3726719"/>
            <a:ext cx="252000" cy="909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DE" sz="2400">
              <a:solidFill>
                <a:srgbClr val="5F3094"/>
              </a:solidFill>
              <a:latin typeface="Calibri"/>
            </a:endParaRPr>
          </a:p>
        </p:txBody>
      </p:sp>
      <p:sp>
        <p:nvSpPr>
          <p:cNvPr id="3097" name="Gleichschenkliges Dreieck 73">
            <a:extLst>
              <a:ext uri="{FF2B5EF4-FFF2-40B4-BE49-F238E27FC236}">
                <a16:creationId xmlns:a16="http://schemas.microsoft.com/office/drawing/2014/main" id="{8D843AFB-0E3C-B0FA-188B-33C16495CE8F}"/>
              </a:ext>
            </a:extLst>
          </p:cNvPr>
          <p:cNvSpPr/>
          <p:nvPr/>
        </p:nvSpPr>
        <p:spPr>
          <a:xfrm rot="5400000">
            <a:off x="6732022" y="3726719"/>
            <a:ext cx="252000" cy="909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DE" sz="2400">
              <a:solidFill>
                <a:srgbClr val="5F3094"/>
              </a:solidFill>
              <a:latin typeface="Calibri"/>
            </a:endParaRPr>
          </a:p>
        </p:txBody>
      </p:sp>
      <p:sp>
        <p:nvSpPr>
          <p:cNvPr id="3098" name="Gleichschenkliges Dreieck 73">
            <a:extLst>
              <a:ext uri="{FF2B5EF4-FFF2-40B4-BE49-F238E27FC236}">
                <a16:creationId xmlns:a16="http://schemas.microsoft.com/office/drawing/2014/main" id="{724EF4BA-90CF-218E-BA78-815E7FBC7A97}"/>
              </a:ext>
            </a:extLst>
          </p:cNvPr>
          <p:cNvSpPr/>
          <p:nvPr/>
        </p:nvSpPr>
        <p:spPr>
          <a:xfrm rot="5400000">
            <a:off x="8256061" y="3726719"/>
            <a:ext cx="252000" cy="909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DE" sz="2400">
              <a:solidFill>
                <a:srgbClr val="5F3094"/>
              </a:solidFill>
              <a:latin typeface="Calibri"/>
            </a:endParaRPr>
          </a:p>
        </p:txBody>
      </p:sp>
      <p:sp>
        <p:nvSpPr>
          <p:cNvPr id="3099" name="Gleichschenkliges Dreieck 73">
            <a:extLst>
              <a:ext uri="{FF2B5EF4-FFF2-40B4-BE49-F238E27FC236}">
                <a16:creationId xmlns:a16="http://schemas.microsoft.com/office/drawing/2014/main" id="{C0180E10-9098-70AC-F451-EBF3C7841B34}"/>
              </a:ext>
            </a:extLst>
          </p:cNvPr>
          <p:cNvSpPr/>
          <p:nvPr/>
        </p:nvSpPr>
        <p:spPr>
          <a:xfrm rot="5400000">
            <a:off x="9780100" y="3726719"/>
            <a:ext cx="252000" cy="909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de-DE" sz="2400">
              <a:solidFill>
                <a:srgbClr val="5F3094"/>
              </a:solidFill>
              <a:latin typeface="Calibri"/>
            </a:endParaRPr>
          </a:p>
        </p:txBody>
      </p:sp>
      <p:grpSp>
        <p:nvGrpSpPr>
          <p:cNvPr id="3100" name="Group 3099">
            <a:extLst>
              <a:ext uri="{FF2B5EF4-FFF2-40B4-BE49-F238E27FC236}">
                <a16:creationId xmlns:a16="http://schemas.microsoft.com/office/drawing/2014/main" id="{2156ABC4-CE36-CF10-9CA0-5284AD8F50A5}"/>
              </a:ext>
            </a:extLst>
          </p:cNvPr>
          <p:cNvGrpSpPr>
            <a:grpSpLocks noChangeAspect="1"/>
          </p:cNvGrpSpPr>
          <p:nvPr/>
        </p:nvGrpSpPr>
        <p:grpSpPr>
          <a:xfrm>
            <a:off x="5196002" y="4146854"/>
            <a:ext cx="396000" cy="396000"/>
            <a:chOff x="2238754" y="2147752"/>
            <a:chExt cx="1426978" cy="1426976"/>
          </a:xfrm>
        </p:grpSpPr>
        <p:sp>
          <p:nvSpPr>
            <p:cNvPr id="3101" name="Rechteck 7">
              <a:extLst>
                <a:ext uri="{FF2B5EF4-FFF2-40B4-BE49-F238E27FC236}">
                  <a16:creationId xmlns:a16="http://schemas.microsoft.com/office/drawing/2014/main" id="{7BC18562-B3F1-0546-8797-4AC328EB7956}"/>
                </a:ext>
              </a:extLst>
            </p:cNvPr>
            <p:cNvSpPr/>
            <p:nvPr/>
          </p:nvSpPr>
          <p:spPr bwMode="auto">
            <a:xfrm>
              <a:off x="2238754" y="2147752"/>
              <a:ext cx="1426978" cy="1426976"/>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1200" b="1" dirty="0">
                  <a:solidFill>
                    <a:srgbClr val="FFFFFF"/>
                  </a:solidFill>
                  <a:latin typeface="Gotham Pro" panose="02000503040000020004" pitchFamily="50" charset="0"/>
                  <a:ea typeface="Gotham Book" charset="0"/>
                  <a:cs typeface="Gotham Pro" panose="02000503040000020004" pitchFamily="50" charset="0"/>
                </a:rPr>
                <a:t>4</a:t>
              </a:r>
            </a:p>
          </p:txBody>
        </p:sp>
        <p:sp>
          <p:nvSpPr>
            <p:cNvPr id="3103" name="Oval 3102">
              <a:extLst>
                <a:ext uri="{FF2B5EF4-FFF2-40B4-BE49-F238E27FC236}">
                  <a16:creationId xmlns:a16="http://schemas.microsoft.com/office/drawing/2014/main" id="{595AA4A8-1E80-45BA-73A0-58D2E4DCEAB6}"/>
                </a:ext>
              </a:extLst>
            </p:cNvPr>
            <p:cNvSpPr/>
            <p:nvPr/>
          </p:nvSpPr>
          <p:spPr>
            <a:xfrm>
              <a:off x="2387392" y="2296393"/>
              <a:ext cx="1129709" cy="1129698"/>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FFFFFF"/>
                </a:solidFill>
                <a:latin typeface="Gotham Pro" panose="02000503040000020004" pitchFamily="50" charset="0"/>
                <a:ea typeface="Gotham Book" charset="0"/>
                <a:cs typeface="Gotham Pro" panose="02000503040000020004" pitchFamily="50" charset="0"/>
              </a:endParaRPr>
            </a:p>
          </p:txBody>
        </p:sp>
      </p:grpSp>
      <p:grpSp>
        <p:nvGrpSpPr>
          <p:cNvPr id="3105" name="Group 3104">
            <a:extLst>
              <a:ext uri="{FF2B5EF4-FFF2-40B4-BE49-F238E27FC236}">
                <a16:creationId xmlns:a16="http://schemas.microsoft.com/office/drawing/2014/main" id="{DD123DD9-7438-7369-2A73-C747C7FA6BA3}"/>
              </a:ext>
            </a:extLst>
          </p:cNvPr>
          <p:cNvGrpSpPr>
            <a:grpSpLocks noChangeAspect="1"/>
          </p:cNvGrpSpPr>
          <p:nvPr/>
        </p:nvGrpSpPr>
        <p:grpSpPr>
          <a:xfrm>
            <a:off x="6720038" y="1948938"/>
            <a:ext cx="396000" cy="396000"/>
            <a:chOff x="2238754" y="2147752"/>
            <a:chExt cx="1426980" cy="1426975"/>
          </a:xfrm>
        </p:grpSpPr>
        <p:sp>
          <p:nvSpPr>
            <p:cNvPr id="3106" name="Rechteck 7">
              <a:extLst>
                <a:ext uri="{FF2B5EF4-FFF2-40B4-BE49-F238E27FC236}">
                  <a16:creationId xmlns:a16="http://schemas.microsoft.com/office/drawing/2014/main" id="{794A0EF9-A9D3-4345-A213-1DFA6BA997CF}"/>
                </a:ext>
              </a:extLst>
            </p:cNvPr>
            <p:cNvSpPr/>
            <p:nvPr/>
          </p:nvSpPr>
          <p:spPr bwMode="auto">
            <a:xfrm>
              <a:off x="2238754" y="2147752"/>
              <a:ext cx="1426980" cy="1426975"/>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1200" b="1" dirty="0">
                  <a:solidFill>
                    <a:srgbClr val="FFFFFF"/>
                  </a:solidFill>
                  <a:latin typeface="Gotham Pro" panose="02000503040000020004" pitchFamily="50" charset="0"/>
                  <a:ea typeface="Gotham Book" charset="0"/>
                  <a:cs typeface="Gotham Pro" panose="02000503040000020004" pitchFamily="50" charset="0"/>
                </a:rPr>
                <a:t>5</a:t>
              </a:r>
            </a:p>
          </p:txBody>
        </p:sp>
        <p:sp>
          <p:nvSpPr>
            <p:cNvPr id="3107" name="Oval 3106">
              <a:extLst>
                <a:ext uri="{FF2B5EF4-FFF2-40B4-BE49-F238E27FC236}">
                  <a16:creationId xmlns:a16="http://schemas.microsoft.com/office/drawing/2014/main" id="{85AE4D3A-8D10-BCAB-7A8C-FC1FEA90D708}"/>
                </a:ext>
              </a:extLst>
            </p:cNvPr>
            <p:cNvSpPr/>
            <p:nvPr/>
          </p:nvSpPr>
          <p:spPr>
            <a:xfrm>
              <a:off x="2387392" y="2296393"/>
              <a:ext cx="1129709" cy="1129698"/>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200" dirty="0">
                <a:solidFill>
                  <a:srgbClr val="FFFFFF"/>
                </a:solidFill>
                <a:latin typeface="Gotham Pro" panose="02000503040000020004" pitchFamily="50" charset="0"/>
                <a:ea typeface="Gotham Book" charset="0"/>
                <a:cs typeface="Gotham Pro" panose="02000503040000020004" pitchFamily="50" charset="0"/>
              </a:endParaRPr>
            </a:p>
          </p:txBody>
        </p:sp>
      </p:grpSp>
      <p:grpSp>
        <p:nvGrpSpPr>
          <p:cNvPr id="3108" name="Group 3107">
            <a:extLst>
              <a:ext uri="{FF2B5EF4-FFF2-40B4-BE49-F238E27FC236}">
                <a16:creationId xmlns:a16="http://schemas.microsoft.com/office/drawing/2014/main" id="{A5AE475E-F0E8-4251-8B9D-B8668CCC16E3}"/>
              </a:ext>
            </a:extLst>
          </p:cNvPr>
          <p:cNvGrpSpPr>
            <a:grpSpLocks noChangeAspect="1"/>
          </p:cNvGrpSpPr>
          <p:nvPr/>
        </p:nvGrpSpPr>
        <p:grpSpPr>
          <a:xfrm>
            <a:off x="3671961" y="1948938"/>
            <a:ext cx="396000" cy="396000"/>
            <a:chOff x="2238754" y="2147752"/>
            <a:chExt cx="1426978" cy="1426976"/>
          </a:xfrm>
        </p:grpSpPr>
        <p:sp>
          <p:nvSpPr>
            <p:cNvPr id="3109" name="Rechteck 7">
              <a:extLst>
                <a:ext uri="{FF2B5EF4-FFF2-40B4-BE49-F238E27FC236}">
                  <a16:creationId xmlns:a16="http://schemas.microsoft.com/office/drawing/2014/main" id="{ACCF5C9B-9AA3-C668-E625-738A9895B6C2}"/>
                </a:ext>
              </a:extLst>
            </p:cNvPr>
            <p:cNvSpPr/>
            <p:nvPr/>
          </p:nvSpPr>
          <p:spPr bwMode="auto">
            <a:xfrm>
              <a:off x="2238754" y="2147752"/>
              <a:ext cx="1426978" cy="1426976"/>
            </a:xfrm>
            <a:prstGeom prst="ellipse">
              <a:avLst/>
            </a:prstGeom>
            <a:solidFill>
              <a:schemeClr val="accent2"/>
            </a:solidFill>
            <a:ln w="9525" cap="flat" cmpd="sng" algn="ctr">
              <a:no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a:r>
                <a:rPr lang="en-US" sz="1200" b="1" dirty="0">
                  <a:solidFill>
                    <a:srgbClr val="FFFFFF"/>
                  </a:solidFill>
                  <a:latin typeface="Gotham Pro" panose="02000503040000020004" pitchFamily="50" charset="0"/>
                  <a:ea typeface="Gotham Book" charset="0"/>
                  <a:cs typeface="Gotham Pro" panose="02000503040000020004" pitchFamily="50" charset="0"/>
                </a:rPr>
                <a:t>3</a:t>
              </a:r>
            </a:p>
          </p:txBody>
        </p:sp>
        <p:sp>
          <p:nvSpPr>
            <p:cNvPr id="3110" name="Oval 3109">
              <a:extLst>
                <a:ext uri="{FF2B5EF4-FFF2-40B4-BE49-F238E27FC236}">
                  <a16:creationId xmlns:a16="http://schemas.microsoft.com/office/drawing/2014/main" id="{13698EA2-8F9A-BA6A-2F09-BC3A093EED61}"/>
                </a:ext>
              </a:extLst>
            </p:cNvPr>
            <p:cNvSpPr/>
            <p:nvPr/>
          </p:nvSpPr>
          <p:spPr>
            <a:xfrm>
              <a:off x="2387392" y="2296393"/>
              <a:ext cx="1129709" cy="1129698"/>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GB" sz="1200" dirty="0">
                <a:solidFill>
                  <a:srgbClr val="FFFFFF"/>
                </a:solidFill>
                <a:latin typeface="Gotham Pro" panose="02000503040000020004" pitchFamily="50" charset="0"/>
                <a:ea typeface="Gotham Book" charset="0"/>
                <a:cs typeface="Gotham Pro" panose="02000503040000020004" pitchFamily="50" charset="0"/>
              </a:endParaRPr>
            </a:p>
          </p:txBody>
        </p:sp>
      </p:grpSp>
      <p:grpSp>
        <p:nvGrpSpPr>
          <p:cNvPr id="3111" name="Group 3110">
            <a:extLst>
              <a:ext uri="{FF2B5EF4-FFF2-40B4-BE49-F238E27FC236}">
                <a16:creationId xmlns:a16="http://schemas.microsoft.com/office/drawing/2014/main" id="{BC064250-3AA0-7598-DFD8-1973C6455061}"/>
              </a:ext>
            </a:extLst>
          </p:cNvPr>
          <p:cNvGrpSpPr>
            <a:grpSpLocks noChangeAspect="1"/>
          </p:cNvGrpSpPr>
          <p:nvPr/>
        </p:nvGrpSpPr>
        <p:grpSpPr>
          <a:xfrm>
            <a:off x="8244080" y="4146854"/>
            <a:ext cx="396000" cy="396000"/>
            <a:chOff x="460674" y="4395625"/>
            <a:chExt cx="353662" cy="353662"/>
          </a:xfrm>
        </p:grpSpPr>
        <p:sp>
          <p:nvSpPr>
            <p:cNvPr id="3112" name="Rechteck 7">
              <a:extLst>
                <a:ext uri="{FF2B5EF4-FFF2-40B4-BE49-F238E27FC236}">
                  <a16:creationId xmlns:a16="http://schemas.microsoft.com/office/drawing/2014/main" id="{28CD0258-AFF1-25B7-BD80-1A9536EA11E7}"/>
                </a:ext>
              </a:extLst>
            </p:cNvPr>
            <p:cNvSpPr/>
            <p:nvPr/>
          </p:nvSpPr>
          <p:spPr bwMode="auto">
            <a:xfrm>
              <a:off x="460674" y="4395625"/>
              <a:ext cx="353662" cy="353662"/>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1200" b="1" dirty="0">
                  <a:solidFill>
                    <a:srgbClr val="FFFFFF"/>
                  </a:solidFill>
                  <a:latin typeface="Gotham Pro" panose="02000503040000020004" pitchFamily="50" charset="0"/>
                  <a:ea typeface="Gotham Book" charset="0"/>
                  <a:cs typeface="Gotham Pro" panose="02000503040000020004" pitchFamily="50" charset="0"/>
                </a:rPr>
                <a:t>6</a:t>
              </a:r>
            </a:p>
          </p:txBody>
        </p:sp>
        <p:sp>
          <p:nvSpPr>
            <p:cNvPr id="3113" name="Oval 3112">
              <a:extLst>
                <a:ext uri="{FF2B5EF4-FFF2-40B4-BE49-F238E27FC236}">
                  <a16:creationId xmlns:a16="http://schemas.microsoft.com/office/drawing/2014/main" id="{AE26F0B5-1E2F-F79F-3F2D-6FE1766DE643}"/>
                </a:ext>
              </a:extLst>
            </p:cNvPr>
            <p:cNvSpPr/>
            <p:nvPr/>
          </p:nvSpPr>
          <p:spPr>
            <a:xfrm>
              <a:off x="497512" y="4432464"/>
              <a:ext cx="279987" cy="279985"/>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200" dirty="0">
                <a:solidFill>
                  <a:srgbClr val="FFFFFF"/>
                </a:solidFill>
                <a:latin typeface="Gotham Pro" panose="02000503040000020004" pitchFamily="50" charset="0"/>
                <a:ea typeface="Gotham Book" charset="0"/>
                <a:cs typeface="Gotham Pro" panose="02000503040000020004" pitchFamily="50" charset="0"/>
              </a:endParaRPr>
            </a:p>
          </p:txBody>
        </p:sp>
      </p:grpSp>
      <p:grpSp>
        <p:nvGrpSpPr>
          <p:cNvPr id="3114" name="Group 3113">
            <a:extLst>
              <a:ext uri="{FF2B5EF4-FFF2-40B4-BE49-F238E27FC236}">
                <a16:creationId xmlns:a16="http://schemas.microsoft.com/office/drawing/2014/main" id="{D12F9E68-08B5-159F-C8C6-0CDC5D822712}"/>
              </a:ext>
            </a:extLst>
          </p:cNvPr>
          <p:cNvGrpSpPr>
            <a:grpSpLocks noChangeAspect="1"/>
          </p:cNvGrpSpPr>
          <p:nvPr/>
        </p:nvGrpSpPr>
        <p:grpSpPr>
          <a:xfrm>
            <a:off x="9768114" y="1948938"/>
            <a:ext cx="396000" cy="396000"/>
            <a:chOff x="2238752" y="2147752"/>
            <a:chExt cx="1426977" cy="1426976"/>
          </a:xfrm>
        </p:grpSpPr>
        <p:sp>
          <p:nvSpPr>
            <p:cNvPr id="3115" name="Rechteck 7">
              <a:extLst>
                <a:ext uri="{FF2B5EF4-FFF2-40B4-BE49-F238E27FC236}">
                  <a16:creationId xmlns:a16="http://schemas.microsoft.com/office/drawing/2014/main" id="{A7488106-A5B8-F0FB-EA67-0AEC9DF5A778}"/>
                </a:ext>
              </a:extLst>
            </p:cNvPr>
            <p:cNvSpPr/>
            <p:nvPr/>
          </p:nvSpPr>
          <p:spPr bwMode="auto">
            <a:xfrm>
              <a:off x="2238752" y="2147752"/>
              <a:ext cx="1426977" cy="1426976"/>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1200" b="1" dirty="0">
                  <a:solidFill>
                    <a:srgbClr val="FFFFFF"/>
                  </a:solidFill>
                  <a:latin typeface="Gotham Pro" panose="02000503040000020004" pitchFamily="50" charset="0"/>
                  <a:ea typeface="Gotham Book" charset="0"/>
                  <a:cs typeface="Gotham Pro" panose="02000503040000020004" pitchFamily="50" charset="0"/>
                </a:rPr>
                <a:t>7</a:t>
              </a:r>
            </a:p>
          </p:txBody>
        </p:sp>
        <p:sp>
          <p:nvSpPr>
            <p:cNvPr id="3116" name="Oval 3115">
              <a:extLst>
                <a:ext uri="{FF2B5EF4-FFF2-40B4-BE49-F238E27FC236}">
                  <a16:creationId xmlns:a16="http://schemas.microsoft.com/office/drawing/2014/main" id="{7048403B-5CD0-44B5-30EA-733493986122}"/>
                </a:ext>
              </a:extLst>
            </p:cNvPr>
            <p:cNvSpPr/>
            <p:nvPr/>
          </p:nvSpPr>
          <p:spPr>
            <a:xfrm>
              <a:off x="2387392" y="2296393"/>
              <a:ext cx="1129709" cy="1129698"/>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200" dirty="0">
                <a:solidFill>
                  <a:srgbClr val="FFFFFF"/>
                </a:solidFill>
                <a:latin typeface="Gotham Pro" panose="02000503040000020004" pitchFamily="50" charset="0"/>
                <a:ea typeface="Gotham Book" charset="0"/>
                <a:cs typeface="Gotham Pro" panose="02000503040000020004" pitchFamily="50" charset="0"/>
              </a:endParaRPr>
            </a:p>
          </p:txBody>
        </p:sp>
      </p:grpSp>
      <p:grpSp>
        <p:nvGrpSpPr>
          <p:cNvPr id="3117" name="Group 3116">
            <a:extLst>
              <a:ext uri="{FF2B5EF4-FFF2-40B4-BE49-F238E27FC236}">
                <a16:creationId xmlns:a16="http://schemas.microsoft.com/office/drawing/2014/main" id="{4E92E30C-7CE0-1503-7CA8-ABE5DF91AC29}"/>
              </a:ext>
            </a:extLst>
          </p:cNvPr>
          <p:cNvGrpSpPr>
            <a:grpSpLocks noChangeAspect="1"/>
          </p:cNvGrpSpPr>
          <p:nvPr/>
        </p:nvGrpSpPr>
        <p:grpSpPr>
          <a:xfrm>
            <a:off x="2147923" y="4146854"/>
            <a:ext cx="396000" cy="396000"/>
            <a:chOff x="2238754" y="2147753"/>
            <a:chExt cx="1426978" cy="1426976"/>
          </a:xfrm>
        </p:grpSpPr>
        <p:sp>
          <p:nvSpPr>
            <p:cNvPr id="3118" name="Rechteck 7">
              <a:extLst>
                <a:ext uri="{FF2B5EF4-FFF2-40B4-BE49-F238E27FC236}">
                  <a16:creationId xmlns:a16="http://schemas.microsoft.com/office/drawing/2014/main" id="{87620482-72EC-6243-A12D-A8B09044FFFC}"/>
                </a:ext>
              </a:extLst>
            </p:cNvPr>
            <p:cNvSpPr/>
            <p:nvPr/>
          </p:nvSpPr>
          <p:spPr bwMode="auto">
            <a:xfrm>
              <a:off x="2238754" y="2147753"/>
              <a:ext cx="1426978" cy="1426976"/>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1200" b="1" dirty="0">
                  <a:solidFill>
                    <a:srgbClr val="FFFFFF"/>
                  </a:solidFill>
                  <a:latin typeface="Gotham Pro" panose="02000503040000020004" pitchFamily="50" charset="0"/>
                  <a:ea typeface="Gotham Book" charset="0"/>
                  <a:cs typeface="Gotham Pro" panose="02000503040000020004" pitchFamily="50" charset="0"/>
                </a:rPr>
                <a:t>2</a:t>
              </a:r>
            </a:p>
          </p:txBody>
        </p:sp>
        <p:sp>
          <p:nvSpPr>
            <p:cNvPr id="3119" name="Oval 3118">
              <a:extLst>
                <a:ext uri="{FF2B5EF4-FFF2-40B4-BE49-F238E27FC236}">
                  <a16:creationId xmlns:a16="http://schemas.microsoft.com/office/drawing/2014/main" id="{B6E0EBA3-16BC-B853-7038-B921F70DA5BF}"/>
                </a:ext>
              </a:extLst>
            </p:cNvPr>
            <p:cNvSpPr/>
            <p:nvPr/>
          </p:nvSpPr>
          <p:spPr>
            <a:xfrm>
              <a:off x="2387392" y="2296393"/>
              <a:ext cx="1129709" cy="1129698"/>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FFFFFF"/>
                </a:solidFill>
                <a:latin typeface="Gotham Pro" panose="02000503040000020004" pitchFamily="50" charset="0"/>
                <a:ea typeface="Gotham Book" charset="0"/>
                <a:cs typeface="Gotham Pro" panose="02000503040000020004" pitchFamily="50" charset="0"/>
              </a:endParaRPr>
            </a:p>
          </p:txBody>
        </p:sp>
      </p:grpSp>
      <p:grpSp>
        <p:nvGrpSpPr>
          <p:cNvPr id="3120" name="Group 3119">
            <a:extLst>
              <a:ext uri="{FF2B5EF4-FFF2-40B4-BE49-F238E27FC236}">
                <a16:creationId xmlns:a16="http://schemas.microsoft.com/office/drawing/2014/main" id="{E4A6AF4F-C683-2F91-474D-41D647287AA5}"/>
              </a:ext>
            </a:extLst>
          </p:cNvPr>
          <p:cNvGrpSpPr>
            <a:grpSpLocks noChangeAspect="1"/>
          </p:cNvGrpSpPr>
          <p:nvPr/>
        </p:nvGrpSpPr>
        <p:grpSpPr>
          <a:xfrm>
            <a:off x="623884" y="1948938"/>
            <a:ext cx="396000" cy="396000"/>
            <a:chOff x="2238754" y="2147752"/>
            <a:chExt cx="1426978" cy="1426976"/>
          </a:xfrm>
        </p:grpSpPr>
        <p:sp>
          <p:nvSpPr>
            <p:cNvPr id="3121" name="Rechteck 7">
              <a:extLst>
                <a:ext uri="{FF2B5EF4-FFF2-40B4-BE49-F238E27FC236}">
                  <a16:creationId xmlns:a16="http://schemas.microsoft.com/office/drawing/2014/main" id="{15053768-9549-22FF-64ED-BBD438C50E00}"/>
                </a:ext>
              </a:extLst>
            </p:cNvPr>
            <p:cNvSpPr/>
            <p:nvPr/>
          </p:nvSpPr>
          <p:spPr bwMode="auto">
            <a:xfrm>
              <a:off x="2238754" y="2147752"/>
              <a:ext cx="1426978" cy="1426976"/>
            </a:xfrm>
            <a:prstGeom prst="ellipse">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en-US" sz="1200" b="1" dirty="0">
                  <a:solidFill>
                    <a:srgbClr val="FFFFFF"/>
                  </a:solidFill>
                  <a:latin typeface="Gotham Pro" panose="02000503040000020004" pitchFamily="50" charset="0"/>
                  <a:ea typeface="Gotham Book" charset="0"/>
                  <a:cs typeface="Gotham Pro" panose="02000503040000020004" pitchFamily="50" charset="0"/>
                </a:rPr>
                <a:t>1</a:t>
              </a:r>
            </a:p>
          </p:txBody>
        </p:sp>
        <p:sp>
          <p:nvSpPr>
            <p:cNvPr id="3122" name="Oval 3121">
              <a:extLst>
                <a:ext uri="{FF2B5EF4-FFF2-40B4-BE49-F238E27FC236}">
                  <a16:creationId xmlns:a16="http://schemas.microsoft.com/office/drawing/2014/main" id="{4847153A-CE09-ED96-52C4-2678411891CE}"/>
                </a:ext>
              </a:extLst>
            </p:cNvPr>
            <p:cNvSpPr/>
            <p:nvPr/>
          </p:nvSpPr>
          <p:spPr>
            <a:xfrm>
              <a:off x="2387390" y="2296392"/>
              <a:ext cx="1129709" cy="1129700"/>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rgbClr val="FFFFFF"/>
                </a:solidFill>
                <a:latin typeface="Gotham Pro" panose="02000503040000020004" pitchFamily="50" charset="0"/>
                <a:ea typeface="Gotham Book" charset="0"/>
                <a:cs typeface="Gotham Pro" panose="02000503040000020004" pitchFamily="50" charset="0"/>
              </a:endParaRPr>
            </a:p>
          </p:txBody>
        </p:sp>
      </p:grpSp>
    </p:spTree>
    <p:extLst>
      <p:ext uri="{BB962C8B-B14F-4D97-AF65-F5344CB8AC3E}">
        <p14:creationId xmlns:p14="http://schemas.microsoft.com/office/powerpoint/2010/main" val="248696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84"/>
                                        </p:tgtEl>
                                        <p:attrNameLst>
                                          <p:attrName>style.visibility</p:attrName>
                                        </p:attrNameLst>
                                      </p:cBhvr>
                                      <p:to>
                                        <p:strVal val="visible"/>
                                      </p:to>
                                    </p:set>
                                    <p:animEffect transition="in" filter="fade">
                                      <p:cBhvr>
                                        <p:cTn id="11" dur="250"/>
                                        <p:tgtEl>
                                          <p:spTgt spid="3084"/>
                                        </p:tgtEl>
                                      </p:cBhvr>
                                    </p:animEffect>
                                  </p:childTnLst>
                                </p:cTn>
                              </p:par>
                              <p:par>
                                <p:cTn id="12" presetID="42" presetClass="path" presetSubtype="0" decel="100000" fill="hold" nodeType="withEffect">
                                  <p:stCondLst>
                                    <p:cond delay="0"/>
                                  </p:stCondLst>
                                  <p:childTnLst>
                                    <p:animMotion origin="layout" path="M -0.03281 -0.00046 L 1.875E-6 -1.48148E-6 " pathEditMode="relative" rAng="0" ptsTypes="AA">
                                      <p:cBhvr>
                                        <p:cTn id="13" dur="500" fill="hold"/>
                                        <p:tgtEl>
                                          <p:spTgt spid="3084"/>
                                        </p:tgtEl>
                                        <p:attrNameLst>
                                          <p:attrName>ppt_x</p:attrName>
                                          <p:attrName>ppt_y</p:attrName>
                                        </p:attrNameLst>
                                      </p:cBhvr>
                                      <p:rCtr x="1641" y="23"/>
                                    </p:animMotion>
                                  </p:childTnLst>
                                </p:cTn>
                              </p:par>
                              <p:par>
                                <p:cTn id="14" presetID="42"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strVal val="#ppt_x"/>
                                          </p:val>
                                        </p:tav>
                                        <p:tav tm="100000">
                                          <p:val>
                                            <p:strVal val="#ppt_x"/>
                                          </p:val>
                                        </p:tav>
                                      </p:tavLst>
                                    </p:anim>
                                    <p:anim calcmode="lin" valueType="num">
                                      <p:cBhvr>
                                        <p:cTn id="18" dur="500" fill="hold"/>
                                        <p:tgtEl>
                                          <p:spTgt spid="40"/>
                                        </p:tgtEl>
                                        <p:attrNameLst>
                                          <p:attrName>ppt_y</p:attrName>
                                        </p:attrNameLst>
                                      </p:cBhvr>
                                      <p:tavLst>
                                        <p:tav tm="0">
                                          <p:val>
                                            <p:strVal val="#ppt_y+.1"/>
                                          </p:val>
                                        </p:tav>
                                        <p:tav tm="100000">
                                          <p:val>
                                            <p:strVal val="#ppt_y"/>
                                          </p:val>
                                        </p:tav>
                                      </p:tavLst>
                                    </p:anim>
                                  </p:childTnLst>
                                </p:cTn>
                              </p:par>
                              <p:par>
                                <p:cTn id="19" presetID="53" presetClass="entr" presetSubtype="16" fill="hold" nodeType="withEffect">
                                  <p:stCondLst>
                                    <p:cond delay="250"/>
                                  </p:stCondLst>
                                  <p:childTnLst>
                                    <p:set>
                                      <p:cBhvr>
                                        <p:cTn id="20" dur="1" fill="hold">
                                          <p:stCondLst>
                                            <p:cond delay="0"/>
                                          </p:stCondLst>
                                        </p:cTn>
                                        <p:tgtEl>
                                          <p:spTgt spid="3120"/>
                                        </p:tgtEl>
                                        <p:attrNameLst>
                                          <p:attrName>style.visibility</p:attrName>
                                        </p:attrNameLst>
                                      </p:cBhvr>
                                      <p:to>
                                        <p:strVal val="visible"/>
                                      </p:to>
                                    </p:set>
                                    <p:anim calcmode="lin" valueType="num">
                                      <p:cBhvr>
                                        <p:cTn id="21" dur="250" fill="hold"/>
                                        <p:tgtEl>
                                          <p:spTgt spid="3120"/>
                                        </p:tgtEl>
                                        <p:attrNameLst>
                                          <p:attrName>ppt_w</p:attrName>
                                        </p:attrNameLst>
                                      </p:cBhvr>
                                      <p:tavLst>
                                        <p:tav tm="0">
                                          <p:val>
                                            <p:fltVal val="0"/>
                                          </p:val>
                                        </p:tav>
                                        <p:tav tm="100000">
                                          <p:val>
                                            <p:strVal val="#ppt_w"/>
                                          </p:val>
                                        </p:tav>
                                      </p:tavLst>
                                    </p:anim>
                                    <p:anim calcmode="lin" valueType="num">
                                      <p:cBhvr>
                                        <p:cTn id="22" dur="250" fill="hold"/>
                                        <p:tgtEl>
                                          <p:spTgt spid="3120"/>
                                        </p:tgtEl>
                                        <p:attrNameLst>
                                          <p:attrName>ppt_h</p:attrName>
                                        </p:attrNameLst>
                                      </p:cBhvr>
                                      <p:tavLst>
                                        <p:tav tm="0">
                                          <p:val>
                                            <p:fltVal val="0"/>
                                          </p:val>
                                        </p:tav>
                                        <p:tav tm="100000">
                                          <p:val>
                                            <p:strVal val="#ppt_h"/>
                                          </p:val>
                                        </p:tav>
                                      </p:tavLst>
                                    </p:anim>
                                    <p:animEffect transition="in" filter="fade">
                                      <p:cBhvr>
                                        <p:cTn id="23" dur="250"/>
                                        <p:tgtEl>
                                          <p:spTgt spid="3120"/>
                                        </p:tgtEl>
                                      </p:cBhvr>
                                    </p:animEffect>
                                  </p:childTnLst>
                                </p:cTn>
                              </p:par>
                            </p:childTnLst>
                          </p:cTn>
                        </p:par>
                        <p:par>
                          <p:cTn id="24" fill="hold">
                            <p:stCondLst>
                              <p:cond delay="1000"/>
                            </p:stCondLst>
                            <p:childTnLst>
                              <p:par>
                                <p:cTn id="25" presetID="53" presetClass="entr" presetSubtype="16" fill="hold" grpId="0" nodeType="afterEffect">
                                  <p:stCondLst>
                                    <p:cond delay="500"/>
                                  </p:stCondLst>
                                  <p:childTnLst>
                                    <p:set>
                                      <p:cBhvr>
                                        <p:cTn id="26" dur="1" fill="hold">
                                          <p:stCondLst>
                                            <p:cond delay="0"/>
                                          </p:stCondLst>
                                        </p:cTn>
                                        <p:tgtEl>
                                          <p:spTgt spid="3092"/>
                                        </p:tgtEl>
                                        <p:attrNameLst>
                                          <p:attrName>style.visibility</p:attrName>
                                        </p:attrNameLst>
                                      </p:cBhvr>
                                      <p:to>
                                        <p:strVal val="visible"/>
                                      </p:to>
                                    </p:set>
                                    <p:anim calcmode="lin" valueType="num">
                                      <p:cBhvr>
                                        <p:cTn id="27" dur="250" fill="hold"/>
                                        <p:tgtEl>
                                          <p:spTgt spid="3092"/>
                                        </p:tgtEl>
                                        <p:attrNameLst>
                                          <p:attrName>ppt_w</p:attrName>
                                        </p:attrNameLst>
                                      </p:cBhvr>
                                      <p:tavLst>
                                        <p:tav tm="0">
                                          <p:val>
                                            <p:fltVal val="0"/>
                                          </p:val>
                                        </p:tav>
                                        <p:tav tm="100000">
                                          <p:val>
                                            <p:strVal val="#ppt_w"/>
                                          </p:val>
                                        </p:tav>
                                      </p:tavLst>
                                    </p:anim>
                                    <p:anim calcmode="lin" valueType="num">
                                      <p:cBhvr>
                                        <p:cTn id="28" dur="250" fill="hold"/>
                                        <p:tgtEl>
                                          <p:spTgt spid="3092"/>
                                        </p:tgtEl>
                                        <p:attrNameLst>
                                          <p:attrName>ppt_h</p:attrName>
                                        </p:attrNameLst>
                                      </p:cBhvr>
                                      <p:tavLst>
                                        <p:tav tm="0">
                                          <p:val>
                                            <p:fltVal val="0"/>
                                          </p:val>
                                        </p:tav>
                                        <p:tav tm="100000">
                                          <p:val>
                                            <p:strVal val="#ppt_h"/>
                                          </p:val>
                                        </p:tav>
                                      </p:tavLst>
                                    </p:anim>
                                    <p:animEffect transition="in" filter="fade">
                                      <p:cBhvr>
                                        <p:cTn id="29" dur="250"/>
                                        <p:tgtEl>
                                          <p:spTgt spid="3092"/>
                                        </p:tgtEl>
                                      </p:cBhvr>
                                    </p:animEffect>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3093"/>
                                        </p:tgtEl>
                                        <p:attrNameLst>
                                          <p:attrName>style.visibility</p:attrName>
                                        </p:attrNameLst>
                                      </p:cBhvr>
                                      <p:to>
                                        <p:strVal val="visible"/>
                                      </p:to>
                                    </p:set>
                                    <p:animEffect transition="in" filter="fade">
                                      <p:cBhvr>
                                        <p:cTn id="33" dur="250"/>
                                        <p:tgtEl>
                                          <p:spTgt spid="3093"/>
                                        </p:tgtEl>
                                      </p:cBhvr>
                                    </p:animEffect>
                                  </p:childTnLst>
                                </p:cTn>
                              </p:par>
                              <p:par>
                                <p:cTn id="34" presetID="42" presetClass="path" presetSubtype="0" decel="100000" fill="hold" nodeType="withEffect">
                                  <p:stCondLst>
                                    <p:cond delay="0"/>
                                  </p:stCondLst>
                                  <p:childTnLst>
                                    <p:animMotion origin="layout" path="M -0.03281 -0.00046 L 1.875E-6 -1.48148E-6 " pathEditMode="relative" rAng="0" ptsTypes="AA">
                                      <p:cBhvr>
                                        <p:cTn id="35" dur="500" fill="hold"/>
                                        <p:tgtEl>
                                          <p:spTgt spid="3093"/>
                                        </p:tgtEl>
                                        <p:attrNameLst>
                                          <p:attrName>ppt_x</p:attrName>
                                          <p:attrName>ppt_y</p:attrName>
                                        </p:attrNameLst>
                                      </p:cBhvr>
                                      <p:rCtr x="1641" y="23"/>
                                    </p:animMotion>
                                  </p:childTnLst>
                                </p:cTn>
                              </p:par>
                              <p:par>
                                <p:cTn id="36" presetID="47" presetClass="entr" presetSubtype="0"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500"/>
                                        <p:tgtEl>
                                          <p:spTgt spid="43"/>
                                        </p:tgtEl>
                                      </p:cBhvr>
                                    </p:animEffect>
                                    <p:anim calcmode="lin" valueType="num">
                                      <p:cBhvr>
                                        <p:cTn id="39" dur="500" fill="hold"/>
                                        <p:tgtEl>
                                          <p:spTgt spid="43"/>
                                        </p:tgtEl>
                                        <p:attrNameLst>
                                          <p:attrName>ppt_x</p:attrName>
                                        </p:attrNameLst>
                                      </p:cBhvr>
                                      <p:tavLst>
                                        <p:tav tm="0">
                                          <p:val>
                                            <p:strVal val="#ppt_x"/>
                                          </p:val>
                                        </p:tav>
                                        <p:tav tm="100000">
                                          <p:val>
                                            <p:strVal val="#ppt_x"/>
                                          </p:val>
                                        </p:tav>
                                      </p:tavLst>
                                    </p:anim>
                                    <p:anim calcmode="lin" valueType="num">
                                      <p:cBhvr>
                                        <p:cTn id="40" dur="500" fill="hold"/>
                                        <p:tgtEl>
                                          <p:spTgt spid="43"/>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250"/>
                                  </p:stCondLst>
                                  <p:childTnLst>
                                    <p:set>
                                      <p:cBhvr>
                                        <p:cTn id="42" dur="1" fill="hold">
                                          <p:stCondLst>
                                            <p:cond delay="0"/>
                                          </p:stCondLst>
                                        </p:cTn>
                                        <p:tgtEl>
                                          <p:spTgt spid="3117"/>
                                        </p:tgtEl>
                                        <p:attrNameLst>
                                          <p:attrName>style.visibility</p:attrName>
                                        </p:attrNameLst>
                                      </p:cBhvr>
                                      <p:to>
                                        <p:strVal val="visible"/>
                                      </p:to>
                                    </p:set>
                                    <p:anim calcmode="lin" valueType="num">
                                      <p:cBhvr>
                                        <p:cTn id="43" dur="250" fill="hold"/>
                                        <p:tgtEl>
                                          <p:spTgt spid="3117"/>
                                        </p:tgtEl>
                                        <p:attrNameLst>
                                          <p:attrName>ppt_w</p:attrName>
                                        </p:attrNameLst>
                                      </p:cBhvr>
                                      <p:tavLst>
                                        <p:tav tm="0">
                                          <p:val>
                                            <p:fltVal val="0"/>
                                          </p:val>
                                        </p:tav>
                                        <p:tav tm="100000">
                                          <p:val>
                                            <p:strVal val="#ppt_w"/>
                                          </p:val>
                                        </p:tav>
                                      </p:tavLst>
                                    </p:anim>
                                    <p:anim calcmode="lin" valueType="num">
                                      <p:cBhvr>
                                        <p:cTn id="44" dur="250" fill="hold"/>
                                        <p:tgtEl>
                                          <p:spTgt spid="3117"/>
                                        </p:tgtEl>
                                        <p:attrNameLst>
                                          <p:attrName>ppt_h</p:attrName>
                                        </p:attrNameLst>
                                      </p:cBhvr>
                                      <p:tavLst>
                                        <p:tav tm="0">
                                          <p:val>
                                            <p:fltVal val="0"/>
                                          </p:val>
                                        </p:tav>
                                        <p:tav tm="100000">
                                          <p:val>
                                            <p:strVal val="#ppt_h"/>
                                          </p:val>
                                        </p:tav>
                                      </p:tavLst>
                                    </p:anim>
                                    <p:animEffect transition="in" filter="fade">
                                      <p:cBhvr>
                                        <p:cTn id="45" dur="250"/>
                                        <p:tgtEl>
                                          <p:spTgt spid="3117"/>
                                        </p:tgtEl>
                                      </p:cBhvr>
                                    </p:animEffect>
                                  </p:childTnLst>
                                </p:cTn>
                              </p:par>
                            </p:childTnLst>
                          </p:cTn>
                        </p:par>
                        <p:par>
                          <p:cTn id="46" fill="hold">
                            <p:stCondLst>
                              <p:cond delay="2250"/>
                            </p:stCondLst>
                            <p:childTnLst>
                              <p:par>
                                <p:cTn id="47" presetID="53" presetClass="entr" presetSubtype="16" fill="hold" grpId="0" nodeType="afterEffect">
                                  <p:stCondLst>
                                    <p:cond delay="500"/>
                                  </p:stCondLst>
                                  <p:childTnLst>
                                    <p:set>
                                      <p:cBhvr>
                                        <p:cTn id="48" dur="1" fill="hold">
                                          <p:stCondLst>
                                            <p:cond delay="0"/>
                                          </p:stCondLst>
                                        </p:cTn>
                                        <p:tgtEl>
                                          <p:spTgt spid="3095"/>
                                        </p:tgtEl>
                                        <p:attrNameLst>
                                          <p:attrName>style.visibility</p:attrName>
                                        </p:attrNameLst>
                                      </p:cBhvr>
                                      <p:to>
                                        <p:strVal val="visible"/>
                                      </p:to>
                                    </p:set>
                                    <p:anim calcmode="lin" valueType="num">
                                      <p:cBhvr>
                                        <p:cTn id="49" dur="250" fill="hold"/>
                                        <p:tgtEl>
                                          <p:spTgt spid="3095"/>
                                        </p:tgtEl>
                                        <p:attrNameLst>
                                          <p:attrName>ppt_w</p:attrName>
                                        </p:attrNameLst>
                                      </p:cBhvr>
                                      <p:tavLst>
                                        <p:tav tm="0">
                                          <p:val>
                                            <p:fltVal val="0"/>
                                          </p:val>
                                        </p:tav>
                                        <p:tav tm="100000">
                                          <p:val>
                                            <p:strVal val="#ppt_w"/>
                                          </p:val>
                                        </p:tav>
                                      </p:tavLst>
                                    </p:anim>
                                    <p:anim calcmode="lin" valueType="num">
                                      <p:cBhvr>
                                        <p:cTn id="50" dur="250" fill="hold"/>
                                        <p:tgtEl>
                                          <p:spTgt spid="3095"/>
                                        </p:tgtEl>
                                        <p:attrNameLst>
                                          <p:attrName>ppt_h</p:attrName>
                                        </p:attrNameLst>
                                      </p:cBhvr>
                                      <p:tavLst>
                                        <p:tav tm="0">
                                          <p:val>
                                            <p:fltVal val="0"/>
                                          </p:val>
                                        </p:tav>
                                        <p:tav tm="100000">
                                          <p:val>
                                            <p:strVal val="#ppt_h"/>
                                          </p:val>
                                        </p:tav>
                                      </p:tavLst>
                                    </p:anim>
                                    <p:animEffect transition="in" filter="fade">
                                      <p:cBhvr>
                                        <p:cTn id="51" dur="250"/>
                                        <p:tgtEl>
                                          <p:spTgt spid="3095"/>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3085"/>
                                        </p:tgtEl>
                                        <p:attrNameLst>
                                          <p:attrName>style.visibility</p:attrName>
                                        </p:attrNameLst>
                                      </p:cBhvr>
                                      <p:to>
                                        <p:strVal val="visible"/>
                                      </p:to>
                                    </p:set>
                                    <p:animEffect transition="in" filter="fade">
                                      <p:cBhvr>
                                        <p:cTn id="55" dur="250"/>
                                        <p:tgtEl>
                                          <p:spTgt spid="3085"/>
                                        </p:tgtEl>
                                      </p:cBhvr>
                                    </p:animEffect>
                                  </p:childTnLst>
                                </p:cTn>
                              </p:par>
                              <p:par>
                                <p:cTn id="56" presetID="42" presetClass="path" presetSubtype="0" decel="100000" fill="hold" nodeType="withEffect">
                                  <p:stCondLst>
                                    <p:cond delay="0"/>
                                  </p:stCondLst>
                                  <p:childTnLst>
                                    <p:animMotion origin="layout" path="M -0.03281 -0.00046 L 1.875E-6 -1.48148E-6 " pathEditMode="relative" rAng="0" ptsTypes="AA">
                                      <p:cBhvr>
                                        <p:cTn id="57" dur="500" fill="hold"/>
                                        <p:tgtEl>
                                          <p:spTgt spid="3085"/>
                                        </p:tgtEl>
                                        <p:attrNameLst>
                                          <p:attrName>ppt_x</p:attrName>
                                          <p:attrName>ppt_y</p:attrName>
                                        </p:attrNameLst>
                                      </p:cBhvr>
                                      <p:rCtr x="1641" y="23"/>
                                    </p:animMotion>
                                  </p:childTnLst>
                                </p:cTn>
                              </p:par>
                              <p:par>
                                <p:cTn id="58" presetID="42" presetClass="entr" presetSubtype="0" fill="hold"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fade">
                                      <p:cBhvr>
                                        <p:cTn id="60" dur="500"/>
                                        <p:tgtEl>
                                          <p:spTgt spid="63"/>
                                        </p:tgtEl>
                                      </p:cBhvr>
                                    </p:animEffect>
                                    <p:anim calcmode="lin" valueType="num">
                                      <p:cBhvr>
                                        <p:cTn id="61" dur="500" fill="hold"/>
                                        <p:tgtEl>
                                          <p:spTgt spid="63"/>
                                        </p:tgtEl>
                                        <p:attrNameLst>
                                          <p:attrName>ppt_x</p:attrName>
                                        </p:attrNameLst>
                                      </p:cBhvr>
                                      <p:tavLst>
                                        <p:tav tm="0">
                                          <p:val>
                                            <p:strVal val="#ppt_x"/>
                                          </p:val>
                                        </p:tav>
                                        <p:tav tm="100000">
                                          <p:val>
                                            <p:strVal val="#ppt_x"/>
                                          </p:val>
                                        </p:tav>
                                      </p:tavLst>
                                    </p:anim>
                                    <p:anim calcmode="lin" valueType="num">
                                      <p:cBhvr>
                                        <p:cTn id="62" dur="500" fill="hold"/>
                                        <p:tgtEl>
                                          <p:spTgt spid="63"/>
                                        </p:tgtEl>
                                        <p:attrNameLst>
                                          <p:attrName>ppt_y</p:attrName>
                                        </p:attrNameLst>
                                      </p:cBhvr>
                                      <p:tavLst>
                                        <p:tav tm="0">
                                          <p:val>
                                            <p:strVal val="#ppt_y+.1"/>
                                          </p:val>
                                        </p:tav>
                                        <p:tav tm="100000">
                                          <p:val>
                                            <p:strVal val="#ppt_y"/>
                                          </p:val>
                                        </p:tav>
                                      </p:tavLst>
                                    </p:anim>
                                  </p:childTnLst>
                                </p:cTn>
                              </p:par>
                              <p:par>
                                <p:cTn id="63" presetID="53" presetClass="entr" presetSubtype="16" fill="hold" nodeType="withEffect">
                                  <p:stCondLst>
                                    <p:cond delay="250"/>
                                  </p:stCondLst>
                                  <p:childTnLst>
                                    <p:set>
                                      <p:cBhvr>
                                        <p:cTn id="64" dur="1" fill="hold">
                                          <p:stCondLst>
                                            <p:cond delay="0"/>
                                          </p:stCondLst>
                                        </p:cTn>
                                        <p:tgtEl>
                                          <p:spTgt spid="3108"/>
                                        </p:tgtEl>
                                        <p:attrNameLst>
                                          <p:attrName>style.visibility</p:attrName>
                                        </p:attrNameLst>
                                      </p:cBhvr>
                                      <p:to>
                                        <p:strVal val="visible"/>
                                      </p:to>
                                    </p:set>
                                    <p:anim calcmode="lin" valueType="num">
                                      <p:cBhvr>
                                        <p:cTn id="65" dur="250" fill="hold"/>
                                        <p:tgtEl>
                                          <p:spTgt spid="3108"/>
                                        </p:tgtEl>
                                        <p:attrNameLst>
                                          <p:attrName>ppt_w</p:attrName>
                                        </p:attrNameLst>
                                      </p:cBhvr>
                                      <p:tavLst>
                                        <p:tav tm="0">
                                          <p:val>
                                            <p:fltVal val="0"/>
                                          </p:val>
                                        </p:tav>
                                        <p:tav tm="100000">
                                          <p:val>
                                            <p:strVal val="#ppt_w"/>
                                          </p:val>
                                        </p:tav>
                                      </p:tavLst>
                                    </p:anim>
                                    <p:anim calcmode="lin" valueType="num">
                                      <p:cBhvr>
                                        <p:cTn id="66" dur="250" fill="hold"/>
                                        <p:tgtEl>
                                          <p:spTgt spid="3108"/>
                                        </p:tgtEl>
                                        <p:attrNameLst>
                                          <p:attrName>ppt_h</p:attrName>
                                        </p:attrNameLst>
                                      </p:cBhvr>
                                      <p:tavLst>
                                        <p:tav tm="0">
                                          <p:val>
                                            <p:fltVal val="0"/>
                                          </p:val>
                                        </p:tav>
                                        <p:tav tm="100000">
                                          <p:val>
                                            <p:strVal val="#ppt_h"/>
                                          </p:val>
                                        </p:tav>
                                      </p:tavLst>
                                    </p:anim>
                                    <p:animEffect transition="in" filter="fade">
                                      <p:cBhvr>
                                        <p:cTn id="67" dur="250"/>
                                        <p:tgtEl>
                                          <p:spTgt spid="3108"/>
                                        </p:tgtEl>
                                      </p:cBhvr>
                                    </p:animEffect>
                                  </p:childTnLst>
                                </p:cTn>
                              </p:par>
                            </p:childTnLst>
                          </p:cTn>
                        </p:par>
                        <p:par>
                          <p:cTn id="68" fill="hold">
                            <p:stCondLst>
                              <p:cond delay="3500"/>
                            </p:stCondLst>
                            <p:childTnLst>
                              <p:par>
                                <p:cTn id="69" presetID="53" presetClass="entr" presetSubtype="16" fill="hold" grpId="0" nodeType="afterEffect">
                                  <p:stCondLst>
                                    <p:cond delay="500"/>
                                  </p:stCondLst>
                                  <p:childTnLst>
                                    <p:set>
                                      <p:cBhvr>
                                        <p:cTn id="70" dur="1" fill="hold">
                                          <p:stCondLst>
                                            <p:cond delay="0"/>
                                          </p:stCondLst>
                                        </p:cTn>
                                        <p:tgtEl>
                                          <p:spTgt spid="3096"/>
                                        </p:tgtEl>
                                        <p:attrNameLst>
                                          <p:attrName>style.visibility</p:attrName>
                                        </p:attrNameLst>
                                      </p:cBhvr>
                                      <p:to>
                                        <p:strVal val="visible"/>
                                      </p:to>
                                    </p:set>
                                    <p:anim calcmode="lin" valueType="num">
                                      <p:cBhvr>
                                        <p:cTn id="71" dur="250" fill="hold"/>
                                        <p:tgtEl>
                                          <p:spTgt spid="3096"/>
                                        </p:tgtEl>
                                        <p:attrNameLst>
                                          <p:attrName>ppt_w</p:attrName>
                                        </p:attrNameLst>
                                      </p:cBhvr>
                                      <p:tavLst>
                                        <p:tav tm="0">
                                          <p:val>
                                            <p:fltVal val="0"/>
                                          </p:val>
                                        </p:tav>
                                        <p:tav tm="100000">
                                          <p:val>
                                            <p:strVal val="#ppt_w"/>
                                          </p:val>
                                        </p:tav>
                                      </p:tavLst>
                                    </p:anim>
                                    <p:anim calcmode="lin" valueType="num">
                                      <p:cBhvr>
                                        <p:cTn id="72" dur="250" fill="hold"/>
                                        <p:tgtEl>
                                          <p:spTgt spid="3096"/>
                                        </p:tgtEl>
                                        <p:attrNameLst>
                                          <p:attrName>ppt_h</p:attrName>
                                        </p:attrNameLst>
                                      </p:cBhvr>
                                      <p:tavLst>
                                        <p:tav tm="0">
                                          <p:val>
                                            <p:fltVal val="0"/>
                                          </p:val>
                                        </p:tav>
                                        <p:tav tm="100000">
                                          <p:val>
                                            <p:strVal val="#ppt_h"/>
                                          </p:val>
                                        </p:tav>
                                      </p:tavLst>
                                    </p:anim>
                                    <p:animEffect transition="in" filter="fade">
                                      <p:cBhvr>
                                        <p:cTn id="73" dur="250"/>
                                        <p:tgtEl>
                                          <p:spTgt spid="3096"/>
                                        </p:tgtEl>
                                      </p:cBhvr>
                                    </p:animEffect>
                                  </p:childTnLst>
                                </p:cTn>
                              </p:par>
                            </p:childTnLst>
                          </p:cTn>
                        </p:par>
                        <p:par>
                          <p:cTn id="74" fill="hold">
                            <p:stCondLst>
                              <p:cond delay="4250"/>
                            </p:stCondLst>
                            <p:childTnLst>
                              <p:par>
                                <p:cTn id="75" presetID="10" presetClass="entr" presetSubtype="0" fill="hold" nodeType="afterEffect">
                                  <p:stCondLst>
                                    <p:cond delay="0"/>
                                  </p:stCondLst>
                                  <p:childTnLst>
                                    <p:set>
                                      <p:cBhvr>
                                        <p:cTn id="76" dur="1" fill="hold">
                                          <p:stCondLst>
                                            <p:cond delay="0"/>
                                          </p:stCondLst>
                                        </p:cTn>
                                        <p:tgtEl>
                                          <p:spTgt spid="3086"/>
                                        </p:tgtEl>
                                        <p:attrNameLst>
                                          <p:attrName>style.visibility</p:attrName>
                                        </p:attrNameLst>
                                      </p:cBhvr>
                                      <p:to>
                                        <p:strVal val="visible"/>
                                      </p:to>
                                    </p:set>
                                    <p:animEffect transition="in" filter="fade">
                                      <p:cBhvr>
                                        <p:cTn id="77" dur="250"/>
                                        <p:tgtEl>
                                          <p:spTgt spid="3086"/>
                                        </p:tgtEl>
                                      </p:cBhvr>
                                    </p:animEffect>
                                  </p:childTnLst>
                                </p:cTn>
                              </p:par>
                              <p:par>
                                <p:cTn id="78" presetID="42" presetClass="path" presetSubtype="0" decel="100000" fill="hold" nodeType="withEffect">
                                  <p:stCondLst>
                                    <p:cond delay="0"/>
                                  </p:stCondLst>
                                  <p:childTnLst>
                                    <p:animMotion origin="layout" path="M -0.03281 -0.00046 L 1.875E-6 -1.48148E-6 " pathEditMode="relative" rAng="0" ptsTypes="AA">
                                      <p:cBhvr>
                                        <p:cTn id="79" dur="500" fill="hold"/>
                                        <p:tgtEl>
                                          <p:spTgt spid="3086"/>
                                        </p:tgtEl>
                                        <p:attrNameLst>
                                          <p:attrName>ppt_x</p:attrName>
                                          <p:attrName>ppt_y</p:attrName>
                                        </p:attrNameLst>
                                      </p:cBhvr>
                                      <p:rCtr x="1641" y="23"/>
                                    </p:animMotion>
                                  </p:childTnLst>
                                </p:cTn>
                              </p:par>
                              <p:par>
                                <p:cTn id="80" presetID="47" presetClass="entr" presetSubtype="0" fill="hold" nodeType="withEffect">
                                  <p:stCondLst>
                                    <p:cond delay="0"/>
                                  </p:stCondLst>
                                  <p:childTnLst>
                                    <p:set>
                                      <p:cBhvr>
                                        <p:cTn id="81" dur="1" fill="hold">
                                          <p:stCondLst>
                                            <p:cond delay="0"/>
                                          </p:stCondLst>
                                        </p:cTn>
                                        <p:tgtEl>
                                          <p:spTgt spid="3078"/>
                                        </p:tgtEl>
                                        <p:attrNameLst>
                                          <p:attrName>style.visibility</p:attrName>
                                        </p:attrNameLst>
                                      </p:cBhvr>
                                      <p:to>
                                        <p:strVal val="visible"/>
                                      </p:to>
                                    </p:set>
                                    <p:animEffect transition="in" filter="fade">
                                      <p:cBhvr>
                                        <p:cTn id="82" dur="500"/>
                                        <p:tgtEl>
                                          <p:spTgt spid="3078"/>
                                        </p:tgtEl>
                                      </p:cBhvr>
                                    </p:animEffect>
                                    <p:anim calcmode="lin" valueType="num">
                                      <p:cBhvr>
                                        <p:cTn id="83" dur="500" fill="hold"/>
                                        <p:tgtEl>
                                          <p:spTgt spid="3078"/>
                                        </p:tgtEl>
                                        <p:attrNameLst>
                                          <p:attrName>ppt_x</p:attrName>
                                        </p:attrNameLst>
                                      </p:cBhvr>
                                      <p:tavLst>
                                        <p:tav tm="0">
                                          <p:val>
                                            <p:strVal val="#ppt_x"/>
                                          </p:val>
                                        </p:tav>
                                        <p:tav tm="100000">
                                          <p:val>
                                            <p:strVal val="#ppt_x"/>
                                          </p:val>
                                        </p:tav>
                                      </p:tavLst>
                                    </p:anim>
                                    <p:anim calcmode="lin" valueType="num">
                                      <p:cBhvr>
                                        <p:cTn id="84" dur="500" fill="hold"/>
                                        <p:tgtEl>
                                          <p:spTgt spid="3078"/>
                                        </p:tgtEl>
                                        <p:attrNameLst>
                                          <p:attrName>ppt_y</p:attrName>
                                        </p:attrNameLst>
                                      </p:cBhvr>
                                      <p:tavLst>
                                        <p:tav tm="0">
                                          <p:val>
                                            <p:strVal val="#ppt_y-.1"/>
                                          </p:val>
                                        </p:tav>
                                        <p:tav tm="100000">
                                          <p:val>
                                            <p:strVal val="#ppt_y"/>
                                          </p:val>
                                        </p:tav>
                                      </p:tavLst>
                                    </p:anim>
                                  </p:childTnLst>
                                </p:cTn>
                              </p:par>
                              <p:par>
                                <p:cTn id="85" presetID="53" presetClass="entr" presetSubtype="16" fill="hold" nodeType="withEffect">
                                  <p:stCondLst>
                                    <p:cond delay="250"/>
                                  </p:stCondLst>
                                  <p:childTnLst>
                                    <p:set>
                                      <p:cBhvr>
                                        <p:cTn id="86" dur="1" fill="hold">
                                          <p:stCondLst>
                                            <p:cond delay="0"/>
                                          </p:stCondLst>
                                        </p:cTn>
                                        <p:tgtEl>
                                          <p:spTgt spid="3100"/>
                                        </p:tgtEl>
                                        <p:attrNameLst>
                                          <p:attrName>style.visibility</p:attrName>
                                        </p:attrNameLst>
                                      </p:cBhvr>
                                      <p:to>
                                        <p:strVal val="visible"/>
                                      </p:to>
                                    </p:set>
                                    <p:anim calcmode="lin" valueType="num">
                                      <p:cBhvr>
                                        <p:cTn id="87" dur="250" fill="hold"/>
                                        <p:tgtEl>
                                          <p:spTgt spid="3100"/>
                                        </p:tgtEl>
                                        <p:attrNameLst>
                                          <p:attrName>ppt_w</p:attrName>
                                        </p:attrNameLst>
                                      </p:cBhvr>
                                      <p:tavLst>
                                        <p:tav tm="0">
                                          <p:val>
                                            <p:fltVal val="0"/>
                                          </p:val>
                                        </p:tav>
                                        <p:tav tm="100000">
                                          <p:val>
                                            <p:strVal val="#ppt_w"/>
                                          </p:val>
                                        </p:tav>
                                      </p:tavLst>
                                    </p:anim>
                                    <p:anim calcmode="lin" valueType="num">
                                      <p:cBhvr>
                                        <p:cTn id="88" dur="250" fill="hold"/>
                                        <p:tgtEl>
                                          <p:spTgt spid="3100"/>
                                        </p:tgtEl>
                                        <p:attrNameLst>
                                          <p:attrName>ppt_h</p:attrName>
                                        </p:attrNameLst>
                                      </p:cBhvr>
                                      <p:tavLst>
                                        <p:tav tm="0">
                                          <p:val>
                                            <p:fltVal val="0"/>
                                          </p:val>
                                        </p:tav>
                                        <p:tav tm="100000">
                                          <p:val>
                                            <p:strVal val="#ppt_h"/>
                                          </p:val>
                                        </p:tav>
                                      </p:tavLst>
                                    </p:anim>
                                    <p:animEffect transition="in" filter="fade">
                                      <p:cBhvr>
                                        <p:cTn id="89" dur="250"/>
                                        <p:tgtEl>
                                          <p:spTgt spid="3100"/>
                                        </p:tgtEl>
                                      </p:cBhvr>
                                    </p:animEffect>
                                  </p:childTnLst>
                                </p:cTn>
                              </p:par>
                            </p:childTnLst>
                          </p:cTn>
                        </p:par>
                        <p:par>
                          <p:cTn id="90" fill="hold">
                            <p:stCondLst>
                              <p:cond delay="4750"/>
                            </p:stCondLst>
                            <p:childTnLst>
                              <p:par>
                                <p:cTn id="91" presetID="53" presetClass="entr" presetSubtype="16" fill="hold" grpId="0" nodeType="afterEffect">
                                  <p:stCondLst>
                                    <p:cond delay="500"/>
                                  </p:stCondLst>
                                  <p:childTnLst>
                                    <p:set>
                                      <p:cBhvr>
                                        <p:cTn id="92" dur="1" fill="hold">
                                          <p:stCondLst>
                                            <p:cond delay="0"/>
                                          </p:stCondLst>
                                        </p:cTn>
                                        <p:tgtEl>
                                          <p:spTgt spid="3097"/>
                                        </p:tgtEl>
                                        <p:attrNameLst>
                                          <p:attrName>style.visibility</p:attrName>
                                        </p:attrNameLst>
                                      </p:cBhvr>
                                      <p:to>
                                        <p:strVal val="visible"/>
                                      </p:to>
                                    </p:set>
                                    <p:anim calcmode="lin" valueType="num">
                                      <p:cBhvr>
                                        <p:cTn id="93" dur="250" fill="hold"/>
                                        <p:tgtEl>
                                          <p:spTgt spid="3097"/>
                                        </p:tgtEl>
                                        <p:attrNameLst>
                                          <p:attrName>ppt_w</p:attrName>
                                        </p:attrNameLst>
                                      </p:cBhvr>
                                      <p:tavLst>
                                        <p:tav tm="0">
                                          <p:val>
                                            <p:fltVal val="0"/>
                                          </p:val>
                                        </p:tav>
                                        <p:tav tm="100000">
                                          <p:val>
                                            <p:strVal val="#ppt_w"/>
                                          </p:val>
                                        </p:tav>
                                      </p:tavLst>
                                    </p:anim>
                                    <p:anim calcmode="lin" valueType="num">
                                      <p:cBhvr>
                                        <p:cTn id="94" dur="250" fill="hold"/>
                                        <p:tgtEl>
                                          <p:spTgt spid="3097"/>
                                        </p:tgtEl>
                                        <p:attrNameLst>
                                          <p:attrName>ppt_h</p:attrName>
                                        </p:attrNameLst>
                                      </p:cBhvr>
                                      <p:tavLst>
                                        <p:tav tm="0">
                                          <p:val>
                                            <p:fltVal val="0"/>
                                          </p:val>
                                        </p:tav>
                                        <p:tav tm="100000">
                                          <p:val>
                                            <p:strVal val="#ppt_h"/>
                                          </p:val>
                                        </p:tav>
                                      </p:tavLst>
                                    </p:anim>
                                    <p:animEffect transition="in" filter="fade">
                                      <p:cBhvr>
                                        <p:cTn id="95" dur="250"/>
                                        <p:tgtEl>
                                          <p:spTgt spid="3097"/>
                                        </p:tgtEl>
                                      </p:cBhvr>
                                    </p:animEffect>
                                  </p:childTnLst>
                                </p:cTn>
                              </p:par>
                            </p:childTnLst>
                          </p:cTn>
                        </p:par>
                        <p:par>
                          <p:cTn id="96" fill="hold">
                            <p:stCondLst>
                              <p:cond delay="5500"/>
                            </p:stCondLst>
                            <p:childTnLst>
                              <p:par>
                                <p:cTn id="97" presetID="10" presetClass="entr" presetSubtype="0" fill="hold" nodeType="afterEffect">
                                  <p:stCondLst>
                                    <p:cond delay="0"/>
                                  </p:stCondLst>
                                  <p:childTnLst>
                                    <p:set>
                                      <p:cBhvr>
                                        <p:cTn id="98" dur="1" fill="hold">
                                          <p:stCondLst>
                                            <p:cond delay="0"/>
                                          </p:stCondLst>
                                        </p:cTn>
                                        <p:tgtEl>
                                          <p:spTgt spid="3087"/>
                                        </p:tgtEl>
                                        <p:attrNameLst>
                                          <p:attrName>style.visibility</p:attrName>
                                        </p:attrNameLst>
                                      </p:cBhvr>
                                      <p:to>
                                        <p:strVal val="visible"/>
                                      </p:to>
                                    </p:set>
                                    <p:animEffect transition="in" filter="fade">
                                      <p:cBhvr>
                                        <p:cTn id="99" dur="250"/>
                                        <p:tgtEl>
                                          <p:spTgt spid="3087"/>
                                        </p:tgtEl>
                                      </p:cBhvr>
                                    </p:animEffect>
                                  </p:childTnLst>
                                </p:cTn>
                              </p:par>
                              <p:par>
                                <p:cTn id="100" presetID="42" presetClass="path" presetSubtype="0" decel="100000" fill="hold" nodeType="withEffect">
                                  <p:stCondLst>
                                    <p:cond delay="0"/>
                                  </p:stCondLst>
                                  <p:childTnLst>
                                    <p:animMotion origin="layout" path="M -0.03281 -0.00046 L 1.875E-6 -1.48148E-6 " pathEditMode="relative" rAng="0" ptsTypes="AA">
                                      <p:cBhvr>
                                        <p:cTn id="101" dur="500" fill="hold"/>
                                        <p:tgtEl>
                                          <p:spTgt spid="3087"/>
                                        </p:tgtEl>
                                        <p:attrNameLst>
                                          <p:attrName>ppt_x</p:attrName>
                                          <p:attrName>ppt_y</p:attrName>
                                        </p:attrNameLst>
                                      </p:cBhvr>
                                      <p:rCtr x="1641" y="23"/>
                                    </p:animMotion>
                                  </p:childTnLst>
                                </p:cTn>
                              </p:par>
                              <p:par>
                                <p:cTn id="102" presetID="42" presetClass="entr" presetSubtype="0" fill="hold" nodeType="withEffect">
                                  <p:stCondLst>
                                    <p:cond delay="0"/>
                                  </p:stCondLst>
                                  <p:childTnLst>
                                    <p:set>
                                      <p:cBhvr>
                                        <p:cTn id="103" dur="1" fill="hold">
                                          <p:stCondLst>
                                            <p:cond delay="0"/>
                                          </p:stCondLst>
                                        </p:cTn>
                                        <p:tgtEl>
                                          <p:spTgt spid="3075"/>
                                        </p:tgtEl>
                                        <p:attrNameLst>
                                          <p:attrName>style.visibility</p:attrName>
                                        </p:attrNameLst>
                                      </p:cBhvr>
                                      <p:to>
                                        <p:strVal val="visible"/>
                                      </p:to>
                                    </p:set>
                                    <p:animEffect transition="in" filter="fade">
                                      <p:cBhvr>
                                        <p:cTn id="104" dur="500"/>
                                        <p:tgtEl>
                                          <p:spTgt spid="3075"/>
                                        </p:tgtEl>
                                      </p:cBhvr>
                                    </p:animEffect>
                                    <p:anim calcmode="lin" valueType="num">
                                      <p:cBhvr>
                                        <p:cTn id="105" dur="500" fill="hold"/>
                                        <p:tgtEl>
                                          <p:spTgt spid="3075"/>
                                        </p:tgtEl>
                                        <p:attrNameLst>
                                          <p:attrName>ppt_x</p:attrName>
                                        </p:attrNameLst>
                                      </p:cBhvr>
                                      <p:tavLst>
                                        <p:tav tm="0">
                                          <p:val>
                                            <p:strVal val="#ppt_x"/>
                                          </p:val>
                                        </p:tav>
                                        <p:tav tm="100000">
                                          <p:val>
                                            <p:strVal val="#ppt_x"/>
                                          </p:val>
                                        </p:tav>
                                      </p:tavLst>
                                    </p:anim>
                                    <p:anim calcmode="lin" valueType="num">
                                      <p:cBhvr>
                                        <p:cTn id="106" dur="500" fill="hold"/>
                                        <p:tgtEl>
                                          <p:spTgt spid="3075"/>
                                        </p:tgtEl>
                                        <p:attrNameLst>
                                          <p:attrName>ppt_y</p:attrName>
                                        </p:attrNameLst>
                                      </p:cBhvr>
                                      <p:tavLst>
                                        <p:tav tm="0">
                                          <p:val>
                                            <p:strVal val="#ppt_y+.1"/>
                                          </p:val>
                                        </p:tav>
                                        <p:tav tm="100000">
                                          <p:val>
                                            <p:strVal val="#ppt_y"/>
                                          </p:val>
                                        </p:tav>
                                      </p:tavLst>
                                    </p:anim>
                                  </p:childTnLst>
                                </p:cTn>
                              </p:par>
                              <p:par>
                                <p:cTn id="107" presetID="53" presetClass="entr" presetSubtype="16" fill="hold" nodeType="withEffect">
                                  <p:stCondLst>
                                    <p:cond delay="250"/>
                                  </p:stCondLst>
                                  <p:childTnLst>
                                    <p:set>
                                      <p:cBhvr>
                                        <p:cTn id="108" dur="1" fill="hold">
                                          <p:stCondLst>
                                            <p:cond delay="0"/>
                                          </p:stCondLst>
                                        </p:cTn>
                                        <p:tgtEl>
                                          <p:spTgt spid="3105"/>
                                        </p:tgtEl>
                                        <p:attrNameLst>
                                          <p:attrName>style.visibility</p:attrName>
                                        </p:attrNameLst>
                                      </p:cBhvr>
                                      <p:to>
                                        <p:strVal val="visible"/>
                                      </p:to>
                                    </p:set>
                                    <p:anim calcmode="lin" valueType="num">
                                      <p:cBhvr>
                                        <p:cTn id="109" dur="250" fill="hold"/>
                                        <p:tgtEl>
                                          <p:spTgt spid="3105"/>
                                        </p:tgtEl>
                                        <p:attrNameLst>
                                          <p:attrName>ppt_w</p:attrName>
                                        </p:attrNameLst>
                                      </p:cBhvr>
                                      <p:tavLst>
                                        <p:tav tm="0">
                                          <p:val>
                                            <p:fltVal val="0"/>
                                          </p:val>
                                        </p:tav>
                                        <p:tav tm="100000">
                                          <p:val>
                                            <p:strVal val="#ppt_w"/>
                                          </p:val>
                                        </p:tav>
                                      </p:tavLst>
                                    </p:anim>
                                    <p:anim calcmode="lin" valueType="num">
                                      <p:cBhvr>
                                        <p:cTn id="110" dur="250" fill="hold"/>
                                        <p:tgtEl>
                                          <p:spTgt spid="3105"/>
                                        </p:tgtEl>
                                        <p:attrNameLst>
                                          <p:attrName>ppt_h</p:attrName>
                                        </p:attrNameLst>
                                      </p:cBhvr>
                                      <p:tavLst>
                                        <p:tav tm="0">
                                          <p:val>
                                            <p:fltVal val="0"/>
                                          </p:val>
                                        </p:tav>
                                        <p:tav tm="100000">
                                          <p:val>
                                            <p:strVal val="#ppt_h"/>
                                          </p:val>
                                        </p:tav>
                                      </p:tavLst>
                                    </p:anim>
                                    <p:animEffect transition="in" filter="fade">
                                      <p:cBhvr>
                                        <p:cTn id="111" dur="250"/>
                                        <p:tgtEl>
                                          <p:spTgt spid="3105"/>
                                        </p:tgtEl>
                                      </p:cBhvr>
                                    </p:animEffect>
                                  </p:childTnLst>
                                </p:cTn>
                              </p:par>
                            </p:childTnLst>
                          </p:cTn>
                        </p:par>
                        <p:par>
                          <p:cTn id="112" fill="hold">
                            <p:stCondLst>
                              <p:cond delay="6000"/>
                            </p:stCondLst>
                            <p:childTnLst>
                              <p:par>
                                <p:cTn id="113" presetID="53" presetClass="entr" presetSubtype="16" fill="hold" grpId="0" nodeType="afterEffect">
                                  <p:stCondLst>
                                    <p:cond delay="500"/>
                                  </p:stCondLst>
                                  <p:childTnLst>
                                    <p:set>
                                      <p:cBhvr>
                                        <p:cTn id="114" dur="1" fill="hold">
                                          <p:stCondLst>
                                            <p:cond delay="0"/>
                                          </p:stCondLst>
                                        </p:cTn>
                                        <p:tgtEl>
                                          <p:spTgt spid="3098"/>
                                        </p:tgtEl>
                                        <p:attrNameLst>
                                          <p:attrName>style.visibility</p:attrName>
                                        </p:attrNameLst>
                                      </p:cBhvr>
                                      <p:to>
                                        <p:strVal val="visible"/>
                                      </p:to>
                                    </p:set>
                                    <p:anim calcmode="lin" valueType="num">
                                      <p:cBhvr>
                                        <p:cTn id="115" dur="250" fill="hold"/>
                                        <p:tgtEl>
                                          <p:spTgt spid="3098"/>
                                        </p:tgtEl>
                                        <p:attrNameLst>
                                          <p:attrName>ppt_w</p:attrName>
                                        </p:attrNameLst>
                                      </p:cBhvr>
                                      <p:tavLst>
                                        <p:tav tm="0">
                                          <p:val>
                                            <p:fltVal val="0"/>
                                          </p:val>
                                        </p:tav>
                                        <p:tav tm="100000">
                                          <p:val>
                                            <p:strVal val="#ppt_w"/>
                                          </p:val>
                                        </p:tav>
                                      </p:tavLst>
                                    </p:anim>
                                    <p:anim calcmode="lin" valueType="num">
                                      <p:cBhvr>
                                        <p:cTn id="116" dur="250" fill="hold"/>
                                        <p:tgtEl>
                                          <p:spTgt spid="3098"/>
                                        </p:tgtEl>
                                        <p:attrNameLst>
                                          <p:attrName>ppt_h</p:attrName>
                                        </p:attrNameLst>
                                      </p:cBhvr>
                                      <p:tavLst>
                                        <p:tav tm="0">
                                          <p:val>
                                            <p:fltVal val="0"/>
                                          </p:val>
                                        </p:tav>
                                        <p:tav tm="100000">
                                          <p:val>
                                            <p:strVal val="#ppt_h"/>
                                          </p:val>
                                        </p:tav>
                                      </p:tavLst>
                                    </p:anim>
                                    <p:animEffect transition="in" filter="fade">
                                      <p:cBhvr>
                                        <p:cTn id="117" dur="250"/>
                                        <p:tgtEl>
                                          <p:spTgt spid="3098"/>
                                        </p:tgtEl>
                                      </p:cBhvr>
                                    </p:animEffect>
                                  </p:childTnLst>
                                </p:cTn>
                              </p:par>
                            </p:childTnLst>
                          </p:cTn>
                        </p:par>
                        <p:par>
                          <p:cTn id="118" fill="hold">
                            <p:stCondLst>
                              <p:cond delay="6750"/>
                            </p:stCondLst>
                            <p:childTnLst>
                              <p:par>
                                <p:cTn id="119" presetID="10" presetClass="entr" presetSubtype="0" fill="hold" nodeType="afterEffect">
                                  <p:stCondLst>
                                    <p:cond delay="0"/>
                                  </p:stCondLst>
                                  <p:childTnLst>
                                    <p:set>
                                      <p:cBhvr>
                                        <p:cTn id="120" dur="1" fill="hold">
                                          <p:stCondLst>
                                            <p:cond delay="0"/>
                                          </p:stCondLst>
                                        </p:cTn>
                                        <p:tgtEl>
                                          <p:spTgt spid="3088"/>
                                        </p:tgtEl>
                                        <p:attrNameLst>
                                          <p:attrName>style.visibility</p:attrName>
                                        </p:attrNameLst>
                                      </p:cBhvr>
                                      <p:to>
                                        <p:strVal val="visible"/>
                                      </p:to>
                                    </p:set>
                                    <p:animEffect transition="in" filter="fade">
                                      <p:cBhvr>
                                        <p:cTn id="121" dur="250"/>
                                        <p:tgtEl>
                                          <p:spTgt spid="3088"/>
                                        </p:tgtEl>
                                      </p:cBhvr>
                                    </p:animEffect>
                                  </p:childTnLst>
                                </p:cTn>
                              </p:par>
                              <p:par>
                                <p:cTn id="122" presetID="42" presetClass="path" presetSubtype="0" decel="100000" fill="hold" nodeType="withEffect">
                                  <p:stCondLst>
                                    <p:cond delay="0"/>
                                  </p:stCondLst>
                                  <p:childTnLst>
                                    <p:animMotion origin="layout" path="M -0.03281 -0.00046 L 1.875E-6 -1.48148E-6 " pathEditMode="relative" rAng="0" ptsTypes="AA">
                                      <p:cBhvr>
                                        <p:cTn id="123" dur="500" fill="hold"/>
                                        <p:tgtEl>
                                          <p:spTgt spid="3088"/>
                                        </p:tgtEl>
                                        <p:attrNameLst>
                                          <p:attrName>ppt_x</p:attrName>
                                          <p:attrName>ppt_y</p:attrName>
                                        </p:attrNameLst>
                                      </p:cBhvr>
                                      <p:rCtr x="1641" y="23"/>
                                    </p:animMotion>
                                  </p:childTnLst>
                                </p:cTn>
                              </p:par>
                              <p:par>
                                <p:cTn id="124" presetID="47" presetClass="entr" presetSubtype="0" fill="hold" nodeType="withEffect">
                                  <p:stCondLst>
                                    <p:cond delay="0"/>
                                  </p:stCondLst>
                                  <p:childTnLst>
                                    <p:set>
                                      <p:cBhvr>
                                        <p:cTn id="125" dur="1" fill="hold">
                                          <p:stCondLst>
                                            <p:cond delay="0"/>
                                          </p:stCondLst>
                                        </p:cTn>
                                        <p:tgtEl>
                                          <p:spTgt spid="3081"/>
                                        </p:tgtEl>
                                        <p:attrNameLst>
                                          <p:attrName>style.visibility</p:attrName>
                                        </p:attrNameLst>
                                      </p:cBhvr>
                                      <p:to>
                                        <p:strVal val="visible"/>
                                      </p:to>
                                    </p:set>
                                    <p:animEffect transition="in" filter="fade">
                                      <p:cBhvr>
                                        <p:cTn id="126" dur="500"/>
                                        <p:tgtEl>
                                          <p:spTgt spid="3081"/>
                                        </p:tgtEl>
                                      </p:cBhvr>
                                    </p:animEffect>
                                    <p:anim calcmode="lin" valueType="num">
                                      <p:cBhvr>
                                        <p:cTn id="127" dur="500" fill="hold"/>
                                        <p:tgtEl>
                                          <p:spTgt spid="3081"/>
                                        </p:tgtEl>
                                        <p:attrNameLst>
                                          <p:attrName>ppt_x</p:attrName>
                                        </p:attrNameLst>
                                      </p:cBhvr>
                                      <p:tavLst>
                                        <p:tav tm="0">
                                          <p:val>
                                            <p:strVal val="#ppt_x"/>
                                          </p:val>
                                        </p:tav>
                                        <p:tav tm="100000">
                                          <p:val>
                                            <p:strVal val="#ppt_x"/>
                                          </p:val>
                                        </p:tav>
                                      </p:tavLst>
                                    </p:anim>
                                    <p:anim calcmode="lin" valueType="num">
                                      <p:cBhvr>
                                        <p:cTn id="128" dur="500" fill="hold"/>
                                        <p:tgtEl>
                                          <p:spTgt spid="3081"/>
                                        </p:tgtEl>
                                        <p:attrNameLst>
                                          <p:attrName>ppt_y</p:attrName>
                                        </p:attrNameLst>
                                      </p:cBhvr>
                                      <p:tavLst>
                                        <p:tav tm="0">
                                          <p:val>
                                            <p:strVal val="#ppt_y-.1"/>
                                          </p:val>
                                        </p:tav>
                                        <p:tav tm="100000">
                                          <p:val>
                                            <p:strVal val="#ppt_y"/>
                                          </p:val>
                                        </p:tav>
                                      </p:tavLst>
                                    </p:anim>
                                  </p:childTnLst>
                                </p:cTn>
                              </p:par>
                              <p:par>
                                <p:cTn id="129" presetID="53" presetClass="entr" presetSubtype="16" fill="hold" nodeType="withEffect">
                                  <p:stCondLst>
                                    <p:cond delay="250"/>
                                  </p:stCondLst>
                                  <p:childTnLst>
                                    <p:set>
                                      <p:cBhvr>
                                        <p:cTn id="130" dur="1" fill="hold">
                                          <p:stCondLst>
                                            <p:cond delay="0"/>
                                          </p:stCondLst>
                                        </p:cTn>
                                        <p:tgtEl>
                                          <p:spTgt spid="3111"/>
                                        </p:tgtEl>
                                        <p:attrNameLst>
                                          <p:attrName>style.visibility</p:attrName>
                                        </p:attrNameLst>
                                      </p:cBhvr>
                                      <p:to>
                                        <p:strVal val="visible"/>
                                      </p:to>
                                    </p:set>
                                    <p:anim calcmode="lin" valueType="num">
                                      <p:cBhvr>
                                        <p:cTn id="131" dur="250" fill="hold"/>
                                        <p:tgtEl>
                                          <p:spTgt spid="3111"/>
                                        </p:tgtEl>
                                        <p:attrNameLst>
                                          <p:attrName>ppt_w</p:attrName>
                                        </p:attrNameLst>
                                      </p:cBhvr>
                                      <p:tavLst>
                                        <p:tav tm="0">
                                          <p:val>
                                            <p:fltVal val="0"/>
                                          </p:val>
                                        </p:tav>
                                        <p:tav tm="100000">
                                          <p:val>
                                            <p:strVal val="#ppt_w"/>
                                          </p:val>
                                        </p:tav>
                                      </p:tavLst>
                                    </p:anim>
                                    <p:anim calcmode="lin" valueType="num">
                                      <p:cBhvr>
                                        <p:cTn id="132" dur="250" fill="hold"/>
                                        <p:tgtEl>
                                          <p:spTgt spid="3111"/>
                                        </p:tgtEl>
                                        <p:attrNameLst>
                                          <p:attrName>ppt_h</p:attrName>
                                        </p:attrNameLst>
                                      </p:cBhvr>
                                      <p:tavLst>
                                        <p:tav tm="0">
                                          <p:val>
                                            <p:fltVal val="0"/>
                                          </p:val>
                                        </p:tav>
                                        <p:tav tm="100000">
                                          <p:val>
                                            <p:strVal val="#ppt_h"/>
                                          </p:val>
                                        </p:tav>
                                      </p:tavLst>
                                    </p:anim>
                                    <p:animEffect transition="in" filter="fade">
                                      <p:cBhvr>
                                        <p:cTn id="133" dur="250"/>
                                        <p:tgtEl>
                                          <p:spTgt spid="3111"/>
                                        </p:tgtEl>
                                      </p:cBhvr>
                                    </p:animEffect>
                                  </p:childTnLst>
                                </p:cTn>
                              </p:par>
                            </p:childTnLst>
                          </p:cTn>
                        </p:par>
                        <p:par>
                          <p:cTn id="134" fill="hold">
                            <p:stCondLst>
                              <p:cond delay="7250"/>
                            </p:stCondLst>
                            <p:childTnLst>
                              <p:par>
                                <p:cTn id="135" presetID="53" presetClass="entr" presetSubtype="16" fill="hold" grpId="0" nodeType="afterEffect">
                                  <p:stCondLst>
                                    <p:cond delay="500"/>
                                  </p:stCondLst>
                                  <p:childTnLst>
                                    <p:set>
                                      <p:cBhvr>
                                        <p:cTn id="136" dur="1" fill="hold">
                                          <p:stCondLst>
                                            <p:cond delay="0"/>
                                          </p:stCondLst>
                                        </p:cTn>
                                        <p:tgtEl>
                                          <p:spTgt spid="3099"/>
                                        </p:tgtEl>
                                        <p:attrNameLst>
                                          <p:attrName>style.visibility</p:attrName>
                                        </p:attrNameLst>
                                      </p:cBhvr>
                                      <p:to>
                                        <p:strVal val="visible"/>
                                      </p:to>
                                    </p:set>
                                    <p:anim calcmode="lin" valueType="num">
                                      <p:cBhvr>
                                        <p:cTn id="137" dur="250" fill="hold"/>
                                        <p:tgtEl>
                                          <p:spTgt spid="3099"/>
                                        </p:tgtEl>
                                        <p:attrNameLst>
                                          <p:attrName>ppt_w</p:attrName>
                                        </p:attrNameLst>
                                      </p:cBhvr>
                                      <p:tavLst>
                                        <p:tav tm="0">
                                          <p:val>
                                            <p:fltVal val="0"/>
                                          </p:val>
                                        </p:tav>
                                        <p:tav tm="100000">
                                          <p:val>
                                            <p:strVal val="#ppt_w"/>
                                          </p:val>
                                        </p:tav>
                                      </p:tavLst>
                                    </p:anim>
                                    <p:anim calcmode="lin" valueType="num">
                                      <p:cBhvr>
                                        <p:cTn id="138" dur="250" fill="hold"/>
                                        <p:tgtEl>
                                          <p:spTgt spid="3099"/>
                                        </p:tgtEl>
                                        <p:attrNameLst>
                                          <p:attrName>ppt_h</p:attrName>
                                        </p:attrNameLst>
                                      </p:cBhvr>
                                      <p:tavLst>
                                        <p:tav tm="0">
                                          <p:val>
                                            <p:fltVal val="0"/>
                                          </p:val>
                                        </p:tav>
                                        <p:tav tm="100000">
                                          <p:val>
                                            <p:strVal val="#ppt_h"/>
                                          </p:val>
                                        </p:tav>
                                      </p:tavLst>
                                    </p:anim>
                                    <p:animEffect transition="in" filter="fade">
                                      <p:cBhvr>
                                        <p:cTn id="139" dur="250"/>
                                        <p:tgtEl>
                                          <p:spTgt spid="3099"/>
                                        </p:tgtEl>
                                      </p:cBhvr>
                                    </p:animEffect>
                                  </p:childTnLst>
                                </p:cTn>
                              </p:par>
                            </p:childTnLst>
                          </p:cTn>
                        </p:par>
                        <p:par>
                          <p:cTn id="140" fill="hold">
                            <p:stCondLst>
                              <p:cond delay="8000"/>
                            </p:stCondLst>
                            <p:childTnLst>
                              <p:par>
                                <p:cTn id="141" presetID="10" presetClass="entr" presetSubtype="0" fill="hold" nodeType="afterEffect">
                                  <p:stCondLst>
                                    <p:cond delay="0"/>
                                  </p:stCondLst>
                                  <p:childTnLst>
                                    <p:set>
                                      <p:cBhvr>
                                        <p:cTn id="142" dur="1" fill="hold">
                                          <p:stCondLst>
                                            <p:cond delay="0"/>
                                          </p:stCondLst>
                                        </p:cTn>
                                        <p:tgtEl>
                                          <p:spTgt spid="3094"/>
                                        </p:tgtEl>
                                        <p:attrNameLst>
                                          <p:attrName>style.visibility</p:attrName>
                                        </p:attrNameLst>
                                      </p:cBhvr>
                                      <p:to>
                                        <p:strVal val="visible"/>
                                      </p:to>
                                    </p:set>
                                    <p:animEffect transition="in" filter="fade">
                                      <p:cBhvr>
                                        <p:cTn id="143" dur="250"/>
                                        <p:tgtEl>
                                          <p:spTgt spid="3094"/>
                                        </p:tgtEl>
                                      </p:cBhvr>
                                    </p:animEffect>
                                  </p:childTnLst>
                                </p:cTn>
                              </p:par>
                              <p:par>
                                <p:cTn id="144" presetID="42" presetClass="path" presetSubtype="0" decel="100000" fill="hold" nodeType="withEffect">
                                  <p:stCondLst>
                                    <p:cond delay="0"/>
                                  </p:stCondLst>
                                  <p:childTnLst>
                                    <p:animMotion origin="layout" path="M -0.03281 -0.00046 L 1.875E-6 -1.48148E-6 " pathEditMode="relative" rAng="0" ptsTypes="AA">
                                      <p:cBhvr>
                                        <p:cTn id="145" dur="500" fill="hold"/>
                                        <p:tgtEl>
                                          <p:spTgt spid="3094"/>
                                        </p:tgtEl>
                                        <p:attrNameLst>
                                          <p:attrName>ppt_x</p:attrName>
                                          <p:attrName>ppt_y</p:attrName>
                                        </p:attrNameLst>
                                      </p:cBhvr>
                                      <p:rCtr x="1641" y="23"/>
                                    </p:animMotion>
                                  </p:childTnLst>
                                </p:cTn>
                              </p:par>
                              <p:par>
                                <p:cTn id="146" presetID="42" presetClass="entr" presetSubtype="0" fill="hold" nodeType="withEffect">
                                  <p:stCondLst>
                                    <p:cond delay="0"/>
                                  </p:stCondLst>
                                  <p:childTnLst>
                                    <p:set>
                                      <p:cBhvr>
                                        <p:cTn id="147" dur="1" fill="hold">
                                          <p:stCondLst>
                                            <p:cond delay="0"/>
                                          </p:stCondLst>
                                        </p:cTn>
                                        <p:tgtEl>
                                          <p:spTgt spid="49"/>
                                        </p:tgtEl>
                                        <p:attrNameLst>
                                          <p:attrName>style.visibility</p:attrName>
                                        </p:attrNameLst>
                                      </p:cBhvr>
                                      <p:to>
                                        <p:strVal val="visible"/>
                                      </p:to>
                                    </p:set>
                                    <p:animEffect transition="in" filter="fade">
                                      <p:cBhvr>
                                        <p:cTn id="148" dur="500"/>
                                        <p:tgtEl>
                                          <p:spTgt spid="49"/>
                                        </p:tgtEl>
                                      </p:cBhvr>
                                    </p:animEffect>
                                    <p:anim calcmode="lin" valueType="num">
                                      <p:cBhvr>
                                        <p:cTn id="149" dur="500" fill="hold"/>
                                        <p:tgtEl>
                                          <p:spTgt spid="49"/>
                                        </p:tgtEl>
                                        <p:attrNameLst>
                                          <p:attrName>ppt_x</p:attrName>
                                        </p:attrNameLst>
                                      </p:cBhvr>
                                      <p:tavLst>
                                        <p:tav tm="0">
                                          <p:val>
                                            <p:strVal val="#ppt_x"/>
                                          </p:val>
                                        </p:tav>
                                        <p:tav tm="100000">
                                          <p:val>
                                            <p:strVal val="#ppt_x"/>
                                          </p:val>
                                        </p:tav>
                                      </p:tavLst>
                                    </p:anim>
                                    <p:anim calcmode="lin" valueType="num">
                                      <p:cBhvr>
                                        <p:cTn id="150" dur="500" fill="hold"/>
                                        <p:tgtEl>
                                          <p:spTgt spid="49"/>
                                        </p:tgtEl>
                                        <p:attrNameLst>
                                          <p:attrName>ppt_y</p:attrName>
                                        </p:attrNameLst>
                                      </p:cBhvr>
                                      <p:tavLst>
                                        <p:tav tm="0">
                                          <p:val>
                                            <p:strVal val="#ppt_y+.1"/>
                                          </p:val>
                                        </p:tav>
                                        <p:tav tm="100000">
                                          <p:val>
                                            <p:strVal val="#ppt_y"/>
                                          </p:val>
                                        </p:tav>
                                      </p:tavLst>
                                    </p:anim>
                                  </p:childTnLst>
                                </p:cTn>
                              </p:par>
                              <p:par>
                                <p:cTn id="151" presetID="53" presetClass="entr" presetSubtype="16" fill="hold" nodeType="withEffect">
                                  <p:stCondLst>
                                    <p:cond delay="250"/>
                                  </p:stCondLst>
                                  <p:childTnLst>
                                    <p:set>
                                      <p:cBhvr>
                                        <p:cTn id="152" dur="1" fill="hold">
                                          <p:stCondLst>
                                            <p:cond delay="0"/>
                                          </p:stCondLst>
                                        </p:cTn>
                                        <p:tgtEl>
                                          <p:spTgt spid="3114"/>
                                        </p:tgtEl>
                                        <p:attrNameLst>
                                          <p:attrName>style.visibility</p:attrName>
                                        </p:attrNameLst>
                                      </p:cBhvr>
                                      <p:to>
                                        <p:strVal val="visible"/>
                                      </p:to>
                                    </p:set>
                                    <p:anim calcmode="lin" valueType="num">
                                      <p:cBhvr>
                                        <p:cTn id="153" dur="250" fill="hold"/>
                                        <p:tgtEl>
                                          <p:spTgt spid="3114"/>
                                        </p:tgtEl>
                                        <p:attrNameLst>
                                          <p:attrName>ppt_w</p:attrName>
                                        </p:attrNameLst>
                                      </p:cBhvr>
                                      <p:tavLst>
                                        <p:tav tm="0">
                                          <p:val>
                                            <p:fltVal val="0"/>
                                          </p:val>
                                        </p:tav>
                                        <p:tav tm="100000">
                                          <p:val>
                                            <p:strVal val="#ppt_w"/>
                                          </p:val>
                                        </p:tav>
                                      </p:tavLst>
                                    </p:anim>
                                    <p:anim calcmode="lin" valueType="num">
                                      <p:cBhvr>
                                        <p:cTn id="154" dur="250" fill="hold"/>
                                        <p:tgtEl>
                                          <p:spTgt spid="3114"/>
                                        </p:tgtEl>
                                        <p:attrNameLst>
                                          <p:attrName>ppt_h</p:attrName>
                                        </p:attrNameLst>
                                      </p:cBhvr>
                                      <p:tavLst>
                                        <p:tav tm="0">
                                          <p:val>
                                            <p:fltVal val="0"/>
                                          </p:val>
                                        </p:tav>
                                        <p:tav tm="100000">
                                          <p:val>
                                            <p:strVal val="#ppt_h"/>
                                          </p:val>
                                        </p:tav>
                                      </p:tavLst>
                                    </p:anim>
                                    <p:animEffect transition="in" filter="fade">
                                      <p:cBhvr>
                                        <p:cTn id="155" dur="250"/>
                                        <p:tgtEl>
                                          <p:spTgt spid="3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92" grpId="0" animBg="1"/>
      <p:bldP spid="3095" grpId="0" animBg="1"/>
      <p:bldP spid="3096" grpId="0" animBg="1"/>
      <p:bldP spid="3097" grpId="0" animBg="1"/>
      <p:bldP spid="3098" grpId="0" animBg="1"/>
      <p:bldP spid="309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BCFE99A-D232-1D4C-37EF-FEF887077EF2}"/>
              </a:ext>
            </a:extLst>
          </p:cNvPr>
          <p:cNvGrpSpPr/>
          <p:nvPr/>
        </p:nvGrpSpPr>
        <p:grpSpPr>
          <a:xfrm>
            <a:off x="838863" y="1376361"/>
            <a:ext cx="10508519" cy="4537073"/>
            <a:chOff x="838863" y="1376361"/>
            <a:chExt cx="10508519" cy="4537073"/>
          </a:xfrm>
        </p:grpSpPr>
        <p:sp>
          <p:nvSpPr>
            <p:cNvPr id="9" name="Arrow: Pentagon 8">
              <a:extLst>
                <a:ext uri="{FF2B5EF4-FFF2-40B4-BE49-F238E27FC236}">
                  <a16:creationId xmlns:a16="http://schemas.microsoft.com/office/drawing/2014/main" id="{E9F9C2D7-FC31-2EE0-1DE6-36DF63F5C372}"/>
                </a:ext>
              </a:extLst>
            </p:cNvPr>
            <p:cNvSpPr/>
            <p:nvPr/>
          </p:nvSpPr>
          <p:spPr>
            <a:xfrm rot="16200000">
              <a:off x="3824586" y="-1609362"/>
              <a:ext cx="4537073" cy="10508519"/>
            </a:xfrm>
            <a:prstGeom prst="homePlate">
              <a:avLst>
                <a:gd name="adj" fmla="val 23647"/>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26" name="TextBox 25">
              <a:extLst>
                <a:ext uri="{FF2B5EF4-FFF2-40B4-BE49-F238E27FC236}">
                  <a16:creationId xmlns:a16="http://schemas.microsoft.com/office/drawing/2014/main" id="{3EAB31DC-2023-08A7-AEF1-029B11AF9288}"/>
                </a:ext>
              </a:extLst>
            </p:cNvPr>
            <p:cNvSpPr txBox="1"/>
            <p:nvPr/>
          </p:nvSpPr>
          <p:spPr>
            <a:xfrm>
              <a:off x="4048504" y="1902548"/>
              <a:ext cx="4310892" cy="400110"/>
            </a:xfrm>
            <a:prstGeom prst="rect">
              <a:avLst/>
            </a:prstGeom>
            <a:noFill/>
          </p:spPr>
          <p:txBody>
            <a:bodyPr wrap="square" rtlCol="0">
              <a:spAutoFit/>
            </a:bodyPr>
            <a:lstStyle/>
            <a:p>
              <a:pPr algn="ctr"/>
              <a:r>
                <a:rPr lang="en-GB" sz="2000" spc="300" dirty="0">
                  <a:solidFill>
                    <a:schemeClr val="accent3"/>
                  </a:solidFill>
                </a:rPr>
                <a:t>STROKE EXCELLENCE</a:t>
              </a:r>
            </a:p>
          </p:txBody>
        </p:sp>
      </p:grpSp>
      <p:sp>
        <p:nvSpPr>
          <p:cNvPr id="2" name="Title 1">
            <a:extLst>
              <a:ext uri="{FF2B5EF4-FFF2-40B4-BE49-F238E27FC236}">
                <a16:creationId xmlns:a16="http://schemas.microsoft.com/office/drawing/2014/main" id="{BFF2BB88-DAD0-0FBD-7C16-0ABA9C55659D}"/>
              </a:ext>
            </a:extLst>
          </p:cNvPr>
          <p:cNvSpPr>
            <a:spLocks noGrp="1"/>
          </p:cNvSpPr>
          <p:nvPr>
            <p:ph type="title"/>
          </p:nvPr>
        </p:nvSpPr>
        <p:spPr/>
        <p:txBody>
          <a:bodyPr>
            <a:normAutofit/>
          </a:bodyPr>
          <a:lstStyle/>
          <a:p>
            <a:r>
              <a:rPr lang="en-GB" dirty="0"/>
              <a:t>Four pillars of stroke excellence – becoming an Angels Region!</a:t>
            </a:r>
          </a:p>
        </p:txBody>
      </p:sp>
      <p:sp>
        <p:nvSpPr>
          <p:cNvPr id="7" name="TextBox 6">
            <a:extLst>
              <a:ext uri="{FF2B5EF4-FFF2-40B4-BE49-F238E27FC236}">
                <a16:creationId xmlns:a16="http://schemas.microsoft.com/office/drawing/2014/main" id="{E4F456F2-E676-AF2F-080A-787C1714C10D}"/>
              </a:ext>
            </a:extLst>
          </p:cNvPr>
          <p:cNvSpPr txBox="1"/>
          <p:nvPr/>
        </p:nvSpPr>
        <p:spPr>
          <a:xfrm>
            <a:off x="838862" y="5913438"/>
            <a:ext cx="4040409" cy="944561"/>
          </a:xfrm>
          <a:prstGeom prst="rect">
            <a:avLst/>
          </a:prstGeom>
          <a:noFill/>
        </p:spPr>
        <p:txBody>
          <a:bodyPr wrap="square" lIns="0" rtlCol="0" anchor="ctr" anchorCtr="0">
            <a:noAutofit/>
          </a:bodyPr>
          <a:lstStyle/>
          <a:p>
            <a:r>
              <a:rPr lang="pt-PT" sz="1000" dirty="0"/>
              <a:t>SC – Stroke Center</a:t>
            </a:r>
            <a:endParaRPr lang="en-US" sz="1000" dirty="0"/>
          </a:p>
        </p:txBody>
      </p:sp>
      <p:grpSp>
        <p:nvGrpSpPr>
          <p:cNvPr id="10" name="Group 9">
            <a:extLst>
              <a:ext uri="{FF2B5EF4-FFF2-40B4-BE49-F238E27FC236}">
                <a16:creationId xmlns:a16="http://schemas.microsoft.com/office/drawing/2014/main" id="{A92F5EEF-DCAE-EA3A-CBF7-1002426D14A2}"/>
              </a:ext>
            </a:extLst>
          </p:cNvPr>
          <p:cNvGrpSpPr/>
          <p:nvPr/>
        </p:nvGrpSpPr>
        <p:grpSpPr>
          <a:xfrm>
            <a:off x="8758912" y="2598058"/>
            <a:ext cx="2376000" cy="3125846"/>
            <a:chOff x="3634956" y="2598058"/>
            <a:chExt cx="2376000" cy="3125846"/>
          </a:xfrm>
        </p:grpSpPr>
        <p:sp>
          <p:nvSpPr>
            <p:cNvPr id="11" name="Rechteck 5">
              <a:extLst>
                <a:ext uri="{FF2B5EF4-FFF2-40B4-BE49-F238E27FC236}">
                  <a16:creationId xmlns:a16="http://schemas.microsoft.com/office/drawing/2014/main" id="{0182F025-91C1-16D2-F75C-D907AC552F3A}"/>
                </a:ext>
              </a:extLst>
            </p:cNvPr>
            <p:cNvSpPr/>
            <p:nvPr/>
          </p:nvSpPr>
          <p:spPr>
            <a:xfrm>
              <a:off x="3634956" y="2598058"/>
              <a:ext cx="2376000" cy="2213810"/>
            </a:xfrm>
            <a:prstGeom prst="rect">
              <a:avLst/>
            </a:prstGeom>
            <a:solidFill>
              <a:schemeClr val="accent6"/>
            </a:solidFill>
            <a:ln w="28575">
              <a:noFill/>
            </a:ln>
            <a:effectLst/>
          </p:spPr>
          <p:style>
            <a:lnRef idx="1">
              <a:schemeClr val="accent1"/>
            </a:lnRef>
            <a:fillRef idx="3">
              <a:schemeClr val="accent1"/>
            </a:fillRef>
            <a:effectRef idx="2">
              <a:schemeClr val="accent1"/>
            </a:effectRef>
            <a:fontRef idx="minor">
              <a:schemeClr val="lt1"/>
            </a:fontRef>
          </p:style>
          <p:txBody>
            <a:bodyPr lIns="72000" tIns="216000" rIns="72000" bIns="72000" rtlCol="0" anchor="t" anchorCtr="0"/>
            <a:lstStyle/>
            <a:p>
              <a:pPr algn="ctr">
                <a:lnSpc>
                  <a:spcPct val="90000"/>
                </a:lnSpc>
              </a:pPr>
              <a:r>
                <a:rPr lang="en-GB" sz="2000" b="1" dirty="0">
                  <a:solidFill>
                    <a:schemeClr val="bg1"/>
                  </a:solidFill>
                  <a:ea typeface="Gotham Book" charset="0"/>
                  <a:cs typeface="Gotham Book" charset="0"/>
                </a:rPr>
                <a:t>SC PERFORMANCE</a:t>
              </a:r>
            </a:p>
          </p:txBody>
        </p:sp>
        <p:sp>
          <p:nvSpPr>
            <p:cNvPr id="12" name="Rechteck 5">
              <a:extLst>
                <a:ext uri="{FF2B5EF4-FFF2-40B4-BE49-F238E27FC236}">
                  <a16:creationId xmlns:a16="http://schemas.microsoft.com/office/drawing/2014/main" id="{10BC584E-484A-6B34-9C16-233B6D40C14B}"/>
                </a:ext>
              </a:extLst>
            </p:cNvPr>
            <p:cNvSpPr/>
            <p:nvPr/>
          </p:nvSpPr>
          <p:spPr>
            <a:xfrm>
              <a:off x="3634956" y="4811868"/>
              <a:ext cx="2376000" cy="912036"/>
            </a:xfrm>
            <a:prstGeom prst="rect">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lgn="ctr"/>
              <a:r>
                <a:rPr lang="en-GB" dirty="0">
                  <a:solidFill>
                    <a:schemeClr val="bg1"/>
                  </a:solidFill>
                  <a:ea typeface="Gotham-BookItalic" charset="0"/>
                  <a:cs typeface="Gotham-BookItalic" charset="0"/>
                </a:rPr>
                <a:t>All SC in region </a:t>
              </a:r>
              <a:br>
                <a:rPr lang="en-GB" dirty="0">
                  <a:solidFill>
                    <a:schemeClr val="bg1"/>
                  </a:solidFill>
                  <a:ea typeface="Gotham-BookItalic" charset="0"/>
                  <a:cs typeface="Gotham-BookItalic" charset="0"/>
                </a:rPr>
              </a:br>
              <a:r>
                <a:rPr lang="en-GB" dirty="0">
                  <a:solidFill>
                    <a:schemeClr val="bg1"/>
                  </a:solidFill>
                  <a:ea typeface="Gotham-BookItalic" charset="0"/>
                  <a:cs typeface="Gotham-BookItalic" charset="0"/>
                </a:rPr>
                <a:t>have GOLD</a:t>
              </a:r>
            </a:p>
          </p:txBody>
        </p:sp>
      </p:grpSp>
      <p:grpSp>
        <p:nvGrpSpPr>
          <p:cNvPr id="13" name="Group 12">
            <a:extLst>
              <a:ext uri="{FF2B5EF4-FFF2-40B4-BE49-F238E27FC236}">
                <a16:creationId xmlns:a16="http://schemas.microsoft.com/office/drawing/2014/main" id="{EB7F29BB-575B-76DF-579F-E93AD7417636}"/>
              </a:ext>
            </a:extLst>
          </p:cNvPr>
          <p:cNvGrpSpPr/>
          <p:nvPr/>
        </p:nvGrpSpPr>
        <p:grpSpPr>
          <a:xfrm>
            <a:off x="3634956" y="2598058"/>
            <a:ext cx="2376000" cy="3125845"/>
            <a:chOff x="6196934" y="2598058"/>
            <a:chExt cx="2376000" cy="3125845"/>
          </a:xfrm>
        </p:grpSpPr>
        <p:sp>
          <p:nvSpPr>
            <p:cNvPr id="14" name="Rechteck 5">
              <a:extLst>
                <a:ext uri="{FF2B5EF4-FFF2-40B4-BE49-F238E27FC236}">
                  <a16:creationId xmlns:a16="http://schemas.microsoft.com/office/drawing/2014/main" id="{772378DB-E42A-93F1-3EBC-950ADD457CC7}"/>
                </a:ext>
              </a:extLst>
            </p:cNvPr>
            <p:cNvSpPr/>
            <p:nvPr/>
          </p:nvSpPr>
          <p:spPr>
            <a:xfrm>
              <a:off x="6196934" y="2598058"/>
              <a:ext cx="2376000" cy="2213809"/>
            </a:xfrm>
            <a:prstGeom prst="rect">
              <a:avLst/>
            </a:prstGeom>
            <a:solidFill>
              <a:srgbClr val="FF9900"/>
            </a:solidFill>
            <a:ln w="28575">
              <a:noFill/>
            </a:ln>
            <a:effectLst/>
          </p:spPr>
          <p:style>
            <a:lnRef idx="1">
              <a:schemeClr val="accent1"/>
            </a:lnRef>
            <a:fillRef idx="3">
              <a:schemeClr val="accent1"/>
            </a:fillRef>
            <a:effectRef idx="2">
              <a:schemeClr val="accent1"/>
            </a:effectRef>
            <a:fontRef idx="minor">
              <a:schemeClr val="lt1"/>
            </a:fontRef>
          </p:style>
          <p:txBody>
            <a:bodyPr lIns="72000" tIns="216000" rIns="72000" bIns="72000" rtlCol="0" anchor="t" anchorCtr="0"/>
            <a:lstStyle/>
            <a:p>
              <a:pPr algn="ctr">
                <a:lnSpc>
                  <a:spcPct val="90000"/>
                </a:lnSpc>
              </a:pPr>
              <a:r>
                <a:rPr lang="en-GB" sz="2000" b="1" dirty="0">
                  <a:solidFill>
                    <a:schemeClr val="bg1"/>
                  </a:solidFill>
                  <a:ea typeface="Gotham Book" charset="0"/>
                  <a:cs typeface="Gotham Book" charset="0"/>
                </a:rPr>
                <a:t>EMS</a:t>
              </a:r>
            </a:p>
          </p:txBody>
        </p:sp>
        <p:sp>
          <p:nvSpPr>
            <p:cNvPr id="15" name="Rechteck 5">
              <a:extLst>
                <a:ext uri="{FF2B5EF4-FFF2-40B4-BE49-F238E27FC236}">
                  <a16:creationId xmlns:a16="http://schemas.microsoft.com/office/drawing/2014/main" id="{68056D5D-559C-8752-242B-88226F36A1E2}"/>
                </a:ext>
              </a:extLst>
            </p:cNvPr>
            <p:cNvSpPr/>
            <p:nvPr/>
          </p:nvSpPr>
          <p:spPr>
            <a:xfrm>
              <a:off x="6196934" y="4811867"/>
              <a:ext cx="2376000" cy="912036"/>
            </a:xfrm>
            <a:prstGeom prst="rect">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lgn="ctr"/>
              <a:r>
                <a:rPr lang="en-GB" dirty="0">
                  <a:solidFill>
                    <a:schemeClr val="bg1"/>
                  </a:solidFill>
                  <a:ea typeface="Gotham-BookItalic" charset="0"/>
                  <a:cs typeface="Gotham-BookItalic" charset="0"/>
                </a:rPr>
                <a:t>All EMS in region </a:t>
              </a:r>
              <a:br>
                <a:rPr lang="en-GB" dirty="0">
                  <a:solidFill>
                    <a:schemeClr val="bg1"/>
                  </a:solidFill>
                  <a:ea typeface="Gotham-BookItalic" charset="0"/>
                  <a:cs typeface="Gotham-BookItalic" charset="0"/>
                </a:rPr>
              </a:br>
              <a:r>
                <a:rPr lang="en-GB" dirty="0">
                  <a:solidFill>
                    <a:schemeClr val="bg1"/>
                  </a:solidFill>
                  <a:ea typeface="Gotham-BookItalic" charset="0"/>
                  <a:cs typeface="Gotham-BookItalic" charset="0"/>
                </a:rPr>
                <a:t>have GOLD</a:t>
              </a:r>
            </a:p>
          </p:txBody>
        </p:sp>
      </p:grpSp>
      <p:grpSp>
        <p:nvGrpSpPr>
          <p:cNvPr id="16" name="Group 15">
            <a:extLst>
              <a:ext uri="{FF2B5EF4-FFF2-40B4-BE49-F238E27FC236}">
                <a16:creationId xmlns:a16="http://schemas.microsoft.com/office/drawing/2014/main" id="{AA113D87-64F1-733A-B873-4788CFD965F8}"/>
              </a:ext>
            </a:extLst>
          </p:cNvPr>
          <p:cNvGrpSpPr/>
          <p:nvPr/>
        </p:nvGrpSpPr>
        <p:grpSpPr>
          <a:xfrm>
            <a:off x="1072978" y="2598058"/>
            <a:ext cx="2376000" cy="3125845"/>
            <a:chOff x="8758910" y="2598058"/>
            <a:chExt cx="2376000" cy="3125845"/>
          </a:xfrm>
        </p:grpSpPr>
        <p:sp>
          <p:nvSpPr>
            <p:cNvPr id="18" name="Rechteck 5">
              <a:extLst>
                <a:ext uri="{FF2B5EF4-FFF2-40B4-BE49-F238E27FC236}">
                  <a16:creationId xmlns:a16="http://schemas.microsoft.com/office/drawing/2014/main" id="{E1109FC8-F9D9-80CB-68C4-6AB0D640978F}"/>
                </a:ext>
              </a:extLst>
            </p:cNvPr>
            <p:cNvSpPr/>
            <p:nvPr/>
          </p:nvSpPr>
          <p:spPr>
            <a:xfrm>
              <a:off x="8758910" y="2598058"/>
              <a:ext cx="2376000" cy="2213809"/>
            </a:xfrm>
            <a:prstGeom prst="rect">
              <a:avLst/>
            </a:prstGeom>
            <a:gradFill flip="none" rotWithShape="1">
              <a:gsLst>
                <a:gs pos="50000">
                  <a:srgbClr val="477DC7"/>
                </a:gs>
                <a:gs pos="0">
                  <a:srgbClr val="355CA6"/>
                </a:gs>
                <a:gs pos="100000">
                  <a:srgbClr val="355CA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80000" rtlCol="0" anchor="t" anchorCtr="0"/>
            <a:lstStyle/>
            <a:p>
              <a:pPr algn="ctr"/>
              <a:r>
                <a:rPr lang="en-GB" sz="2000" b="1" dirty="0"/>
                <a:t>AWARENESS</a:t>
              </a:r>
            </a:p>
          </p:txBody>
        </p:sp>
        <p:sp>
          <p:nvSpPr>
            <p:cNvPr id="20" name="Rechteck 5">
              <a:extLst>
                <a:ext uri="{FF2B5EF4-FFF2-40B4-BE49-F238E27FC236}">
                  <a16:creationId xmlns:a16="http://schemas.microsoft.com/office/drawing/2014/main" id="{C619B968-ECA7-EA85-CCE0-81903E2E5C33}"/>
                </a:ext>
              </a:extLst>
            </p:cNvPr>
            <p:cNvSpPr/>
            <p:nvPr/>
          </p:nvSpPr>
          <p:spPr>
            <a:xfrm>
              <a:off x="8758910" y="4811867"/>
              <a:ext cx="2376000" cy="912036"/>
            </a:xfrm>
            <a:prstGeom prst="rect">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lgn="ctr"/>
              <a:r>
                <a:rPr lang="en-GB" dirty="0">
                  <a:solidFill>
                    <a:schemeClr val="bg1"/>
                  </a:solidFill>
                  <a:ea typeface="Gotham-BookItalic" charset="0"/>
                  <a:cs typeface="Gotham-BookItalic" charset="0"/>
                </a:rPr>
                <a:t>Sufficient coverage </a:t>
              </a:r>
              <a:br>
                <a:rPr lang="en-GB" dirty="0">
                  <a:solidFill>
                    <a:schemeClr val="bg1"/>
                  </a:solidFill>
                  <a:ea typeface="Gotham-BookItalic" charset="0"/>
                  <a:cs typeface="Gotham-BookItalic" charset="0"/>
                </a:rPr>
              </a:br>
              <a:r>
                <a:rPr lang="en-GB" dirty="0">
                  <a:solidFill>
                    <a:schemeClr val="bg1"/>
                  </a:solidFill>
                  <a:ea typeface="Gotham-BookItalic" charset="0"/>
                  <a:cs typeface="Gotham-BookItalic" charset="0"/>
                </a:rPr>
                <a:t>with FAST Heroes</a:t>
              </a:r>
            </a:p>
          </p:txBody>
        </p:sp>
      </p:grpSp>
      <p:grpSp>
        <p:nvGrpSpPr>
          <p:cNvPr id="4" name="Group 3">
            <a:extLst>
              <a:ext uri="{FF2B5EF4-FFF2-40B4-BE49-F238E27FC236}">
                <a16:creationId xmlns:a16="http://schemas.microsoft.com/office/drawing/2014/main" id="{7026785D-3E60-C64B-C75A-2C8F4F362ABF}"/>
              </a:ext>
            </a:extLst>
          </p:cNvPr>
          <p:cNvGrpSpPr/>
          <p:nvPr/>
        </p:nvGrpSpPr>
        <p:grpSpPr>
          <a:xfrm>
            <a:off x="6196934" y="2598058"/>
            <a:ext cx="2376000" cy="3125845"/>
            <a:chOff x="1072978" y="2598058"/>
            <a:chExt cx="2376000" cy="3125845"/>
          </a:xfrm>
        </p:grpSpPr>
        <p:sp>
          <p:nvSpPr>
            <p:cNvPr id="23" name="Rechteck 5">
              <a:extLst>
                <a:ext uri="{FF2B5EF4-FFF2-40B4-BE49-F238E27FC236}">
                  <a16:creationId xmlns:a16="http://schemas.microsoft.com/office/drawing/2014/main" id="{7797153C-B37A-1D88-DE0A-0124D2975041}"/>
                </a:ext>
              </a:extLst>
            </p:cNvPr>
            <p:cNvSpPr/>
            <p:nvPr/>
          </p:nvSpPr>
          <p:spPr>
            <a:xfrm>
              <a:off x="1072978" y="2598058"/>
              <a:ext cx="2376000" cy="2213809"/>
            </a:xfrm>
            <a:prstGeom prst="rect">
              <a:avLst/>
            </a:prstGeom>
            <a:solidFill>
              <a:schemeClr val="accent2"/>
            </a:solidFill>
            <a:ln w="28575">
              <a:noFill/>
            </a:ln>
            <a:effectLst/>
          </p:spPr>
          <p:style>
            <a:lnRef idx="1">
              <a:schemeClr val="accent1"/>
            </a:lnRef>
            <a:fillRef idx="3">
              <a:schemeClr val="accent1"/>
            </a:fillRef>
            <a:effectRef idx="2">
              <a:schemeClr val="accent1"/>
            </a:effectRef>
            <a:fontRef idx="minor">
              <a:schemeClr val="lt1"/>
            </a:fontRef>
          </p:style>
          <p:txBody>
            <a:bodyPr lIns="72000" tIns="216000" rIns="72000" bIns="72000" rtlCol="0" anchor="t" anchorCtr="0"/>
            <a:lstStyle/>
            <a:p>
              <a:pPr algn="ctr">
                <a:lnSpc>
                  <a:spcPct val="90000"/>
                </a:lnSpc>
              </a:pPr>
              <a:r>
                <a:rPr lang="en-GB" sz="2000" b="1" dirty="0">
                  <a:solidFill>
                    <a:schemeClr val="bg1"/>
                  </a:solidFill>
                  <a:ea typeface="Gotham Book" charset="0"/>
                  <a:cs typeface="Gotham Book" charset="0"/>
                </a:rPr>
                <a:t>SC COVERAGE</a:t>
              </a:r>
            </a:p>
          </p:txBody>
        </p:sp>
        <p:sp>
          <p:nvSpPr>
            <p:cNvPr id="24" name="Rechteck 5">
              <a:extLst>
                <a:ext uri="{FF2B5EF4-FFF2-40B4-BE49-F238E27FC236}">
                  <a16:creationId xmlns:a16="http://schemas.microsoft.com/office/drawing/2014/main" id="{C7CA10AC-5271-99D3-34F8-E5493D452B76}"/>
                </a:ext>
              </a:extLst>
            </p:cNvPr>
            <p:cNvSpPr/>
            <p:nvPr/>
          </p:nvSpPr>
          <p:spPr>
            <a:xfrm>
              <a:off x="1072978" y="4811867"/>
              <a:ext cx="2376000" cy="912036"/>
            </a:xfrm>
            <a:prstGeom prst="rect">
              <a:avLst/>
            </a:prstGeom>
            <a:solidFill>
              <a:schemeClr val="accent3"/>
            </a:solidFill>
            <a:ln w="28575">
              <a:noFill/>
            </a:ln>
            <a:effectLst/>
          </p:spPr>
          <p:style>
            <a:lnRef idx="1">
              <a:schemeClr val="accent1"/>
            </a:lnRef>
            <a:fillRef idx="3">
              <a:schemeClr val="accent1"/>
            </a:fillRef>
            <a:effectRef idx="2">
              <a:schemeClr val="accent1"/>
            </a:effectRef>
            <a:fontRef idx="minor">
              <a:schemeClr val="lt1"/>
            </a:fontRef>
          </p:style>
          <p:txBody>
            <a:bodyPr lIns="72000" tIns="72000" rIns="72000" bIns="72000" rtlCol="0" anchor="ctr"/>
            <a:lstStyle/>
            <a:p>
              <a:pPr algn="ctr"/>
              <a:r>
                <a:rPr lang="en-GB" dirty="0">
                  <a:solidFill>
                    <a:schemeClr val="bg1"/>
                  </a:solidFill>
                  <a:ea typeface="Gotham-BookItalic" charset="0"/>
                  <a:cs typeface="Gotham-BookItalic" charset="0"/>
                </a:rPr>
                <a:t>≥80% hospital </a:t>
              </a:r>
              <a:br>
                <a:rPr lang="en-GB" dirty="0">
                  <a:solidFill>
                    <a:schemeClr val="bg1"/>
                  </a:solidFill>
                  <a:ea typeface="Gotham-BookItalic" charset="0"/>
                  <a:cs typeface="Gotham-BookItalic" charset="0"/>
                </a:rPr>
              </a:br>
              <a:r>
                <a:rPr lang="en-GB" dirty="0">
                  <a:solidFill>
                    <a:schemeClr val="bg1"/>
                  </a:solidFill>
                  <a:ea typeface="Gotham-BookItalic" charset="0"/>
                  <a:cs typeface="Gotham-BookItalic" charset="0"/>
                </a:rPr>
                <a:t>coverage</a:t>
              </a:r>
            </a:p>
          </p:txBody>
        </p:sp>
      </p:grpSp>
      <p:pic>
        <p:nvPicPr>
          <p:cNvPr id="5" name="Graphic 4">
            <a:extLst>
              <a:ext uri="{FF2B5EF4-FFF2-40B4-BE49-F238E27FC236}">
                <a16:creationId xmlns:a16="http://schemas.microsoft.com/office/drawing/2014/main" id="{07091CF2-738E-50F5-78CE-C15FC1485B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0979" y="3359831"/>
            <a:ext cx="1080000" cy="1080000"/>
          </a:xfrm>
          <a:prstGeom prst="rect">
            <a:avLst/>
          </a:prstGeom>
        </p:spPr>
      </p:pic>
      <p:pic>
        <p:nvPicPr>
          <p:cNvPr id="6" name="Graphic 5">
            <a:extLst>
              <a:ext uri="{FF2B5EF4-FFF2-40B4-BE49-F238E27FC236}">
                <a16:creationId xmlns:a16="http://schemas.microsoft.com/office/drawing/2014/main" id="{1B339FAD-C7E1-1C52-2012-7C25372983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82956" y="3359831"/>
            <a:ext cx="1080000" cy="1080000"/>
          </a:xfrm>
          <a:prstGeom prst="rect">
            <a:avLst/>
          </a:prstGeom>
        </p:spPr>
      </p:pic>
      <p:pic>
        <p:nvPicPr>
          <p:cNvPr id="8" name="Graphic 7">
            <a:extLst>
              <a:ext uri="{FF2B5EF4-FFF2-40B4-BE49-F238E27FC236}">
                <a16:creationId xmlns:a16="http://schemas.microsoft.com/office/drawing/2014/main" id="{9440D57E-9B93-4A25-2EBF-4A7A530A7B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06912" y="3359831"/>
            <a:ext cx="1080000" cy="1080000"/>
          </a:xfrm>
          <a:prstGeom prst="rect">
            <a:avLst/>
          </a:prstGeom>
        </p:spPr>
      </p:pic>
      <p:pic>
        <p:nvPicPr>
          <p:cNvPr id="17" name="Graphic 16">
            <a:extLst>
              <a:ext uri="{FF2B5EF4-FFF2-40B4-BE49-F238E27FC236}">
                <a16:creationId xmlns:a16="http://schemas.microsoft.com/office/drawing/2014/main" id="{BF161741-6CEE-C2D2-BEDA-9847960AB6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4934" y="3359831"/>
            <a:ext cx="1080000" cy="1080000"/>
          </a:xfrm>
          <a:prstGeom prst="rect">
            <a:avLst/>
          </a:prstGeom>
        </p:spPr>
      </p:pic>
    </p:spTree>
    <p:extLst>
      <p:ext uri="{BB962C8B-B14F-4D97-AF65-F5344CB8AC3E}">
        <p14:creationId xmlns:p14="http://schemas.microsoft.com/office/powerpoint/2010/main" val="32730618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anim calcmode="lin" valueType="num">
                                      <p:cBhvr>
                                        <p:cTn id="12" dur="500" fill="hold"/>
                                        <p:tgtEl>
                                          <p:spTgt spid="16"/>
                                        </p:tgtEl>
                                        <p:attrNameLst>
                                          <p:attrName>ppt_x</p:attrName>
                                        </p:attrNameLst>
                                      </p:cBhvr>
                                      <p:tavLst>
                                        <p:tav tm="0">
                                          <p:val>
                                            <p:strVal val="#ppt_x"/>
                                          </p:val>
                                        </p:tav>
                                        <p:tav tm="100000">
                                          <p:val>
                                            <p:strVal val="#ppt_x"/>
                                          </p:val>
                                        </p:tav>
                                      </p:tavLst>
                                    </p:anim>
                                    <p:anim calcmode="lin" valueType="num">
                                      <p:cBhvr>
                                        <p:cTn id="13" dur="500" fill="hold"/>
                                        <p:tgtEl>
                                          <p:spTgt spid="16"/>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p:cTn id="16" dur="250" fill="hold"/>
                                        <p:tgtEl>
                                          <p:spTgt spid="5"/>
                                        </p:tgtEl>
                                        <p:attrNameLst>
                                          <p:attrName>ppt_w</p:attrName>
                                        </p:attrNameLst>
                                      </p:cBhvr>
                                      <p:tavLst>
                                        <p:tav tm="0">
                                          <p:val>
                                            <p:fltVal val="0"/>
                                          </p:val>
                                        </p:tav>
                                        <p:tav tm="100000">
                                          <p:val>
                                            <p:strVal val="#ppt_w"/>
                                          </p:val>
                                        </p:tav>
                                      </p:tavLst>
                                    </p:anim>
                                    <p:anim calcmode="lin" valueType="num">
                                      <p:cBhvr>
                                        <p:cTn id="17" dur="250" fill="hold"/>
                                        <p:tgtEl>
                                          <p:spTgt spid="5"/>
                                        </p:tgtEl>
                                        <p:attrNameLst>
                                          <p:attrName>ppt_h</p:attrName>
                                        </p:attrNameLst>
                                      </p:cBhvr>
                                      <p:tavLst>
                                        <p:tav tm="0">
                                          <p:val>
                                            <p:fltVal val="0"/>
                                          </p:val>
                                        </p:tav>
                                        <p:tav tm="100000">
                                          <p:val>
                                            <p:strVal val="#ppt_h"/>
                                          </p:val>
                                        </p:tav>
                                      </p:tavLst>
                                    </p:anim>
                                    <p:animEffect transition="in" filter="fade">
                                      <p:cBhvr>
                                        <p:cTn id="18" dur="250"/>
                                        <p:tgtEl>
                                          <p:spTgt spid="5"/>
                                        </p:tgtEl>
                                      </p:cBhvr>
                                    </p:animEffect>
                                  </p:childTnLst>
                                </p:cTn>
                              </p:par>
                            </p:childTnLst>
                          </p:cTn>
                        </p:par>
                        <p:par>
                          <p:cTn id="19" fill="hold">
                            <p:stCondLst>
                              <p:cond delay="1000"/>
                            </p:stCondLst>
                            <p:childTnLst>
                              <p:par>
                                <p:cTn id="20" presetID="42" presetClass="entr" presetSubtype="0" fill="hold" nodeType="after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750"/>
                                  </p:stCondLst>
                                  <p:childTnLst>
                                    <p:set>
                                      <p:cBhvr>
                                        <p:cTn id="26" dur="1" fill="hold">
                                          <p:stCondLst>
                                            <p:cond delay="0"/>
                                          </p:stCondLst>
                                        </p:cTn>
                                        <p:tgtEl>
                                          <p:spTgt spid="6"/>
                                        </p:tgtEl>
                                        <p:attrNameLst>
                                          <p:attrName>style.visibility</p:attrName>
                                        </p:attrNameLst>
                                      </p:cBhvr>
                                      <p:to>
                                        <p:strVal val="visible"/>
                                      </p:to>
                                    </p:set>
                                    <p:anim calcmode="lin" valueType="num">
                                      <p:cBhvr>
                                        <p:cTn id="27" dur="250" fill="hold"/>
                                        <p:tgtEl>
                                          <p:spTgt spid="6"/>
                                        </p:tgtEl>
                                        <p:attrNameLst>
                                          <p:attrName>ppt_w</p:attrName>
                                        </p:attrNameLst>
                                      </p:cBhvr>
                                      <p:tavLst>
                                        <p:tav tm="0">
                                          <p:val>
                                            <p:fltVal val="0"/>
                                          </p:val>
                                        </p:tav>
                                        <p:tav tm="100000">
                                          <p:val>
                                            <p:strVal val="#ppt_w"/>
                                          </p:val>
                                        </p:tav>
                                      </p:tavLst>
                                    </p:anim>
                                    <p:anim calcmode="lin" valueType="num">
                                      <p:cBhvr>
                                        <p:cTn id="28" dur="250" fill="hold"/>
                                        <p:tgtEl>
                                          <p:spTgt spid="6"/>
                                        </p:tgtEl>
                                        <p:attrNameLst>
                                          <p:attrName>ppt_h</p:attrName>
                                        </p:attrNameLst>
                                      </p:cBhvr>
                                      <p:tavLst>
                                        <p:tav tm="0">
                                          <p:val>
                                            <p:fltVal val="0"/>
                                          </p:val>
                                        </p:tav>
                                        <p:tav tm="100000">
                                          <p:val>
                                            <p:strVal val="#ppt_h"/>
                                          </p:val>
                                        </p:tav>
                                      </p:tavLst>
                                    </p:anim>
                                    <p:animEffect transition="in" filter="fade">
                                      <p:cBhvr>
                                        <p:cTn id="29" dur="250"/>
                                        <p:tgtEl>
                                          <p:spTgt spid="6"/>
                                        </p:tgtEl>
                                      </p:cBhvr>
                                    </p:animEffect>
                                  </p:childTnLst>
                                </p:cTn>
                              </p:par>
                            </p:childTnLst>
                          </p:cTn>
                        </p:par>
                        <p:par>
                          <p:cTn id="30" fill="hold">
                            <p:stCondLst>
                              <p:cond delay="2000"/>
                            </p:stCondLst>
                            <p:childTnLst>
                              <p:par>
                                <p:cTn id="31" presetID="42" presetClass="entr" presetSubtype="0" fill="hold" nodeType="afterEffect">
                                  <p:stCondLst>
                                    <p:cond delay="5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anim calcmode="lin" valueType="num">
                                      <p:cBhvr>
                                        <p:cTn id="34" dur="500" fill="hold"/>
                                        <p:tgtEl>
                                          <p:spTgt spid="4"/>
                                        </p:tgtEl>
                                        <p:attrNameLst>
                                          <p:attrName>ppt_x</p:attrName>
                                        </p:attrNameLst>
                                      </p:cBhvr>
                                      <p:tavLst>
                                        <p:tav tm="0">
                                          <p:val>
                                            <p:strVal val="#ppt_x"/>
                                          </p:val>
                                        </p:tav>
                                        <p:tav tm="100000">
                                          <p:val>
                                            <p:strVal val="#ppt_x"/>
                                          </p:val>
                                        </p:tav>
                                      </p:tavLst>
                                    </p:anim>
                                    <p:anim calcmode="lin" valueType="num">
                                      <p:cBhvr>
                                        <p:cTn id="35" dur="500" fill="hold"/>
                                        <p:tgtEl>
                                          <p:spTgt spid="4"/>
                                        </p:tgtEl>
                                        <p:attrNameLst>
                                          <p:attrName>ppt_y</p:attrName>
                                        </p:attrNameLst>
                                      </p:cBhvr>
                                      <p:tavLst>
                                        <p:tav tm="0">
                                          <p:val>
                                            <p:strVal val="#ppt_y+.1"/>
                                          </p:val>
                                        </p:tav>
                                        <p:tav tm="100000">
                                          <p:val>
                                            <p:strVal val="#ppt_y"/>
                                          </p:val>
                                        </p:tav>
                                      </p:tavLst>
                                    </p:anim>
                                  </p:childTnLst>
                                </p:cTn>
                              </p:par>
                              <p:par>
                                <p:cTn id="36" presetID="53" presetClass="entr" presetSubtype="16" fill="hold" nodeType="withEffect">
                                  <p:stCondLst>
                                    <p:cond delay="750"/>
                                  </p:stCondLst>
                                  <p:childTnLst>
                                    <p:set>
                                      <p:cBhvr>
                                        <p:cTn id="37" dur="1" fill="hold">
                                          <p:stCondLst>
                                            <p:cond delay="0"/>
                                          </p:stCondLst>
                                        </p:cTn>
                                        <p:tgtEl>
                                          <p:spTgt spid="17"/>
                                        </p:tgtEl>
                                        <p:attrNameLst>
                                          <p:attrName>style.visibility</p:attrName>
                                        </p:attrNameLst>
                                      </p:cBhvr>
                                      <p:to>
                                        <p:strVal val="visible"/>
                                      </p:to>
                                    </p:set>
                                    <p:anim calcmode="lin" valueType="num">
                                      <p:cBhvr>
                                        <p:cTn id="38" dur="250" fill="hold"/>
                                        <p:tgtEl>
                                          <p:spTgt spid="17"/>
                                        </p:tgtEl>
                                        <p:attrNameLst>
                                          <p:attrName>ppt_w</p:attrName>
                                        </p:attrNameLst>
                                      </p:cBhvr>
                                      <p:tavLst>
                                        <p:tav tm="0">
                                          <p:val>
                                            <p:fltVal val="0"/>
                                          </p:val>
                                        </p:tav>
                                        <p:tav tm="100000">
                                          <p:val>
                                            <p:strVal val="#ppt_w"/>
                                          </p:val>
                                        </p:tav>
                                      </p:tavLst>
                                    </p:anim>
                                    <p:anim calcmode="lin" valueType="num">
                                      <p:cBhvr>
                                        <p:cTn id="39" dur="250" fill="hold"/>
                                        <p:tgtEl>
                                          <p:spTgt spid="17"/>
                                        </p:tgtEl>
                                        <p:attrNameLst>
                                          <p:attrName>ppt_h</p:attrName>
                                        </p:attrNameLst>
                                      </p:cBhvr>
                                      <p:tavLst>
                                        <p:tav tm="0">
                                          <p:val>
                                            <p:fltVal val="0"/>
                                          </p:val>
                                        </p:tav>
                                        <p:tav tm="100000">
                                          <p:val>
                                            <p:strVal val="#ppt_h"/>
                                          </p:val>
                                        </p:tav>
                                      </p:tavLst>
                                    </p:anim>
                                    <p:animEffect transition="in" filter="fade">
                                      <p:cBhvr>
                                        <p:cTn id="40" dur="250"/>
                                        <p:tgtEl>
                                          <p:spTgt spid="17"/>
                                        </p:tgtEl>
                                      </p:cBhvr>
                                    </p:animEffect>
                                  </p:childTnLst>
                                </p:cTn>
                              </p:par>
                            </p:childTnLst>
                          </p:cTn>
                        </p:par>
                        <p:par>
                          <p:cTn id="41" fill="hold">
                            <p:stCondLst>
                              <p:cond delay="3000"/>
                            </p:stCondLst>
                            <p:childTnLst>
                              <p:par>
                                <p:cTn id="42" presetID="42" presetClass="entr" presetSubtype="0" fill="hold" nodeType="afterEffect">
                                  <p:stCondLst>
                                    <p:cond delay="5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anim calcmode="lin" valueType="num">
                                      <p:cBhvr>
                                        <p:cTn id="45" dur="500" fill="hold"/>
                                        <p:tgtEl>
                                          <p:spTgt spid="10"/>
                                        </p:tgtEl>
                                        <p:attrNameLst>
                                          <p:attrName>ppt_x</p:attrName>
                                        </p:attrNameLst>
                                      </p:cBhvr>
                                      <p:tavLst>
                                        <p:tav tm="0">
                                          <p:val>
                                            <p:strVal val="#ppt_x"/>
                                          </p:val>
                                        </p:tav>
                                        <p:tav tm="100000">
                                          <p:val>
                                            <p:strVal val="#ppt_x"/>
                                          </p:val>
                                        </p:tav>
                                      </p:tavLst>
                                    </p:anim>
                                    <p:anim calcmode="lin" valueType="num">
                                      <p:cBhvr>
                                        <p:cTn id="46" dur="500" fill="hold"/>
                                        <p:tgtEl>
                                          <p:spTgt spid="10"/>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750"/>
                                  </p:stCondLst>
                                  <p:childTnLst>
                                    <p:set>
                                      <p:cBhvr>
                                        <p:cTn id="48" dur="1" fill="hold">
                                          <p:stCondLst>
                                            <p:cond delay="0"/>
                                          </p:stCondLst>
                                        </p:cTn>
                                        <p:tgtEl>
                                          <p:spTgt spid="8"/>
                                        </p:tgtEl>
                                        <p:attrNameLst>
                                          <p:attrName>style.visibility</p:attrName>
                                        </p:attrNameLst>
                                      </p:cBhvr>
                                      <p:to>
                                        <p:strVal val="visible"/>
                                      </p:to>
                                    </p:set>
                                    <p:anim calcmode="lin" valueType="num">
                                      <p:cBhvr>
                                        <p:cTn id="49" dur="250" fill="hold"/>
                                        <p:tgtEl>
                                          <p:spTgt spid="8"/>
                                        </p:tgtEl>
                                        <p:attrNameLst>
                                          <p:attrName>ppt_w</p:attrName>
                                        </p:attrNameLst>
                                      </p:cBhvr>
                                      <p:tavLst>
                                        <p:tav tm="0">
                                          <p:val>
                                            <p:fltVal val="0"/>
                                          </p:val>
                                        </p:tav>
                                        <p:tav tm="100000">
                                          <p:val>
                                            <p:strVal val="#ppt_w"/>
                                          </p:val>
                                        </p:tav>
                                      </p:tavLst>
                                    </p:anim>
                                    <p:anim calcmode="lin" valueType="num">
                                      <p:cBhvr>
                                        <p:cTn id="50" dur="250" fill="hold"/>
                                        <p:tgtEl>
                                          <p:spTgt spid="8"/>
                                        </p:tgtEl>
                                        <p:attrNameLst>
                                          <p:attrName>ppt_h</p:attrName>
                                        </p:attrNameLst>
                                      </p:cBhvr>
                                      <p:tavLst>
                                        <p:tav tm="0">
                                          <p:val>
                                            <p:fltVal val="0"/>
                                          </p:val>
                                        </p:tav>
                                        <p:tav tm="100000">
                                          <p:val>
                                            <p:strVal val="#ppt_h"/>
                                          </p:val>
                                        </p:tav>
                                      </p:tavLst>
                                    </p:anim>
                                    <p:animEffect transition="in" filter="fade">
                                      <p:cBhvr>
                                        <p:cTn id="5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117" name="TextBox 2116">
            <a:extLst>
              <a:ext uri="{FF2B5EF4-FFF2-40B4-BE49-F238E27FC236}">
                <a16:creationId xmlns:a16="http://schemas.microsoft.com/office/drawing/2014/main" id="{DA5FD72B-403D-8D2B-58C0-B2CA4DF32026}"/>
              </a:ext>
            </a:extLst>
          </p:cNvPr>
          <p:cNvSpPr txBox="1"/>
          <p:nvPr/>
        </p:nvSpPr>
        <p:spPr>
          <a:xfrm>
            <a:off x="3356038" y="350867"/>
            <a:ext cx="575779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75C043"/>
                </a:solidFill>
                <a:effectLst/>
                <a:uLnTx/>
                <a:uFillTx/>
                <a:latin typeface="AngelinaforAngels Med" pitchFamily="2" charset="0"/>
                <a:ea typeface="AngelinaforAngels Med" pitchFamily="2" charset="0"/>
                <a:cs typeface="AngelinaforAngels Med" pitchFamily="2" charset="0"/>
              </a:rPr>
              <a:t>Join</a:t>
            </a:r>
            <a:r>
              <a:rPr kumimoji="0" lang="en-US" sz="4800" b="0" i="0" u="none" strike="noStrike" kern="1200" cap="none" spc="0" normalizeH="0" baseline="0" noProof="0" dirty="0">
                <a:ln>
                  <a:noFill/>
                </a:ln>
                <a:solidFill>
                  <a:srgbClr val="58595B"/>
                </a:solidFill>
                <a:effectLst/>
                <a:uLnTx/>
                <a:uFillTx/>
                <a:latin typeface="Calibri"/>
                <a:ea typeface="+mn-ea"/>
                <a:cs typeface="+mn-cs"/>
              </a:rPr>
              <a:t> </a:t>
            </a:r>
            <a:r>
              <a:rPr kumimoji="0" lang="en-US" sz="4000" u="none" strike="noStrike" kern="1200" cap="none" spc="0" normalizeH="0" baseline="0" noProof="0" dirty="0">
                <a:ln>
                  <a:noFill/>
                </a:ln>
                <a:solidFill>
                  <a:srgbClr val="005B79"/>
                </a:solidFill>
                <a:effectLst/>
                <a:uLnTx/>
                <a:uFillTx/>
                <a:latin typeface="Gotham Pro" panose="02000503040000020004" pitchFamily="50" charset="0"/>
                <a:cs typeface="Gotham Pro" panose="02000503040000020004" pitchFamily="50" charset="0"/>
              </a:rPr>
              <a:t>THE MOVEMENT</a:t>
            </a:r>
            <a:endParaRPr kumimoji="0" lang="en-US" sz="4800" u="none" strike="noStrike" kern="1200" cap="none" spc="0" normalizeH="0" baseline="0" noProof="0" dirty="0">
              <a:ln>
                <a:noFill/>
              </a:ln>
              <a:solidFill>
                <a:srgbClr val="005B79"/>
              </a:solidFill>
              <a:effectLst/>
              <a:uLnTx/>
              <a:uFillTx/>
              <a:latin typeface="Gotham Pro" panose="02000503040000020004" pitchFamily="50" charset="0"/>
              <a:cs typeface="Gotham Pro" panose="02000503040000020004" pitchFamily="50" charset="0"/>
            </a:endParaRPr>
          </a:p>
        </p:txBody>
      </p:sp>
      <p:grpSp>
        <p:nvGrpSpPr>
          <p:cNvPr id="1119" name="Group 1118">
            <a:extLst>
              <a:ext uri="{FF2B5EF4-FFF2-40B4-BE49-F238E27FC236}">
                <a16:creationId xmlns:a16="http://schemas.microsoft.com/office/drawing/2014/main" id="{843D0943-DB55-5C35-1567-1EEAA3F9409A}"/>
              </a:ext>
            </a:extLst>
          </p:cNvPr>
          <p:cNvGrpSpPr>
            <a:grpSpLocks noChangeAspect="1"/>
          </p:cNvGrpSpPr>
          <p:nvPr/>
        </p:nvGrpSpPr>
        <p:grpSpPr>
          <a:xfrm>
            <a:off x="10636848" y="5945429"/>
            <a:ext cx="1324800" cy="669726"/>
            <a:chOff x="5982664" y="1463803"/>
            <a:chExt cx="5844352" cy="2954493"/>
          </a:xfrm>
        </p:grpSpPr>
        <p:sp>
          <p:nvSpPr>
            <p:cNvPr id="1120" name="Freeform: Shape 1119">
              <a:extLst>
                <a:ext uri="{FF2B5EF4-FFF2-40B4-BE49-F238E27FC236}">
                  <a16:creationId xmlns:a16="http://schemas.microsoft.com/office/drawing/2014/main" id="{DA39C43C-524E-0B35-CF78-8BF027277894}"/>
                </a:ext>
              </a:extLst>
            </p:cNvPr>
            <p:cNvSpPr/>
            <p:nvPr/>
          </p:nvSpPr>
          <p:spPr>
            <a:xfrm>
              <a:off x="5982664" y="2584795"/>
              <a:ext cx="3379456" cy="1359380"/>
            </a:xfrm>
            <a:custGeom>
              <a:avLst/>
              <a:gdLst>
                <a:gd name="connsiteX0" fmla="*/ 3379457 w 3379456"/>
                <a:gd name="connsiteY0" fmla="*/ 0 h 1359380"/>
                <a:gd name="connsiteX1" fmla="*/ 3151544 w 3379456"/>
                <a:gd name="connsiteY1" fmla="*/ 0 h 1359380"/>
                <a:gd name="connsiteX2" fmla="*/ 3151544 w 3379456"/>
                <a:gd name="connsiteY2" fmla="*/ 1031894 h 1359380"/>
                <a:gd name="connsiteX3" fmla="*/ 3379457 w 3379456"/>
                <a:gd name="connsiteY3" fmla="*/ 1031894 h 1359380"/>
                <a:gd name="connsiteX4" fmla="*/ 3379457 w 3379456"/>
                <a:gd name="connsiteY4" fmla="*/ 0 h 1359380"/>
                <a:gd name="connsiteX5" fmla="*/ 3038983 w 3379456"/>
                <a:gd name="connsiteY5" fmla="*/ 544646 h 1359380"/>
                <a:gd name="connsiteX6" fmla="*/ 2968599 w 3379456"/>
                <a:gd name="connsiteY6" fmla="*/ 428594 h 1359380"/>
                <a:gd name="connsiteX7" fmla="*/ 2860787 w 3379456"/>
                <a:gd name="connsiteY7" fmla="*/ 355556 h 1359380"/>
                <a:gd name="connsiteX8" fmla="*/ 2722949 w 3379456"/>
                <a:gd name="connsiteY8" fmla="*/ 330279 h 1359380"/>
                <a:gd name="connsiteX9" fmla="*/ 2578269 w 3379456"/>
                <a:gd name="connsiteY9" fmla="*/ 356254 h 1359380"/>
                <a:gd name="connsiteX10" fmla="*/ 2462218 w 3379456"/>
                <a:gd name="connsiteY10" fmla="*/ 429293 h 1359380"/>
                <a:gd name="connsiteX11" fmla="*/ 2384431 w 3379456"/>
                <a:gd name="connsiteY11" fmla="*/ 543948 h 1359380"/>
                <a:gd name="connsiteX12" fmla="*/ 2355802 w 3379456"/>
                <a:gd name="connsiteY12" fmla="*/ 694773 h 1359380"/>
                <a:gd name="connsiteX13" fmla="*/ 2385129 w 3379456"/>
                <a:gd name="connsiteY13" fmla="*/ 847553 h 1359380"/>
                <a:gd name="connsiteX14" fmla="*/ 2465709 w 3379456"/>
                <a:gd name="connsiteY14" fmla="*/ 960113 h 1359380"/>
                <a:gd name="connsiteX15" fmla="*/ 2585112 w 3379456"/>
                <a:gd name="connsiteY15" fmla="*/ 1029660 h 1359380"/>
                <a:gd name="connsiteX16" fmla="*/ 2729792 w 3379456"/>
                <a:gd name="connsiteY16" fmla="*/ 1053541 h 1359380"/>
                <a:gd name="connsiteX17" fmla="*/ 2912039 w 3379456"/>
                <a:gd name="connsiteY17" fmla="*/ 1015974 h 1359380"/>
                <a:gd name="connsiteX18" fmla="*/ 3038285 w 3379456"/>
                <a:gd name="connsiteY18" fmla="*/ 908860 h 1359380"/>
                <a:gd name="connsiteX19" fmla="*/ 2882712 w 3379456"/>
                <a:gd name="connsiteY19" fmla="*/ 810545 h 1359380"/>
                <a:gd name="connsiteX20" fmla="*/ 2822661 w 3379456"/>
                <a:gd name="connsiteY20" fmla="*/ 861797 h 1359380"/>
                <a:gd name="connsiteX21" fmla="*/ 2732585 w 3379456"/>
                <a:gd name="connsiteY21" fmla="*/ 881488 h 1359380"/>
                <a:gd name="connsiteX22" fmla="*/ 2674629 w 3379456"/>
                <a:gd name="connsiteY22" fmla="*/ 871992 h 1359380"/>
                <a:gd name="connsiteX23" fmla="*/ 2624075 w 3379456"/>
                <a:gd name="connsiteY23" fmla="*/ 845318 h 1359380"/>
                <a:gd name="connsiteX24" fmla="*/ 2587207 w 3379456"/>
                <a:gd name="connsiteY24" fmla="*/ 805098 h 1359380"/>
                <a:gd name="connsiteX25" fmla="*/ 2570169 w 3379456"/>
                <a:gd name="connsiteY25" fmla="*/ 753287 h 1359380"/>
                <a:gd name="connsiteX26" fmla="*/ 3062864 w 3379456"/>
                <a:gd name="connsiteY26" fmla="*/ 753287 h 1359380"/>
                <a:gd name="connsiteX27" fmla="*/ 3064261 w 3379456"/>
                <a:gd name="connsiteY27" fmla="*/ 727312 h 1359380"/>
                <a:gd name="connsiteX28" fmla="*/ 3064261 w 3379456"/>
                <a:gd name="connsiteY28" fmla="*/ 699940 h 1359380"/>
                <a:gd name="connsiteX29" fmla="*/ 3038983 w 3379456"/>
                <a:gd name="connsiteY29" fmla="*/ 544367 h 1359380"/>
                <a:gd name="connsiteX30" fmla="*/ 2570169 w 3379456"/>
                <a:gd name="connsiteY30" fmla="*/ 614193 h 1359380"/>
                <a:gd name="connsiteX31" fmla="*/ 2583855 w 3379456"/>
                <a:gd name="connsiteY31" fmla="*/ 564337 h 1359380"/>
                <a:gd name="connsiteX32" fmla="*/ 2616673 w 3379456"/>
                <a:gd name="connsiteY32" fmla="*/ 522720 h 1359380"/>
                <a:gd name="connsiteX33" fmla="*/ 2664435 w 3379456"/>
                <a:gd name="connsiteY33" fmla="*/ 494790 h 1359380"/>
                <a:gd name="connsiteX34" fmla="*/ 2724485 w 3379456"/>
                <a:gd name="connsiteY34" fmla="*/ 484595 h 1359380"/>
                <a:gd name="connsiteX35" fmla="*/ 2824756 w 3379456"/>
                <a:gd name="connsiteY35" fmla="*/ 522860 h 1359380"/>
                <a:gd name="connsiteX36" fmla="*/ 2858133 w 3379456"/>
                <a:gd name="connsiteY36" fmla="*/ 614333 h 1359380"/>
                <a:gd name="connsiteX37" fmla="*/ 2570169 w 3379456"/>
                <a:gd name="connsiteY37" fmla="*/ 614333 h 1359380"/>
                <a:gd name="connsiteX38" fmla="*/ 2042561 w 3379456"/>
                <a:gd name="connsiteY38" fmla="*/ 754823 h 1359380"/>
                <a:gd name="connsiteX39" fmla="*/ 2009882 w 3379456"/>
                <a:gd name="connsiteY39" fmla="*/ 809427 h 1359380"/>
                <a:gd name="connsiteX40" fmla="*/ 1957931 w 3379456"/>
                <a:gd name="connsiteY40" fmla="*/ 846994 h 1359380"/>
                <a:gd name="connsiteX41" fmla="*/ 1889083 w 3379456"/>
                <a:gd name="connsiteY41" fmla="*/ 861378 h 1359380"/>
                <a:gd name="connsiteX42" fmla="*/ 1821491 w 3379456"/>
                <a:gd name="connsiteY42" fmla="*/ 846994 h 1359380"/>
                <a:gd name="connsiteX43" fmla="*/ 1771635 w 3379456"/>
                <a:gd name="connsiteY43" fmla="*/ 808729 h 1359380"/>
                <a:gd name="connsiteX44" fmla="*/ 1740213 w 3379456"/>
                <a:gd name="connsiteY44" fmla="*/ 753427 h 1359380"/>
                <a:gd name="connsiteX45" fmla="*/ 1729320 w 3379456"/>
                <a:gd name="connsiteY45" fmla="*/ 687930 h 1359380"/>
                <a:gd name="connsiteX46" fmla="*/ 1740213 w 3379456"/>
                <a:gd name="connsiteY46" fmla="*/ 621036 h 1359380"/>
                <a:gd name="connsiteX47" fmla="*/ 1771635 w 3379456"/>
                <a:gd name="connsiteY47" fmla="*/ 566432 h 1359380"/>
                <a:gd name="connsiteX48" fmla="*/ 1821491 w 3379456"/>
                <a:gd name="connsiteY48" fmla="*/ 529563 h 1359380"/>
                <a:gd name="connsiteX49" fmla="*/ 1889083 w 3379456"/>
                <a:gd name="connsiteY49" fmla="*/ 515877 h 1359380"/>
                <a:gd name="connsiteX50" fmla="*/ 1957373 w 3379456"/>
                <a:gd name="connsiteY50" fmla="*/ 529563 h 1359380"/>
                <a:gd name="connsiteX51" fmla="*/ 2009184 w 3379456"/>
                <a:gd name="connsiteY51" fmla="*/ 567130 h 1359380"/>
                <a:gd name="connsiteX52" fmla="*/ 2042561 w 3379456"/>
                <a:gd name="connsiteY52" fmla="*/ 622432 h 1359380"/>
                <a:gd name="connsiteX53" fmla="*/ 2054152 w 3379456"/>
                <a:gd name="connsiteY53" fmla="*/ 687930 h 1359380"/>
                <a:gd name="connsiteX54" fmla="*/ 2042561 w 3379456"/>
                <a:gd name="connsiteY54" fmla="*/ 754823 h 1359380"/>
                <a:gd name="connsiteX55" fmla="*/ 2267123 w 3379456"/>
                <a:gd name="connsiteY55" fmla="*/ 352204 h 1359380"/>
                <a:gd name="connsiteX56" fmla="*/ 2055549 w 3379456"/>
                <a:gd name="connsiteY56" fmla="*/ 352204 h 1359380"/>
                <a:gd name="connsiteX57" fmla="*/ 2055549 w 3379456"/>
                <a:gd name="connsiteY57" fmla="*/ 439627 h 1359380"/>
                <a:gd name="connsiteX58" fmla="*/ 2052756 w 3379456"/>
                <a:gd name="connsiteY58" fmla="*/ 439627 h 1359380"/>
                <a:gd name="connsiteX59" fmla="*/ 1958630 w 3379456"/>
                <a:gd name="connsiteY59" fmla="*/ 359047 h 1359380"/>
                <a:gd name="connsiteX60" fmla="*/ 1835875 w 3379456"/>
                <a:gd name="connsiteY60" fmla="*/ 333072 h 1359380"/>
                <a:gd name="connsiteX61" fmla="*/ 1699295 w 3379456"/>
                <a:gd name="connsiteY61" fmla="*/ 362399 h 1359380"/>
                <a:gd name="connsiteX62" fmla="*/ 1597627 w 3379456"/>
                <a:gd name="connsiteY62" fmla="*/ 440884 h 1359380"/>
                <a:gd name="connsiteX63" fmla="*/ 1534225 w 3379456"/>
                <a:gd name="connsiteY63" fmla="*/ 554142 h 1359380"/>
                <a:gd name="connsiteX64" fmla="*/ 1512439 w 3379456"/>
                <a:gd name="connsiteY64" fmla="*/ 689326 h 1359380"/>
                <a:gd name="connsiteX65" fmla="*/ 1534225 w 3379456"/>
                <a:gd name="connsiteY65" fmla="*/ 823672 h 1359380"/>
                <a:gd name="connsiteX66" fmla="*/ 1597627 w 3379456"/>
                <a:gd name="connsiteY66" fmla="*/ 934975 h 1359380"/>
                <a:gd name="connsiteX67" fmla="*/ 1699295 w 3379456"/>
                <a:gd name="connsiteY67" fmla="*/ 1010807 h 1359380"/>
                <a:gd name="connsiteX68" fmla="*/ 1837132 w 3379456"/>
                <a:gd name="connsiteY68" fmla="*/ 1038737 h 1359380"/>
                <a:gd name="connsiteX69" fmla="*/ 1958630 w 3379456"/>
                <a:gd name="connsiteY69" fmla="*/ 1014158 h 1359380"/>
                <a:gd name="connsiteX70" fmla="*/ 2043259 w 3379456"/>
                <a:gd name="connsiteY70" fmla="*/ 948661 h 1359380"/>
                <a:gd name="connsiteX71" fmla="*/ 2047309 w 3379456"/>
                <a:gd name="connsiteY71" fmla="*/ 948661 h 1359380"/>
                <a:gd name="connsiteX72" fmla="*/ 2047309 w 3379456"/>
                <a:gd name="connsiteY72" fmla="*/ 989580 h 1359380"/>
                <a:gd name="connsiteX73" fmla="*/ 2000246 w 3379456"/>
                <a:gd name="connsiteY73" fmla="*/ 1127417 h 1359380"/>
                <a:gd name="connsiteX74" fmla="*/ 1854868 w 3379456"/>
                <a:gd name="connsiteY74" fmla="*/ 1179228 h 1359380"/>
                <a:gd name="connsiteX75" fmla="*/ 1738118 w 3379456"/>
                <a:gd name="connsiteY75" fmla="*/ 1158001 h 1359380"/>
                <a:gd name="connsiteX76" fmla="*/ 1629608 w 3379456"/>
                <a:gd name="connsiteY76" fmla="*/ 1093202 h 1359380"/>
                <a:gd name="connsiteX77" fmla="*/ 1517746 w 3379456"/>
                <a:gd name="connsiteY77" fmla="*/ 1252965 h 1359380"/>
                <a:gd name="connsiteX78" fmla="*/ 1682257 w 3379456"/>
                <a:gd name="connsiteY78" fmla="*/ 1332148 h 1359380"/>
                <a:gd name="connsiteX79" fmla="*/ 1867157 w 3379456"/>
                <a:gd name="connsiteY79" fmla="*/ 1359380 h 1359380"/>
                <a:gd name="connsiteX80" fmla="*/ 2031668 w 3379456"/>
                <a:gd name="connsiteY80" fmla="*/ 1335499 h 1359380"/>
                <a:gd name="connsiteX81" fmla="*/ 2157914 w 3379456"/>
                <a:gd name="connsiteY81" fmla="*/ 1263159 h 1359380"/>
                <a:gd name="connsiteX82" fmla="*/ 2238354 w 3379456"/>
                <a:gd name="connsiteY82" fmla="*/ 1140963 h 1359380"/>
                <a:gd name="connsiteX83" fmla="*/ 2266983 w 3379456"/>
                <a:gd name="connsiteY83" fmla="*/ 967654 h 1359380"/>
                <a:gd name="connsiteX84" fmla="*/ 2266983 w 3379456"/>
                <a:gd name="connsiteY84" fmla="*/ 352065 h 1359380"/>
                <a:gd name="connsiteX85" fmla="*/ 1431860 w 3379456"/>
                <a:gd name="connsiteY85" fmla="*/ 1031894 h 1359380"/>
                <a:gd name="connsiteX86" fmla="*/ 1431860 w 3379456"/>
                <a:gd name="connsiteY86" fmla="*/ 611539 h 1359380"/>
                <a:gd name="connsiteX87" fmla="*/ 1418872 w 3379456"/>
                <a:gd name="connsiteY87" fmla="*/ 510571 h 1359380"/>
                <a:gd name="connsiteX88" fmla="*/ 1376557 w 3379456"/>
                <a:gd name="connsiteY88" fmla="*/ 421193 h 1359380"/>
                <a:gd name="connsiteX89" fmla="*/ 1299469 w 3379456"/>
                <a:gd name="connsiteY89" fmla="*/ 357790 h 1359380"/>
                <a:gd name="connsiteX90" fmla="*/ 1183417 w 3379456"/>
                <a:gd name="connsiteY90" fmla="*/ 333212 h 1359380"/>
                <a:gd name="connsiteX91" fmla="*/ 1116524 w 3379456"/>
                <a:gd name="connsiteY91" fmla="*/ 342848 h 1359380"/>
                <a:gd name="connsiteX92" fmla="*/ 1058428 w 3379456"/>
                <a:gd name="connsiteY92" fmla="*/ 367427 h 1359380"/>
                <a:gd name="connsiteX93" fmla="*/ 1012063 w 3379456"/>
                <a:gd name="connsiteY93" fmla="*/ 403597 h 1359380"/>
                <a:gd name="connsiteX94" fmla="*/ 979943 w 3379456"/>
                <a:gd name="connsiteY94" fmla="*/ 446610 h 1359380"/>
                <a:gd name="connsiteX95" fmla="*/ 977150 w 3379456"/>
                <a:gd name="connsiteY95" fmla="*/ 446610 h 1359380"/>
                <a:gd name="connsiteX96" fmla="*/ 977150 w 3379456"/>
                <a:gd name="connsiteY96" fmla="*/ 352484 h 1359380"/>
                <a:gd name="connsiteX97" fmla="*/ 760130 w 3379456"/>
                <a:gd name="connsiteY97" fmla="*/ 352484 h 1359380"/>
                <a:gd name="connsiteX98" fmla="*/ 760130 w 3379456"/>
                <a:gd name="connsiteY98" fmla="*/ 1032174 h 1359380"/>
                <a:gd name="connsiteX99" fmla="*/ 985390 w 3379456"/>
                <a:gd name="connsiteY99" fmla="*/ 1032174 h 1359380"/>
                <a:gd name="connsiteX100" fmla="*/ 985390 w 3379456"/>
                <a:gd name="connsiteY100" fmla="*/ 663630 h 1359380"/>
                <a:gd name="connsiteX101" fmla="*/ 992931 w 3379456"/>
                <a:gd name="connsiteY101" fmla="*/ 608328 h 1359380"/>
                <a:gd name="connsiteX102" fmla="*/ 1015415 w 3379456"/>
                <a:gd name="connsiteY102" fmla="*/ 561265 h 1359380"/>
                <a:gd name="connsiteX103" fmla="*/ 1052982 w 3379456"/>
                <a:gd name="connsiteY103" fmla="*/ 529284 h 1359380"/>
                <a:gd name="connsiteX104" fmla="*/ 1105491 w 3379456"/>
                <a:gd name="connsiteY104" fmla="*/ 517693 h 1359380"/>
                <a:gd name="connsiteX105" fmla="*/ 1155347 w 3379456"/>
                <a:gd name="connsiteY105" fmla="*/ 529284 h 1359380"/>
                <a:gd name="connsiteX106" fmla="*/ 1186071 w 3379456"/>
                <a:gd name="connsiteY106" fmla="*/ 560706 h 1359380"/>
                <a:gd name="connsiteX107" fmla="*/ 1201712 w 3379456"/>
                <a:gd name="connsiteY107" fmla="*/ 606372 h 1359380"/>
                <a:gd name="connsiteX108" fmla="*/ 1206460 w 3379456"/>
                <a:gd name="connsiteY108" fmla="*/ 660977 h 1359380"/>
                <a:gd name="connsiteX109" fmla="*/ 1206460 w 3379456"/>
                <a:gd name="connsiteY109" fmla="*/ 1032174 h 1359380"/>
                <a:gd name="connsiteX110" fmla="*/ 1431580 w 3379456"/>
                <a:gd name="connsiteY110" fmla="*/ 1032174 h 1359380"/>
                <a:gd name="connsiteX111" fmla="*/ 146077 w 3379456"/>
                <a:gd name="connsiteY111" fmla="*/ 566432 h 1359380"/>
                <a:gd name="connsiteX112" fmla="*/ 221908 w 3379456"/>
                <a:gd name="connsiteY112" fmla="*/ 517274 h 1359380"/>
                <a:gd name="connsiteX113" fmla="*/ 314079 w 3379456"/>
                <a:gd name="connsiteY113" fmla="*/ 496745 h 1359380"/>
                <a:gd name="connsiteX114" fmla="*/ 401362 w 3379456"/>
                <a:gd name="connsiteY114" fmla="*/ 520626 h 1359380"/>
                <a:gd name="connsiteX115" fmla="*/ 436834 w 3379456"/>
                <a:gd name="connsiteY115" fmla="*/ 595061 h 1359380"/>
                <a:gd name="connsiteX116" fmla="*/ 436834 w 3379456"/>
                <a:gd name="connsiteY116" fmla="*/ 605953 h 1359380"/>
                <a:gd name="connsiteX117" fmla="*/ 285311 w 3379456"/>
                <a:gd name="connsiteY117" fmla="*/ 614193 h 1359380"/>
                <a:gd name="connsiteX118" fmla="*/ 143982 w 3379456"/>
                <a:gd name="connsiteY118" fmla="*/ 647011 h 1359380"/>
                <a:gd name="connsiteX119" fmla="*/ 40220 w 3379456"/>
                <a:gd name="connsiteY119" fmla="*/ 716558 h 1359380"/>
                <a:gd name="connsiteX120" fmla="*/ 0 w 3379456"/>
                <a:gd name="connsiteY120" fmla="*/ 835263 h 1359380"/>
                <a:gd name="connsiteX121" fmla="*/ 23182 w 3379456"/>
                <a:gd name="connsiteY121" fmla="*/ 936232 h 1359380"/>
                <a:gd name="connsiteX122" fmla="*/ 82535 w 3379456"/>
                <a:gd name="connsiteY122" fmla="*/ 1001729 h 1359380"/>
                <a:gd name="connsiteX123" fmla="*/ 162416 w 3379456"/>
                <a:gd name="connsiteY123" fmla="*/ 1037201 h 1359380"/>
                <a:gd name="connsiteX124" fmla="*/ 247046 w 3379456"/>
                <a:gd name="connsiteY124" fmla="*/ 1048094 h 1359380"/>
                <a:gd name="connsiteX125" fmla="*/ 361002 w 3379456"/>
                <a:gd name="connsiteY125" fmla="*/ 1024912 h 1359380"/>
                <a:gd name="connsiteX126" fmla="*/ 439487 w 3379456"/>
                <a:gd name="connsiteY126" fmla="*/ 959415 h 1359380"/>
                <a:gd name="connsiteX127" fmla="*/ 443537 w 3379456"/>
                <a:gd name="connsiteY127" fmla="*/ 959415 h 1359380"/>
                <a:gd name="connsiteX128" fmla="*/ 443537 w 3379456"/>
                <a:gd name="connsiteY128" fmla="*/ 1031755 h 1359380"/>
                <a:gd name="connsiteX129" fmla="*/ 648268 w 3379456"/>
                <a:gd name="connsiteY129" fmla="*/ 1031755 h 1359380"/>
                <a:gd name="connsiteX130" fmla="*/ 648268 w 3379456"/>
                <a:gd name="connsiteY130" fmla="*/ 689186 h 1359380"/>
                <a:gd name="connsiteX131" fmla="*/ 631230 w 3379456"/>
                <a:gd name="connsiteY131" fmla="*/ 528865 h 1359380"/>
                <a:gd name="connsiteX132" fmla="*/ 577324 w 3379456"/>
                <a:gd name="connsiteY132" fmla="*/ 417003 h 1359380"/>
                <a:gd name="connsiteX133" fmla="*/ 481104 w 3379456"/>
                <a:gd name="connsiteY133" fmla="*/ 351506 h 1359380"/>
                <a:gd name="connsiteX134" fmla="*/ 335725 w 3379456"/>
                <a:gd name="connsiteY134" fmla="*/ 330279 h 1359380"/>
                <a:gd name="connsiteX135" fmla="*/ 172611 w 3379456"/>
                <a:gd name="connsiteY135" fmla="*/ 358908 h 1359380"/>
                <a:gd name="connsiteX136" fmla="*/ 32679 w 3379456"/>
                <a:gd name="connsiteY136" fmla="*/ 444934 h 1359380"/>
                <a:gd name="connsiteX137" fmla="*/ 145937 w 3379456"/>
                <a:gd name="connsiteY137" fmla="*/ 566432 h 1359380"/>
                <a:gd name="connsiteX138" fmla="*/ 443677 w 3379456"/>
                <a:gd name="connsiteY138" fmla="*/ 758873 h 1359380"/>
                <a:gd name="connsiteX139" fmla="*/ 407507 w 3379456"/>
                <a:gd name="connsiteY139" fmla="*/ 860540 h 1359380"/>
                <a:gd name="connsiteX140" fmla="*/ 303046 w 3379456"/>
                <a:gd name="connsiteY140" fmla="*/ 898107 h 1359380"/>
                <a:gd name="connsiteX141" fmla="*/ 268971 w 3379456"/>
                <a:gd name="connsiteY141" fmla="*/ 894755 h 1359380"/>
                <a:gd name="connsiteX142" fmla="*/ 237549 w 3379456"/>
                <a:gd name="connsiteY142" fmla="*/ 883164 h 1359380"/>
                <a:gd name="connsiteX143" fmla="*/ 215065 w 3379456"/>
                <a:gd name="connsiteY143" fmla="*/ 861378 h 1359380"/>
                <a:gd name="connsiteX144" fmla="*/ 206267 w 3379456"/>
                <a:gd name="connsiteY144" fmla="*/ 828560 h 1359380"/>
                <a:gd name="connsiteX145" fmla="*/ 225399 w 3379456"/>
                <a:gd name="connsiteY145" fmla="*/ 780100 h 1359380"/>
                <a:gd name="connsiteX146" fmla="*/ 273859 w 3379456"/>
                <a:gd name="connsiteY146" fmla="*/ 752030 h 1359380"/>
                <a:gd name="connsiteX147" fmla="*/ 340753 w 3379456"/>
                <a:gd name="connsiteY147" fmla="*/ 739043 h 1359380"/>
                <a:gd name="connsiteX148" fmla="*/ 415188 w 3379456"/>
                <a:gd name="connsiteY148" fmla="*/ 735691 h 1359380"/>
                <a:gd name="connsiteX149" fmla="*/ 443816 w 3379456"/>
                <a:gd name="connsiteY149" fmla="*/ 735691 h 1359380"/>
                <a:gd name="connsiteX150" fmla="*/ 443816 w 3379456"/>
                <a:gd name="connsiteY150" fmla="*/ 758873 h 13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79456" h="1359380">
                  <a:moveTo>
                    <a:pt x="3379457" y="0"/>
                  </a:moveTo>
                  <a:lnTo>
                    <a:pt x="3151544" y="0"/>
                  </a:lnTo>
                  <a:lnTo>
                    <a:pt x="3151544" y="1031894"/>
                  </a:lnTo>
                  <a:lnTo>
                    <a:pt x="3379457" y="1031894"/>
                  </a:lnTo>
                  <a:lnTo>
                    <a:pt x="3379457" y="0"/>
                  </a:lnTo>
                  <a:close/>
                  <a:moveTo>
                    <a:pt x="3038983" y="544646"/>
                  </a:moveTo>
                  <a:cubicBezTo>
                    <a:pt x="3022085" y="499119"/>
                    <a:pt x="2998763" y="460435"/>
                    <a:pt x="2968599" y="428594"/>
                  </a:cubicBezTo>
                  <a:cubicBezTo>
                    <a:pt x="2938573" y="396754"/>
                    <a:pt x="2902682" y="372454"/>
                    <a:pt x="2860787" y="355556"/>
                  </a:cubicBezTo>
                  <a:cubicBezTo>
                    <a:pt x="2818891" y="338798"/>
                    <a:pt x="2772945" y="330279"/>
                    <a:pt x="2722949" y="330279"/>
                  </a:cubicBezTo>
                  <a:cubicBezTo>
                    <a:pt x="2672954" y="330279"/>
                    <a:pt x="2622818" y="338937"/>
                    <a:pt x="2578269" y="356254"/>
                  </a:cubicBezTo>
                  <a:cubicBezTo>
                    <a:pt x="2533720" y="373571"/>
                    <a:pt x="2495036" y="397871"/>
                    <a:pt x="2462218" y="429293"/>
                  </a:cubicBezTo>
                  <a:cubicBezTo>
                    <a:pt x="2429539" y="460714"/>
                    <a:pt x="2403563" y="498840"/>
                    <a:pt x="2384431" y="543948"/>
                  </a:cubicBezTo>
                  <a:cubicBezTo>
                    <a:pt x="2365299" y="588916"/>
                    <a:pt x="2355802" y="639191"/>
                    <a:pt x="2355802" y="694773"/>
                  </a:cubicBezTo>
                  <a:cubicBezTo>
                    <a:pt x="2355802" y="750354"/>
                    <a:pt x="2365578" y="803004"/>
                    <a:pt x="2385129" y="847553"/>
                  </a:cubicBezTo>
                  <a:cubicBezTo>
                    <a:pt x="2404681" y="892102"/>
                    <a:pt x="2431494" y="929668"/>
                    <a:pt x="2465709" y="960113"/>
                  </a:cubicBezTo>
                  <a:cubicBezTo>
                    <a:pt x="2499784" y="990697"/>
                    <a:pt x="2539585" y="1013739"/>
                    <a:pt x="2585112" y="1029660"/>
                  </a:cubicBezTo>
                  <a:cubicBezTo>
                    <a:pt x="2630639" y="1045580"/>
                    <a:pt x="2678819" y="1053541"/>
                    <a:pt x="2729792" y="1053541"/>
                  </a:cubicBezTo>
                  <a:cubicBezTo>
                    <a:pt x="2798920" y="1053541"/>
                    <a:pt x="2859669" y="1041112"/>
                    <a:pt x="2912039" y="1015974"/>
                  </a:cubicBezTo>
                  <a:cubicBezTo>
                    <a:pt x="2964409" y="990976"/>
                    <a:pt x="3006444" y="955225"/>
                    <a:pt x="3038285" y="908860"/>
                  </a:cubicBezTo>
                  <a:lnTo>
                    <a:pt x="2882712" y="810545"/>
                  </a:lnTo>
                  <a:cubicBezTo>
                    <a:pt x="2867211" y="831493"/>
                    <a:pt x="2847240" y="848530"/>
                    <a:pt x="2822661" y="861797"/>
                  </a:cubicBezTo>
                  <a:cubicBezTo>
                    <a:pt x="2798082" y="875064"/>
                    <a:pt x="2768057" y="881488"/>
                    <a:pt x="2732585" y="881488"/>
                  </a:cubicBezTo>
                  <a:cubicBezTo>
                    <a:pt x="2712615" y="881488"/>
                    <a:pt x="2693203" y="878276"/>
                    <a:pt x="2674629" y="871992"/>
                  </a:cubicBezTo>
                  <a:cubicBezTo>
                    <a:pt x="2655916" y="865568"/>
                    <a:pt x="2639158" y="856770"/>
                    <a:pt x="2624075" y="845318"/>
                  </a:cubicBezTo>
                  <a:cubicBezTo>
                    <a:pt x="2609132" y="834006"/>
                    <a:pt x="2596703" y="820600"/>
                    <a:pt x="2587207" y="805098"/>
                  </a:cubicBezTo>
                  <a:cubicBezTo>
                    <a:pt x="2577710" y="789597"/>
                    <a:pt x="2571985" y="772280"/>
                    <a:pt x="2570169" y="753287"/>
                  </a:cubicBezTo>
                  <a:lnTo>
                    <a:pt x="3062864" y="753287"/>
                  </a:lnTo>
                  <a:cubicBezTo>
                    <a:pt x="3063702" y="745047"/>
                    <a:pt x="3064261" y="736529"/>
                    <a:pt x="3064261" y="727312"/>
                  </a:cubicBezTo>
                  <a:lnTo>
                    <a:pt x="3064261" y="699940"/>
                  </a:lnTo>
                  <a:cubicBezTo>
                    <a:pt x="3064261" y="641705"/>
                    <a:pt x="3055882" y="589893"/>
                    <a:pt x="3038983" y="544367"/>
                  </a:cubicBezTo>
                  <a:moveTo>
                    <a:pt x="2570169" y="614193"/>
                  </a:moveTo>
                  <a:cubicBezTo>
                    <a:pt x="2571007" y="596876"/>
                    <a:pt x="2575616" y="580257"/>
                    <a:pt x="2583855" y="564337"/>
                  </a:cubicBezTo>
                  <a:cubicBezTo>
                    <a:pt x="2592095" y="548416"/>
                    <a:pt x="2602988" y="534591"/>
                    <a:pt x="2616673" y="522720"/>
                  </a:cubicBezTo>
                  <a:cubicBezTo>
                    <a:pt x="2630360" y="510850"/>
                    <a:pt x="2646280" y="501493"/>
                    <a:pt x="2664435" y="494790"/>
                  </a:cubicBezTo>
                  <a:cubicBezTo>
                    <a:pt x="2682590" y="487947"/>
                    <a:pt x="2702700" y="484595"/>
                    <a:pt x="2724485" y="484595"/>
                  </a:cubicBezTo>
                  <a:cubicBezTo>
                    <a:pt x="2769035" y="484595"/>
                    <a:pt x="2802551" y="497304"/>
                    <a:pt x="2824756" y="522860"/>
                  </a:cubicBezTo>
                  <a:cubicBezTo>
                    <a:pt x="2847101" y="548277"/>
                    <a:pt x="2858133" y="578861"/>
                    <a:pt x="2858133" y="614333"/>
                  </a:cubicBezTo>
                  <a:lnTo>
                    <a:pt x="2570169" y="614333"/>
                  </a:lnTo>
                  <a:close/>
                  <a:moveTo>
                    <a:pt x="2042561" y="754823"/>
                  </a:moveTo>
                  <a:cubicBezTo>
                    <a:pt x="2034880" y="775771"/>
                    <a:pt x="2023848" y="793926"/>
                    <a:pt x="2009882" y="809427"/>
                  </a:cubicBezTo>
                  <a:cubicBezTo>
                    <a:pt x="1995777" y="824929"/>
                    <a:pt x="1978460" y="837358"/>
                    <a:pt x="1957931" y="846994"/>
                  </a:cubicBezTo>
                  <a:cubicBezTo>
                    <a:pt x="1937542" y="856491"/>
                    <a:pt x="1914499" y="861378"/>
                    <a:pt x="1889083" y="861378"/>
                  </a:cubicBezTo>
                  <a:cubicBezTo>
                    <a:pt x="1863666" y="861378"/>
                    <a:pt x="1841042" y="856630"/>
                    <a:pt x="1821491" y="846994"/>
                  </a:cubicBezTo>
                  <a:cubicBezTo>
                    <a:pt x="1801939" y="837358"/>
                    <a:pt x="1785321" y="824650"/>
                    <a:pt x="1771635" y="808729"/>
                  </a:cubicBezTo>
                  <a:cubicBezTo>
                    <a:pt x="1757949" y="792809"/>
                    <a:pt x="1747475" y="774375"/>
                    <a:pt x="1740213" y="753427"/>
                  </a:cubicBezTo>
                  <a:cubicBezTo>
                    <a:pt x="1732951" y="732479"/>
                    <a:pt x="1729320" y="710693"/>
                    <a:pt x="1729320" y="687930"/>
                  </a:cubicBezTo>
                  <a:cubicBezTo>
                    <a:pt x="1729320" y="665166"/>
                    <a:pt x="1732951" y="641984"/>
                    <a:pt x="1740213" y="621036"/>
                  </a:cubicBezTo>
                  <a:cubicBezTo>
                    <a:pt x="1747475" y="600088"/>
                    <a:pt x="1757949" y="581933"/>
                    <a:pt x="1771635" y="566432"/>
                  </a:cubicBezTo>
                  <a:cubicBezTo>
                    <a:pt x="1785321" y="550930"/>
                    <a:pt x="1801939" y="538641"/>
                    <a:pt x="1821491" y="529563"/>
                  </a:cubicBezTo>
                  <a:cubicBezTo>
                    <a:pt x="1841042" y="520486"/>
                    <a:pt x="1863526" y="515877"/>
                    <a:pt x="1889083" y="515877"/>
                  </a:cubicBezTo>
                  <a:cubicBezTo>
                    <a:pt x="1914639" y="515877"/>
                    <a:pt x="1937263" y="520486"/>
                    <a:pt x="1957373" y="529563"/>
                  </a:cubicBezTo>
                  <a:cubicBezTo>
                    <a:pt x="1977343" y="538641"/>
                    <a:pt x="1994660" y="551210"/>
                    <a:pt x="2009184" y="567130"/>
                  </a:cubicBezTo>
                  <a:cubicBezTo>
                    <a:pt x="2023708" y="583050"/>
                    <a:pt x="2034880" y="601484"/>
                    <a:pt x="2042561" y="622432"/>
                  </a:cubicBezTo>
                  <a:cubicBezTo>
                    <a:pt x="2050242" y="643380"/>
                    <a:pt x="2054152" y="665166"/>
                    <a:pt x="2054152" y="687930"/>
                  </a:cubicBezTo>
                  <a:cubicBezTo>
                    <a:pt x="2054152" y="710693"/>
                    <a:pt x="2050242" y="733875"/>
                    <a:pt x="2042561" y="754823"/>
                  </a:cubicBezTo>
                  <a:moveTo>
                    <a:pt x="2267123" y="352204"/>
                  </a:moveTo>
                  <a:lnTo>
                    <a:pt x="2055549" y="352204"/>
                  </a:lnTo>
                  <a:lnTo>
                    <a:pt x="2055549" y="439627"/>
                  </a:lnTo>
                  <a:lnTo>
                    <a:pt x="2052756" y="439627"/>
                  </a:lnTo>
                  <a:cubicBezTo>
                    <a:pt x="2029154" y="403317"/>
                    <a:pt x="1997733" y="376364"/>
                    <a:pt x="1958630" y="359047"/>
                  </a:cubicBezTo>
                  <a:cubicBezTo>
                    <a:pt x="1919527" y="341730"/>
                    <a:pt x="1878609" y="333072"/>
                    <a:pt x="1835875" y="333072"/>
                  </a:cubicBezTo>
                  <a:cubicBezTo>
                    <a:pt x="1784902" y="333072"/>
                    <a:pt x="1739375" y="342848"/>
                    <a:pt x="1699295" y="362399"/>
                  </a:cubicBezTo>
                  <a:cubicBezTo>
                    <a:pt x="1659214" y="381950"/>
                    <a:pt x="1625418" y="408205"/>
                    <a:pt x="1597627" y="440884"/>
                  </a:cubicBezTo>
                  <a:cubicBezTo>
                    <a:pt x="1569837" y="473702"/>
                    <a:pt x="1548749" y="511408"/>
                    <a:pt x="1534225" y="554142"/>
                  </a:cubicBezTo>
                  <a:cubicBezTo>
                    <a:pt x="1519701" y="596876"/>
                    <a:pt x="1512439" y="641984"/>
                    <a:pt x="1512439" y="689326"/>
                  </a:cubicBezTo>
                  <a:cubicBezTo>
                    <a:pt x="1512439" y="736668"/>
                    <a:pt x="1519701" y="781497"/>
                    <a:pt x="1534225" y="823672"/>
                  </a:cubicBezTo>
                  <a:cubicBezTo>
                    <a:pt x="1548749" y="865987"/>
                    <a:pt x="1569976" y="902995"/>
                    <a:pt x="1597627" y="934975"/>
                  </a:cubicBezTo>
                  <a:cubicBezTo>
                    <a:pt x="1625418" y="966816"/>
                    <a:pt x="1659214" y="992093"/>
                    <a:pt x="1699295" y="1010807"/>
                  </a:cubicBezTo>
                  <a:cubicBezTo>
                    <a:pt x="1739375" y="1029520"/>
                    <a:pt x="1785321" y="1038737"/>
                    <a:pt x="1837132" y="1038737"/>
                  </a:cubicBezTo>
                  <a:cubicBezTo>
                    <a:pt x="1882659" y="1038737"/>
                    <a:pt x="1923158" y="1030638"/>
                    <a:pt x="1958630" y="1014158"/>
                  </a:cubicBezTo>
                  <a:cubicBezTo>
                    <a:pt x="1994102" y="997819"/>
                    <a:pt x="2022311" y="975893"/>
                    <a:pt x="2043259" y="948661"/>
                  </a:cubicBezTo>
                  <a:lnTo>
                    <a:pt x="2047309" y="948661"/>
                  </a:lnTo>
                  <a:lnTo>
                    <a:pt x="2047309" y="989580"/>
                  </a:lnTo>
                  <a:cubicBezTo>
                    <a:pt x="2047309" y="1046837"/>
                    <a:pt x="2031668" y="1092783"/>
                    <a:pt x="2000246" y="1127417"/>
                  </a:cubicBezTo>
                  <a:cubicBezTo>
                    <a:pt x="1968824" y="1161911"/>
                    <a:pt x="1920365" y="1179228"/>
                    <a:pt x="1854868" y="1179228"/>
                  </a:cubicBezTo>
                  <a:cubicBezTo>
                    <a:pt x="1816743" y="1179228"/>
                    <a:pt x="1777779" y="1172106"/>
                    <a:pt x="1738118" y="1158001"/>
                  </a:cubicBezTo>
                  <a:cubicBezTo>
                    <a:pt x="1698596" y="1143896"/>
                    <a:pt x="1662426" y="1122250"/>
                    <a:pt x="1629608" y="1093202"/>
                  </a:cubicBezTo>
                  <a:lnTo>
                    <a:pt x="1517746" y="1252965"/>
                  </a:lnTo>
                  <a:cubicBezTo>
                    <a:pt x="1564111" y="1287459"/>
                    <a:pt x="1618994" y="1313853"/>
                    <a:pt x="1682257" y="1332148"/>
                  </a:cubicBezTo>
                  <a:cubicBezTo>
                    <a:pt x="1745520" y="1350303"/>
                    <a:pt x="1807106" y="1359380"/>
                    <a:pt x="1867157" y="1359380"/>
                  </a:cubicBezTo>
                  <a:cubicBezTo>
                    <a:pt x="1927208" y="1359380"/>
                    <a:pt x="1981952" y="1351420"/>
                    <a:pt x="2031668" y="1335499"/>
                  </a:cubicBezTo>
                  <a:cubicBezTo>
                    <a:pt x="2081245" y="1319579"/>
                    <a:pt x="2123281" y="1295419"/>
                    <a:pt x="2157914" y="1263159"/>
                  </a:cubicBezTo>
                  <a:cubicBezTo>
                    <a:pt x="2192409" y="1230900"/>
                    <a:pt x="2219222" y="1190121"/>
                    <a:pt x="2238354" y="1140963"/>
                  </a:cubicBezTo>
                  <a:cubicBezTo>
                    <a:pt x="2257487" y="1091805"/>
                    <a:pt x="2266983" y="1033989"/>
                    <a:pt x="2266983" y="967654"/>
                  </a:cubicBezTo>
                  <a:lnTo>
                    <a:pt x="2266983" y="352065"/>
                  </a:lnTo>
                  <a:close/>
                  <a:moveTo>
                    <a:pt x="1431860" y="1031894"/>
                  </a:moveTo>
                  <a:lnTo>
                    <a:pt x="1431860" y="611539"/>
                  </a:lnTo>
                  <a:cubicBezTo>
                    <a:pt x="1431860" y="577883"/>
                    <a:pt x="1427530" y="544227"/>
                    <a:pt x="1418872" y="510571"/>
                  </a:cubicBezTo>
                  <a:cubicBezTo>
                    <a:pt x="1410213" y="476914"/>
                    <a:pt x="1396109" y="447168"/>
                    <a:pt x="1376557" y="421193"/>
                  </a:cubicBezTo>
                  <a:cubicBezTo>
                    <a:pt x="1357006" y="395217"/>
                    <a:pt x="1331310" y="374130"/>
                    <a:pt x="1299469" y="357790"/>
                  </a:cubicBezTo>
                  <a:cubicBezTo>
                    <a:pt x="1267628" y="341451"/>
                    <a:pt x="1228944" y="333212"/>
                    <a:pt x="1183417" y="333212"/>
                  </a:cubicBezTo>
                  <a:cubicBezTo>
                    <a:pt x="1159676" y="333212"/>
                    <a:pt x="1137472" y="336424"/>
                    <a:pt x="1116524" y="342848"/>
                  </a:cubicBezTo>
                  <a:cubicBezTo>
                    <a:pt x="1095576" y="349132"/>
                    <a:pt x="1076304" y="357371"/>
                    <a:pt x="1058428" y="367427"/>
                  </a:cubicBezTo>
                  <a:cubicBezTo>
                    <a:pt x="1040692" y="377482"/>
                    <a:pt x="1025191" y="389492"/>
                    <a:pt x="1012063" y="403597"/>
                  </a:cubicBezTo>
                  <a:cubicBezTo>
                    <a:pt x="998796" y="417701"/>
                    <a:pt x="988183" y="432086"/>
                    <a:pt x="979943" y="446610"/>
                  </a:cubicBezTo>
                  <a:lnTo>
                    <a:pt x="977150" y="446610"/>
                  </a:lnTo>
                  <a:lnTo>
                    <a:pt x="977150" y="352484"/>
                  </a:lnTo>
                  <a:lnTo>
                    <a:pt x="760130" y="352484"/>
                  </a:lnTo>
                  <a:lnTo>
                    <a:pt x="760130" y="1032174"/>
                  </a:lnTo>
                  <a:lnTo>
                    <a:pt x="985390" y="1032174"/>
                  </a:lnTo>
                  <a:lnTo>
                    <a:pt x="985390" y="663630"/>
                  </a:lnTo>
                  <a:cubicBezTo>
                    <a:pt x="985390" y="644498"/>
                    <a:pt x="987903" y="626063"/>
                    <a:pt x="992931" y="608328"/>
                  </a:cubicBezTo>
                  <a:cubicBezTo>
                    <a:pt x="997958" y="590592"/>
                    <a:pt x="1005500" y="574951"/>
                    <a:pt x="1015415" y="561265"/>
                  </a:cubicBezTo>
                  <a:cubicBezTo>
                    <a:pt x="1025330" y="547579"/>
                    <a:pt x="1037899" y="536965"/>
                    <a:pt x="1052982" y="529284"/>
                  </a:cubicBezTo>
                  <a:cubicBezTo>
                    <a:pt x="1068064" y="521603"/>
                    <a:pt x="1085521" y="517693"/>
                    <a:pt x="1105491" y="517693"/>
                  </a:cubicBezTo>
                  <a:cubicBezTo>
                    <a:pt x="1125462" y="517693"/>
                    <a:pt x="1142080" y="521603"/>
                    <a:pt x="1155347" y="529284"/>
                  </a:cubicBezTo>
                  <a:cubicBezTo>
                    <a:pt x="1168475" y="536965"/>
                    <a:pt x="1178809" y="547439"/>
                    <a:pt x="1186071" y="560706"/>
                  </a:cubicBezTo>
                  <a:cubicBezTo>
                    <a:pt x="1193333" y="573833"/>
                    <a:pt x="1198500" y="589195"/>
                    <a:pt x="1201712" y="606372"/>
                  </a:cubicBezTo>
                  <a:cubicBezTo>
                    <a:pt x="1204924" y="623689"/>
                    <a:pt x="1206460" y="641844"/>
                    <a:pt x="1206460" y="660977"/>
                  </a:cubicBezTo>
                  <a:lnTo>
                    <a:pt x="1206460" y="1032174"/>
                  </a:lnTo>
                  <a:lnTo>
                    <a:pt x="1431580" y="1032174"/>
                  </a:lnTo>
                  <a:close/>
                  <a:moveTo>
                    <a:pt x="146077" y="566432"/>
                  </a:moveTo>
                  <a:cubicBezTo>
                    <a:pt x="167025" y="547299"/>
                    <a:pt x="192302" y="530960"/>
                    <a:pt x="221908" y="517274"/>
                  </a:cubicBezTo>
                  <a:cubicBezTo>
                    <a:pt x="251515" y="503588"/>
                    <a:pt x="282238" y="496745"/>
                    <a:pt x="314079" y="496745"/>
                  </a:cubicBezTo>
                  <a:cubicBezTo>
                    <a:pt x="348573" y="496745"/>
                    <a:pt x="377761" y="504705"/>
                    <a:pt x="401362" y="520626"/>
                  </a:cubicBezTo>
                  <a:cubicBezTo>
                    <a:pt x="424963" y="536546"/>
                    <a:pt x="436834" y="561404"/>
                    <a:pt x="436834" y="595061"/>
                  </a:cubicBezTo>
                  <a:lnTo>
                    <a:pt x="436834" y="605953"/>
                  </a:lnTo>
                  <a:cubicBezTo>
                    <a:pt x="387676" y="605953"/>
                    <a:pt x="337261" y="608746"/>
                    <a:pt x="285311" y="614193"/>
                  </a:cubicBezTo>
                  <a:cubicBezTo>
                    <a:pt x="233499" y="619639"/>
                    <a:pt x="186297" y="630532"/>
                    <a:pt x="143982" y="647011"/>
                  </a:cubicBezTo>
                  <a:cubicBezTo>
                    <a:pt x="101667" y="663351"/>
                    <a:pt x="67033" y="686673"/>
                    <a:pt x="40220" y="716558"/>
                  </a:cubicBezTo>
                  <a:cubicBezTo>
                    <a:pt x="13407" y="746584"/>
                    <a:pt x="0" y="786245"/>
                    <a:pt x="0" y="835263"/>
                  </a:cubicBezTo>
                  <a:cubicBezTo>
                    <a:pt x="0" y="875344"/>
                    <a:pt x="7681" y="909000"/>
                    <a:pt x="23182" y="936232"/>
                  </a:cubicBezTo>
                  <a:cubicBezTo>
                    <a:pt x="38684" y="963604"/>
                    <a:pt x="58375" y="985390"/>
                    <a:pt x="82535" y="1001729"/>
                  </a:cubicBezTo>
                  <a:cubicBezTo>
                    <a:pt x="106555" y="1018069"/>
                    <a:pt x="133229" y="1029939"/>
                    <a:pt x="162416" y="1037201"/>
                  </a:cubicBezTo>
                  <a:cubicBezTo>
                    <a:pt x="191464" y="1044463"/>
                    <a:pt x="219813" y="1048094"/>
                    <a:pt x="247046" y="1048094"/>
                  </a:cubicBezTo>
                  <a:cubicBezTo>
                    <a:pt x="287964" y="1048094"/>
                    <a:pt x="325949" y="1040273"/>
                    <a:pt x="361002" y="1024912"/>
                  </a:cubicBezTo>
                  <a:cubicBezTo>
                    <a:pt x="396055" y="1009410"/>
                    <a:pt x="422170" y="987624"/>
                    <a:pt x="439487" y="959415"/>
                  </a:cubicBezTo>
                  <a:lnTo>
                    <a:pt x="443537" y="959415"/>
                  </a:lnTo>
                  <a:lnTo>
                    <a:pt x="443537" y="1031755"/>
                  </a:lnTo>
                  <a:lnTo>
                    <a:pt x="648268" y="1031755"/>
                  </a:lnTo>
                  <a:lnTo>
                    <a:pt x="648268" y="689186"/>
                  </a:lnTo>
                  <a:cubicBezTo>
                    <a:pt x="648268" y="627320"/>
                    <a:pt x="642542" y="573833"/>
                    <a:pt x="631230" y="528865"/>
                  </a:cubicBezTo>
                  <a:cubicBezTo>
                    <a:pt x="619779" y="483757"/>
                    <a:pt x="601903" y="446470"/>
                    <a:pt x="577324" y="417003"/>
                  </a:cubicBezTo>
                  <a:cubicBezTo>
                    <a:pt x="552746" y="387397"/>
                    <a:pt x="520625" y="365611"/>
                    <a:pt x="481104" y="351506"/>
                  </a:cubicBezTo>
                  <a:cubicBezTo>
                    <a:pt x="441442" y="337401"/>
                    <a:pt x="393122" y="330279"/>
                    <a:pt x="335725" y="330279"/>
                  </a:cubicBezTo>
                  <a:cubicBezTo>
                    <a:pt x="278328" y="330279"/>
                    <a:pt x="225818" y="339775"/>
                    <a:pt x="172611" y="358908"/>
                  </a:cubicBezTo>
                  <a:cubicBezTo>
                    <a:pt x="119403" y="378040"/>
                    <a:pt x="72759" y="406669"/>
                    <a:pt x="32679" y="444934"/>
                  </a:cubicBezTo>
                  <a:lnTo>
                    <a:pt x="145937" y="566432"/>
                  </a:lnTo>
                  <a:close/>
                  <a:moveTo>
                    <a:pt x="443677" y="758873"/>
                  </a:moveTo>
                  <a:cubicBezTo>
                    <a:pt x="443677" y="801607"/>
                    <a:pt x="431667" y="835543"/>
                    <a:pt x="407507" y="860540"/>
                  </a:cubicBezTo>
                  <a:cubicBezTo>
                    <a:pt x="383347" y="885538"/>
                    <a:pt x="348573" y="898107"/>
                    <a:pt x="303046" y="898107"/>
                  </a:cubicBezTo>
                  <a:cubicBezTo>
                    <a:pt x="292154" y="898107"/>
                    <a:pt x="280702" y="896990"/>
                    <a:pt x="268971" y="894755"/>
                  </a:cubicBezTo>
                  <a:cubicBezTo>
                    <a:pt x="257101" y="892521"/>
                    <a:pt x="246627" y="888611"/>
                    <a:pt x="237549" y="883164"/>
                  </a:cubicBezTo>
                  <a:cubicBezTo>
                    <a:pt x="228472" y="877718"/>
                    <a:pt x="220931" y="870456"/>
                    <a:pt x="215065" y="861378"/>
                  </a:cubicBezTo>
                  <a:cubicBezTo>
                    <a:pt x="209200" y="852301"/>
                    <a:pt x="206267" y="841408"/>
                    <a:pt x="206267" y="828560"/>
                  </a:cubicBezTo>
                  <a:cubicBezTo>
                    <a:pt x="206267" y="808590"/>
                    <a:pt x="212691" y="792390"/>
                    <a:pt x="225399" y="780100"/>
                  </a:cubicBezTo>
                  <a:cubicBezTo>
                    <a:pt x="238108" y="767811"/>
                    <a:pt x="254308" y="758454"/>
                    <a:pt x="273859" y="752030"/>
                  </a:cubicBezTo>
                  <a:cubicBezTo>
                    <a:pt x="293410" y="745606"/>
                    <a:pt x="315755" y="741277"/>
                    <a:pt x="340753" y="739043"/>
                  </a:cubicBezTo>
                  <a:cubicBezTo>
                    <a:pt x="365751" y="736808"/>
                    <a:pt x="390609" y="735691"/>
                    <a:pt x="415188" y="735691"/>
                  </a:cubicBezTo>
                  <a:lnTo>
                    <a:pt x="443816" y="735691"/>
                  </a:lnTo>
                  <a:lnTo>
                    <a:pt x="443816" y="758873"/>
                  </a:lnTo>
                  <a:close/>
                </a:path>
              </a:pathLst>
            </a:custGeom>
            <a:solidFill>
              <a:srgbClr val="75C044"/>
            </a:solidFill>
            <a:ln w="0"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1F5FE1AF-C41A-6FC7-ED81-E29394FB9FE3}"/>
                </a:ext>
              </a:extLst>
            </p:cNvPr>
            <p:cNvSpPr/>
            <p:nvPr/>
          </p:nvSpPr>
          <p:spPr>
            <a:xfrm>
              <a:off x="9411138" y="2915214"/>
              <a:ext cx="595339" cy="723541"/>
            </a:xfrm>
            <a:custGeom>
              <a:avLst/>
              <a:gdLst>
                <a:gd name="connsiteX0" fmla="*/ 140 w 595339"/>
                <a:gd name="connsiteY0" fmla="*/ 95522 h 723541"/>
                <a:gd name="connsiteX1" fmla="*/ 123733 w 595339"/>
                <a:gd name="connsiteY1" fmla="*/ 23881 h 723541"/>
                <a:gd name="connsiteX2" fmla="*/ 273161 w 595339"/>
                <a:gd name="connsiteY2" fmla="*/ 0 h 723541"/>
                <a:gd name="connsiteX3" fmla="*/ 372174 w 595339"/>
                <a:gd name="connsiteY3" fmla="*/ 12988 h 723541"/>
                <a:gd name="connsiteX4" fmla="*/ 462949 w 595339"/>
                <a:gd name="connsiteY4" fmla="*/ 53208 h 723541"/>
                <a:gd name="connsiteX5" fmla="*/ 529843 w 595339"/>
                <a:gd name="connsiteY5" fmla="*/ 123453 h 723541"/>
                <a:gd name="connsiteX6" fmla="*/ 555818 w 595339"/>
                <a:gd name="connsiteY6" fmla="*/ 227774 h 723541"/>
                <a:gd name="connsiteX7" fmla="*/ 538082 w 595339"/>
                <a:gd name="connsiteY7" fmla="*/ 309750 h 723541"/>
                <a:gd name="connsiteX8" fmla="*/ 492276 w 595339"/>
                <a:gd name="connsiteY8" fmla="*/ 367147 h 723541"/>
                <a:gd name="connsiteX9" fmla="*/ 428734 w 595339"/>
                <a:gd name="connsiteY9" fmla="*/ 404015 h 723541"/>
                <a:gd name="connsiteX10" fmla="*/ 357790 w 595339"/>
                <a:gd name="connsiteY10" fmla="*/ 425801 h 723541"/>
                <a:gd name="connsiteX11" fmla="*/ 255425 w 595339"/>
                <a:gd name="connsiteY11" fmla="*/ 457223 h 723541"/>
                <a:gd name="connsiteX12" fmla="*/ 222607 w 595339"/>
                <a:gd name="connsiteY12" fmla="*/ 503588 h 723541"/>
                <a:gd name="connsiteX13" fmla="*/ 249280 w 595339"/>
                <a:gd name="connsiteY13" fmla="*/ 549394 h 723541"/>
                <a:gd name="connsiteX14" fmla="*/ 303186 w 595339"/>
                <a:gd name="connsiteY14" fmla="*/ 562382 h 723541"/>
                <a:gd name="connsiteX15" fmla="*/ 396055 w 595339"/>
                <a:gd name="connsiteY15" fmla="*/ 540596 h 723541"/>
                <a:gd name="connsiteX16" fmla="*/ 469792 w 595339"/>
                <a:gd name="connsiteY16" fmla="*/ 485992 h 723541"/>
                <a:gd name="connsiteX17" fmla="*/ 595340 w 595339"/>
                <a:gd name="connsiteY17" fmla="*/ 618383 h 723541"/>
                <a:gd name="connsiteX18" fmla="*/ 462251 w 595339"/>
                <a:gd name="connsiteY18" fmla="*/ 696867 h 723541"/>
                <a:gd name="connsiteX19" fmla="*/ 299136 w 595339"/>
                <a:gd name="connsiteY19" fmla="*/ 723541 h 723541"/>
                <a:gd name="connsiteX20" fmla="*/ 195374 w 595339"/>
                <a:gd name="connsiteY20" fmla="*/ 711252 h 723541"/>
                <a:gd name="connsiteX21" fmla="*/ 101807 w 595339"/>
                <a:gd name="connsiteY21" fmla="*/ 671730 h 723541"/>
                <a:gd name="connsiteX22" fmla="*/ 34215 w 595339"/>
                <a:gd name="connsiteY22" fmla="*/ 600088 h 723541"/>
                <a:gd name="connsiteX23" fmla="*/ 8239 w 595339"/>
                <a:gd name="connsiteY23" fmla="*/ 491578 h 723541"/>
                <a:gd name="connsiteX24" fmla="*/ 27372 w 595339"/>
                <a:gd name="connsiteY24" fmla="*/ 406948 h 723541"/>
                <a:gd name="connsiteX25" fmla="*/ 77926 w 595339"/>
                <a:gd name="connsiteY25" fmla="*/ 346898 h 723541"/>
                <a:gd name="connsiteX26" fmla="*/ 148172 w 595339"/>
                <a:gd name="connsiteY26" fmla="*/ 307376 h 723541"/>
                <a:gd name="connsiteX27" fmla="*/ 225260 w 595339"/>
                <a:gd name="connsiteY27" fmla="*/ 284193 h 723541"/>
                <a:gd name="connsiteX28" fmla="*/ 320084 w 595339"/>
                <a:gd name="connsiteY28" fmla="*/ 256961 h 723541"/>
                <a:gd name="connsiteX29" fmla="*/ 349411 w 595339"/>
                <a:gd name="connsiteY29" fmla="*/ 216043 h 723541"/>
                <a:gd name="connsiteX30" fmla="*/ 322738 w 595339"/>
                <a:gd name="connsiteY30" fmla="*/ 173728 h 723541"/>
                <a:gd name="connsiteX31" fmla="*/ 264781 w 595339"/>
                <a:gd name="connsiteY31" fmla="*/ 161439 h 723541"/>
                <a:gd name="connsiteX32" fmla="*/ 186995 w 595339"/>
                <a:gd name="connsiteY32" fmla="*/ 179174 h 723541"/>
                <a:gd name="connsiteX33" fmla="*/ 122894 w 595339"/>
                <a:gd name="connsiteY33" fmla="*/ 222886 h 723541"/>
                <a:gd name="connsiteX34" fmla="*/ 0 w 595339"/>
                <a:gd name="connsiteY34" fmla="*/ 95941 h 72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5339" h="723541">
                  <a:moveTo>
                    <a:pt x="140" y="95522"/>
                  </a:moveTo>
                  <a:cubicBezTo>
                    <a:pt x="33796" y="63682"/>
                    <a:pt x="74993" y="39801"/>
                    <a:pt x="123733" y="23881"/>
                  </a:cubicBezTo>
                  <a:cubicBezTo>
                    <a:pt x="172471" y="7960"/>
                    <a:pt x="222188" y="0"/>
                    <a:pt x="273161" y="0"/>
                  </a:cubicBezTo>
                  <a:cubicBezTo>
                    <a:pt x="305839" y="0"/>
                    <a:pt x="338937" y="4329"/>
                    <a:pt x="372174" y="12988"/>
                  </a:cubicBezTo>
                  <a:cubicBezTo>
                    <a:pt x="405412" y="21646"/>
                    <a:pt x="435577" y="35053"/>
                    <a:pt x="462949" y="53208"/>
                  </a:cubicBezTo>
                  <a:cubicBezTo>
                    <a:pt x="490181" y="71363"/>
                    <a:pt x="512526" y="94824"/>
                    <a:pt x="529843" y="123453"/>
                  </a:cubicBezTo>
                  <a:cubicBezTo>
                    <a:pt x="547159" y="152082"/>
                    <a:pt x="555818" y="186855"/>
                    <a:pt x="555818" y="227774"/>
                  </a:cubicBezTo>
                  <a:cubicBezTo>
                    <a:pt x="555818" y="259615"/>
                    <a:pt x="549953" y="286986"/>
                    <a:pt x="538082" y="309750"/>
                  </a:cubicBezTo>
                  <a:cubicBezTo>
                    <a:pt x="526211" y="332513"/>
                    <a:pt x="510989" y="351646"/>
                    <a:pt x="492276" y="367147"/>
                  </a:cubicBezTo>
                  <a:cubicBezTo>
                    <a:pt x="473563" y="382649"/>
                    <a:pt x="452475" y="394938"/>
                    <a:pt x="428734" y="404015"/>
                  </a:cubicBezTo>
                  <a:cubicBezTo>
                    <a:pt x="405133" y="413093"/>
                    <a:pt x="381531" y="420355"/>
                    <a:pt x="357790" y="425801"/>
                  </a:cubicBezTo>
                  <a:cubicBezTo>
                    <a:pt x="311425" y="436694"/>
                    <a:pt x="277211" y="447168"/>
                    <a:pt x="255425" y="457223"/>
                  </a:cubicBezTo>
                  <a:cubicBezTo>
                    <a:pt x="233639" y="467278"/>
                    <a:pt x="222607" y="482640"/>
                    <a:pt x="222607" y="503588"/>
                  </a:cubicBezTo>
                  <a:cubicBezTo>
                    <a:pt x="222607" y="524536"/>
                    <a:pt x="231544" y="540735"/>
                    <a:pt x="249280" y="549394"/>
                  </a:cubicBezTo>
                  <a:cubicBezTo>
                    <a:pt x="267016" y="558052"/>
                    <a:pt x="285031" y="562382"/>
                    <a:pt x="303186" y="562382"/>
                  </a:cubicBezTo>
                  <a:cubicBezTo>
                    <a:pt x="336004" y="562382"/>
                    <a:pt x="366868" y="555120"/>
                    <a:pt x="396055" y="540596"/>
                  </a:cubicBezTo>
                  <a:cubicBezTo>
                    <a:pt x="425243" y="526072"/>
                    <a:pt x="449821" y="507777"/>
                    <a:pt x="469792" y="485992"/>
                  </a:cubicBezTo>
                  <a:lnTo>
                    <a:pt x="595340" y="618383"/>
                  </a:lnTo>
                  <a:cubicBezTo>
                    <a:pt x="559868" y="653016"/>
                    <a:pt x="515458" y="679131"/>
                    <a:pt x="462251" y="696867"/>
                  </a:cubicBezTo>
                  <a:cubicBezTo>
                    <a:pt x="409043" y="714603"/>
                    <a:pt x="354718" y="723541"/>
                    <a:pt x="299136" y="723541"/>
                  </a:cubicBezTo>
                  <a:cubicBezTo>
                    <a:pt x="264502" y="723541"/>
                    <a:pt x="230008" y="719491"/>
                    <a:pt x="195374" y="711252"/>
                  </a:cubicBezTo>
                  <a:cubicBezTo>
                    <a:pt x="160740" y="703152"/>
                    <a:pt x="129598" y="689885"/>
                    <a:pt x="101807" y="671730"/>
                  </a:cubicBezTo>
                  <a:cubicBezTo>
                    <a:pt x="74016" y="653575"/>
                    <a:pt x="51532" y="629694"/>
                    <a:pt x="34215" y="600088"/>
                  </a:cubicBezTo>
                  <a:cubicBezTo>
                    <a:pt x="16898" y="570482"/>
                    <a:pt x="8239" y="534312"/>
                    <a:pt x="8239" y="491578"/>
                  </a:cubicBezTo>
                  <a:cubicBezTo>
                    <a:pt x="8239" y="458759"/>
                    <a:pt x="14524" y="430549"/>
                    <a:pt x="27372" y="406948"/>
                  </a:cubicBezTo>
                  <a:cubicBezTo>
                    <a:pt x="40080" y="383207"/>
                    <a:pt x="56978" y="363237"/>
                    <a:pt x="77926" y="346898"/>
                  </a:cubicBezTo>
                  <a:cubicBezTo>
                    <a:pt x="98874" y="330558"/>
                    <a:pt x="122336" y="317431"/>
                    <a:pt x="148172" y="307376"/>
                  </a:cubicBezTo>
                  <a:cubicBezTo>
                    <a:pt x="174147" y="297460"/>
                    <a:pt x="199843" y="289640"/>
                    <a:pt x="225260" y="284193"/>
                  </a:cubicBezTo>
                  <a:cubicBezTo>
                    <a:pt x="268971" y="274278"/>
                    <a:pt x="300533" y="265061"/>
                    <a:pt x="320084" y="256961"/>
                  </a:cubicBezTo>
                  <a:cubicBezTo>
                    <a:pt x="339636" y="248722"/>
                    <a:pt x="349411" y="235175"/>
                    <a:pt x="349411" y="216043"/>
                  </a:cubicBezTo>
                  <a:cubicBezTo>
                    <a:pt x="349411" y="196910"/>
                    <a:pt x="340613" y="181968"/>
                    <a:pt x="322738" y="173728"/>
                  </a:cubicBezTo>
                  <a:cubicBezTo>
                    <a:pt x="305002" y="165489"/>
                    <a:pt x="285729" y="161439"/>
                    <a:pt x="264781" y="161439"/>
                  </a:cubicBezTo>
                  <a:cubicBezTo>
                    <a:pt x="237410" y="161439"/>
                    <a:pt x="211574" y="167304"/>
                    <a:pt x="186995" y="179174"/>
                  </a:cubicBezTo>
                  <a:cubicBezTo>
                    <a:pt x="162416" y="191045"/>
                    <a:pt x="141049" y="205569"/>
                    <a:pt x="122894" y="222886"/>
                  </a:cubicBezTo>
                  <a:lnTo>
                    <a:pt x="0" y="95941"/>
                  </a:lnTo>
                  <a:close/>
                </a:path>
              </a:pathLst>
            </a:custGeom>
            <a:solidFill>
              <a:srgbClr val="ED1C29"/>
            </a:solidFill>
            <a:ln w="0"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BDE85BE1-9739-DB34-C1F7-DB4125AC26D2}"/>
                </a:ext>
              </a:extLst>
            </p:cNvPr>
            <p:cNvSpPr/>
            <p:nvPr/>
          </p:nvSpPr>
          <p:spPr>
            <a:xfrm>
              <a:off x="9728290" y="1463803"/>
              <a:ext cx="2098726" cy="2483734"/>
            </a:xfrm>
            <a:custGeom>
              <a:avLst/>
              <a:gdLst>
                <a:gd name="connsiteX0" fmla="*/ 1618855 w 2098726"/>
                <a:gd name="connsiteY0" fmla="*/ 2185566 h 2483734"/>
                <a:gd name="connsiteX1" fmla="*/ 1345415 w 2098726"/>
                <a:gd name="connsiteY1" fmla="*/ 2457190 h 2483734"/>
                <a:gd name="connsiteX2" fmla="*/ 971564 w 2098726"/>
                <a:gd name="connsiteY2" fmla="*/ 2363344 h 2483734"/>
                <a:gd name="connsiteX3" fmla="*/ 751332 w 2098726"/>
                <a:gd name="connsiteY3" fmla="*/ 1981394 h 2483734"/>
                <a:gd name="connsiteX4" fmla="*/ 777866 w 2098726"/>
                <a:gd name="connsiteY4" fmla="*/ 1257294 h 2483734"/>
                <a:gd name="connsiteX5" fmla="*/ 1421107 w 2098726"/>
                <a:gd name="connsiteY5" fmla="*/ 632627 h 2483734"/>
                <a:gd name="connsiteX6" fmla="*/ 1926510 w 2098726"/>
                <a:gd name="connsiteY6" fmla="*/ 0 h 2483734"/>
                <a:gd name="connsiteX7" fmla="*/ 1986141 w 2098726"/>
                <a:gd name="connsiteY7" fmla="*/ 95522 h 2483734"/>
                <a:gd name="connsiteX8" fmla="*/ 1972037 w 2098726"/>
                <a:gd name="connsiteY8" fmla="*/ 646313 h 2483734"/>
                <a:gd name="connsiteX9" fmla="*/ 1459651 w 2098726"/>
                <a:gd name="connsiteY9" fmla="*/ 848810 h 2483734"/>
                <a:gd name="connsiteX10" fmla="*/ 1470264 w 2098726"/>
                <a:gd name="connsiteY10" fmla="*/ 854815 h 2483734"/>
                <a:gd name="connsiteX11" fmla="*/ 1891317 w 2098726"/>
                <a:gd name="connsiteY11" fmla="*/ 850765 h 2483734"/>
                <a:gd name="connsiteX12" fmla="*/ 2082921 w 2098726"/>
                <a:gd name="connsiteY12" fmla="*/ 611400 h 2483734"/>
                <a:gd name="connsiteX13" fmla="*/ 2089624 w 2098726"/>
                <a:gd name="connsiteY13" fmla="*/ 643241 h 2483734"/>
                <a:gd name="connsiteX14" fmla="*/ 1852075 w 2098726"/>
                <a:gd name="connsiteY14" fmla="*/ 1121831 h 2483734"/>
                <a:gd name="connsiteX15" fmla="*/ 1303798 w 2098726"/>
                <a:gd name="connsiteY15" fmla="*/ 1003405 h 2483734"/>
                <a:gd name="connsiteX16" fmla="*/ 1614107 w 2098726"/>
                <a:gd name="connsiteY16" fmla="*/ 1299190 h 2483734"/>
                <a:gd name="connsiteX17" fmla="*/ 2037813 w 2098726"/>
                <a:gd name="connsiteY17" fmla="*/ 1147946 h 2483734"/>
                <a:gd name="connsiteX18" fmla="*/ 2037813 w 2098726"/>
                <a:gd name="connsiteY18" fmla="*/ 1193752 h 2483734"/>
                <a:gd name="connsiteX19" fmla="*/ 1807107 w 2098726"/>
                <a:gd name="connsiteY19" fmla="*/ 1589667 h 2483734"/>
                <a:gd name="connsiteX20" fmla="*/ 1375440 w 2098726"/>
                <a:gd name="connsiteY20" fmla="*/ 1543303 h 2483734"/>
                <a:gd name="connsiteX21" fmla="*/ 1142639 w 2098726"/>
                <a:gd name="connsiteY21" fmla="*/ 1199757 h 2483734"/>
                <a:gd name="connsiteX22" fmla="*/ 1140684 w 2098726"/>
                <a:gd name="connsiteY22" fmla="*/ 1241513 h 2483734"/>
                <a:gd name="connsiteX23" fmla="*/ 1387310 w 2098726"/>
                <a:gd name="connsiteY23" fmla="*/ 1696362 h 2483734"/>
                <a:gd name="connsiteX24" fmla="*/ 1916455 w 2098726"/>
                <a:gd name="connsiteY24" fmla="*/ 1777919 h 2483734"/>
                <a:gd name="connsiteX25" fmla="*/ 1896624 w 2098726"/>
                <a:gd name="connsiteY25" fmla="*/ 1809760 h 2483734"/>
                <a:gd name="connsiteX26" fmla="*/ 1323629 w 2098726"/>
                <a:gd name="connsiteY26" fmla="*/ 2008626 h 2483734"/>
                <a:gd name="connsiteX27" fmla="*/ 958856 w 2098726"/>
                <a:gd name="connsiteY27" fmla="*/ 1499312 h 2483734"/>
                <a:gd name="connsiteX28" fmla="*/ 1064294 w 2098726"/>
                <a:gd name="connsiteY28" fmla="*/ 1989354 h 2483734"/>
                <a:gd name="connsiteX29" fmla="*/ 1618715 w 2098726"/>
                <a:gd name="connsiteY29" fmla="*/ 2185705 h 2483734"/>
                <a:gd name="connsiteX30" fmla="*/ 969470 w 2098726"/>
                <a:gd name="connsiteY30" fmla="*/ 2480512 h 2483734"/>
                <a:gd name="connsiteX31" fmla="*/ 659021 w 2098726"/>
                <a:gd name="connsiteY31" fmla="*/ 1595114 h 2483734"/>
                <a:gd name="connsiteX32" fmla="*/ 0 w 2098726"/>
                <a:gd name="connsiteY32" fmla="*/ 2480512 h 2483734"/>
                <a:gd name="connsiteX33" fmla="*/ 612796 w 2098726"/>
                <a:gd name="connsiteY33" fmla="*/ 2162383 h 2483734"/>
                <a:gd name="connsiteX34" fmla="*/ 969470 w 2098726"/>
                <a:gd name="connsiteY34" fmla="*/ 2480512 h 248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8726" h="2483734">
                  <a:moveTo>
                    <a:pt x="1618855" y="2185566"/>
                  </a:moveTo>
                  <a:cubicBezTo>
                    <a:pt x="1581707" y="2317398"/>
                    <a:pt x="1477526" y="2420881"/>
                    <a:pt x="1345415" y="2457190"/>
                  </a:cubicBezTo>
                  <a:cubicBezTo>
                    <a:pt x="1213303" y="2493500"/>
                    <a:pt x="1070858" y="2457749"/>
                    <a:pt x="971564" y="2363344"/>
                  </a:cubicBezTo>
                  <a:cubicBezTo>
                    <a:pt x="862914" y="2260140"/>
                    <a:pt x="786245" y="2127191"/>
                    <a:pt x="751332" y="1981394"/>
                  </a:cubicBezTo>
                  <a:cubicBezTo>
                    <a:pt x="694074" y="1742448"/>
                    <a:pt x="703291" y="1491352"/>
                    <a:pt x="777866" y="1257294"/>
                  </a:cubicBezTo>
                  <a:cubicBezTo>
                    <a:pt x="873947" y="955365"/>
                    <a:pt x="1116524" y="719910"/>
                    <a:pt x="1421107" y="632627"/>
                  </a:cubicBezTo>
                  <a:cubicBezTo>
                    <a:pt x="1706417" y="550930"/>
                    <a:pt x="1909751" y="296204"/>
                    <a:pt x="1926510" y="0"/>
                  </a:cubicBezTo>
                  <a:lnTo>
                    <a:pt x="1986141" y="95522"/>
                  </a:lnTo>
                  <a:cubicBezTo>
                    <a:pt x="2091998" y="264921"/>
                    <a:pt x="2086412" y="482500"/>
                    <a:pt x="1972037" y="646313"/>
                  </a:cubicBezTo>
                  <a:cubicBezTo>
                    <a:pt x="1857521" y="810126"/>
                    <a:pt x="1655165" y="890007"/>
                    <a:pt x="1459651" y="848810"/>
                  </a:cubicBezTo>
                  <a:lnTo>
                    <a:pt x="1470264" y="854815"/>
                  </a:lnTo>
                  <a:cubicBezTo>
                    <a:pt x="1600979" y="928272"/>
                    <a:pt x="1761999" y="926875"/>
                    <a:pt x="1891317" y="850765"/>
                  </a:cubicBezTo>
                  <a:cubicBezTo>
                    <a:pt x="1982231" y="797417"/>
                    <a:pt x="2050801" y="711810"/>
                    <a:pt x="2082921" y="611400"/>
                  </a:cubicBezTo>
                  <a:lnTo>
                    <a:pt x="2089624" y="643241"/>
                  </a:lnTo>
                  <a:cubicBezTo>
                    <a:pt x="2130263" y="838056"/>
                    <a:pt x="2031947" y="1036363"/>
                    <a:pt x="1852075" y="1121831"/>
                  </a:cubicBezTo>
                  <a:cubicBezTo>
                    <a:pt x="1672342" y="1207298"/>
                    <a:pt x="1395969" y="1140684"/>
                    <a:pt x="1303798" y="1003405"/>
                  </a:cubicBezTo>
                  <a:cubicBezTo>
                    <a:pt x="1303798" y="1003405"/>
                    <a:pt x="1371530" y="1244725"/>
                    <a:pt x="1614107" y="1299190"/>
                  </a:cubicBezTo>
                  <a:cubicBezTo>
                    <a:pt x="1758647" y="1331589"/>
                    <a:pt x="1960306" y="1287319"/>
                    <a:pt x="2037813" y="1147946"/>
                  </a:cubicBezTo>
                  <a:lnTo>
                    <a:pt x="2037813" y="1193752"/>
                  </a:lnTo>
                  <a:cubicBezTo>
                    <a:pt x="2031808" y="1382702"/>
                    <a:pt x="1934609" y="1537158"/>
                    <a:pt x="1807107" y="1589667"/>
                  </a:cubicBezTo>
                  <a:cubicBezTo>
                    <a:pt x="1679604" y="1642177"/>
                    <a:pt x="1490514" y="1618994"/>
                    <a:pt x="1375440" y="1543303"/>
                  </a:cubicBezTo>
                  <a:cubicBezTo>
                    <a:pt x="1228246" y="1446523"/>
                    <a:pt x="1158001" y="1324467"/>
                    <a:pt x="1142639" y="1199757"/>
                  </a:cubicBezTo>
                  <a:lnTo>
                    <a:pt x="1140684" y="1241513"/>
                  </a:lnTo>
                  <a:cubicBezTo>
                    <a:pt x="1132025" y="1422503"/>
                    <a:pt x="1236206" y="1588969"/>
                    <a:pt x="1387310" y="1696362"/>
                  </a:cubicBezTo>
                  <a:cubicBezTo>
                    <a:pt x="1535063" y="1801381"/>
                    <a:pt x="1742867" y="1830010"/>
                    <a:pt x="1916455" y="1777919"/>
                  </a:cubicBezTo>
                  <a:lnTo>
                    <a:pt x="1896624" y="1809760"/>
                  </a:lnTo>
                  <a:cubicBezTo>
                    <a:pt x="1781271" y="1994381"/>
                    <a:pt x="1530873" y="2075240"/>
                    <a:pt x="1323629" y="2008626"/>
                  </a:cubicBezTo>
                  <a:cubicBezTo>
                    <a:pt x="1116384" y="1942151"/>
                    <a:pt x="937629" y="1748732"/>
                    <a:pt x="958856" y="1499312"/>
                  </a:cubicBezTo>
                  <a:cubicBezTo>
                    <a:pt x="945868" y="1651115"/>
                    <a:pt x="966816" y="1838808"/>
                    <a:pt x="1064294" y="1989354"/>
                  </a:cubicBezTo>
                  <a:cubicBezTo>
                    <a:pt x="1185093" y="2175930"/>
                    <a:pt x="1411051" y="2264749"/>
                    <a:pt x="1618715" y="2185705"/>
                  </a:cubicBezTo>
                  <a:moveTo>
                    <a:pt x="969470" y="2480512"/>
                  </a:moveTo>
                  <a:cubicBezTo>
                    <a:pt x="720887" y="2259163"/>
                    <a:pt x="603021" y="1923158"/>
                    <a:pt x="659021" y="1595114"/>
                  </a:cubicBezTo>
                  <a:cubicBezTo>
                    <a:pt x="593664" y="1978181"/>
                    <a:pt x="455408" y="2341418"/>
                    <a:pt x="0" y="2480512"/>
                  </a:cubicBezTo>
                  <a:cubicBezTo>
                    <a:pt x="350808" y="2498528"/>
                    <a:pt x="557075" y="2447415"/>
                    <a:pt x="612796" y="2162383"/>
                  </a:cubicBezTo>
                  <a:cubicBezTo>
                    <a:pt x="608746" y="2366556"/>
                    <a:pt x="736110" y="2501879"/>
                    <a:pt x="969470" y="2480512"/>
                  </a:cubicBezTo>
                </a:path>
              </a:pathLst>
            </a:custGeom>
            <a:solidFill>
              <a:srgbClr val="E2E3E4"/>
            </a:solidFill>
            <a:ln w="0"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F08C4434-C33E-3058-E8CC-D85C793CDD2E}"/>
                </a:ext>
              </a:extLst>
            </p:cNvPr>
            <p:cNvSpPr/>
            <p:nvPr/>
          </p:nvSpPr>
          <p:spPr>
            <a:xfrm>
              <a:off x="6111144"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2"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553C99BD-BDDB-F7D4-A71A-288488E45164}"/>
                </a:ext>
              </a:extLst>
            </p:cNvPr>
            <p:cNvSpPr/>
            <p:nvPr/>
          </p:nvSpPr>
          <p:spPr>
            <a:xfrm>
              <a:off x="6275096"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1"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2BFCA9CA-2708-A51D-B4E7-2330925D023B}"/>
                </a:ext>
              </a:extLst>
            </p:cNvPr>
            <p:cNvSpPr/>
            <p:nvPr/>
          </p:nvSpPr>
          <p:spPr>
            <a:xfrm>
              <a:off x="6511668" y="4217196"/>
              <a:ext cx="149568" cy="168979"/>
            </a:xfrm>
            <a:custGeom>
              <a:avLst/>
              <a:gdLst>
                <a:gd name="connsiteX0" fmla="*/ 107672 w 149568"/>
                <a:gd name="connsiteY0" fmla="*/ 168980 h 168979"/>
                <a:gd name="connsiteX1" fmla="*/ 75133 w 149568"/>
                <a:gd name="connsiteY1" fmla="*/ 121917 h 168979"/>
                <a:gd name="connsiteX2" fmla="*/ 39103 w 149568"/>
                <a:gd name="connsiteY2" fmla="*/ 121917 h 168979"/>
                <a:gd name="connsiteX3" fmla="*/ 39103 w 149568"/>
                <a:gd name="connsiteY3" fmla="*/ 168980 h 168979"/>
                <a:gd name="connsiteX4" fmla="*/ 0 w 149568"/>
                <a:gd name="connsiteY4" fmla="*/ 168980 h 168979"/>
                <a:gd name="connsiteX5" fmla="*/ 0 w 149568"/>
                <a:gd name="connsiteY5" fmla="*/ 0 h 168979"/>
                <a:gd name="connsiteX6" fmla="*/ 73178 w 149568"/>
                <a:gd name="connsiteY6" fmla="*/ 0 h 168979"/>
                <a:gd name="connsiteX7" fmla="*/ 146496 w 149568"/>
                <a:gd name="connsiteY7" fmla="*/ 61308 h 168979"/>
                <a:gd name="connsiteX8" fmla="*/ 111722 w 149568"/>
                <a:gd name="connsiteY8" fmla="*/ 114655 h 168979"/>
                <a:gd name="connsiteX9" fmla="*/ 149568 w 149568"/>
                <a:gd name="connsiteY9" fmla="*/ 168980 h 168979"/>
                <a:gd name="connsiteX10" fmla="*/ 107533 w 149568"/>
                <a:gd name="connsiteY10" fmla="*/ 168980 h 168979"/>
                <a:gd name="connsiteX11" fmla="*/ 70944 w 149568"/>
                <a:gd name="connsiteY11" fmla="*/ 31980 h 168979"/>
                <a:gd name="connsiteX12" fmla="*/ 39103 w 149568"/>
                <a:gd name="connsiteY12" fmla="*/ 31980 h 168979"/>
                <a:gd name="connsiteX13" fmla="*/ 39103 w 149568"/>
                <a:gd name="connsiteY13" fmla="*/ 90914 h 168979"/>
                <a:gd name="connsiteX14" fmla="*/ 70944 w 149568"/>
                <a:gd name="connsiteY14" fmla="*/ 90914 h 168979"/>
                <a:gd name="connsiteX15" fmla="*/ 106834 w 149568"/>
                <a:gd name="connsiteY15" fmla="*/ 61447 h 168979"/>
                <a:gd name="connsiteX16" fmla="*/ 70944 w 149568"/>
                <a:gd name="connsiteY16" fmla="*/ 31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568" h="168979">
                  <a:moveTo>
                    <a:pt x="107672" y="168980"/>
                  </a:moveTo>
                  <a:lnTo>
                    <a:pt x="75133" y="121917"/>
                  </a:lnTo>
                  <a:lnTo>
                    <a:pt x="39103" y="121917"/>
                  </a:lnTo>
                  <a:lnTo>
                    <a:pt x="39103" y="168980"/>
                  </a:lnTo>
                  <a:lnTo>
                    <a:pt x="0" y="168980"/>
                  </a:lnTo>
                  <a:lnTo>
                    <a:pt x="0" y="0"/>
                  </a:lnTo>
                  <a:lnTo>
                    <a:pt x="73178" y="0"/>
                  </a:lnTo>
                  <a:cubicBezTo>
                    <a:pt x="118286" y="0"/>
                    <a:pt x="146496" y="23462"/>
                    <a:pt x="146496" y="61308"/>
                  </a:cubicBezTo>
                  <a:cubicBezTo>
                    <a:pt x="146496" y="86585"/>
                    <a:pt x="133648" y="105159"/>
                    <a:pt x="111722" y="114655"/>
                  </a:cubicBezTo>
                  <a:lnTo>
                    <a:pt x="149568" y="168980"/>
                  </a:lnTo>
                  <a:lnTo>
                    <a:pt x="107533" y="168980"/>
                  </a:lnTo>
                  <a:close/>
                  <a:moveTo>
                    <a:pt x="70944" y="31980"/>
                  </a:moveTo>
                  <a:lnTo>
                    <a:pt x="39103" y="31980"/>
                  </a:lnTo>
                  <a:lnTo>
                    <a:pt x="39103" y="90914"/>
                  </a:lnTo>
                  <a:lnTo>
                    <a:pt x="70944" y="90914"/>
                  </a:lnTo>
                  <a:cubicBezTo>
                    <a:pt x="94824" y="90914"/>
                    <a:pt x="106834" y="79881"/>
                    <a:pt x="106834" y="61447"/>
                  </a:cubicBezTo>
                  <a:cubicBezTo>
                    <a:pt x="106834" y="43013"/>
                    <a:pt x="94824" y="31980"/>
                    <a:pt x="70944" y="31980"/>
                  </a:cubicBezTo>
                  <a:close/>
                </a:path>
              </a:pathLst>
            </a:custGeom>
            <a:solidFill>
              <a:srgbClr val="58595B"/>
            </a:solidFill>
            <a:ln w="0"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EAC9CF36-E331-159A-7DAC-FBA78E0EA6A1}"/>
                </a:ext>
              </a:extLst>
            </p:cNvPr>
            <p:cNvSpPr/>
            <p:nvPr/>
          </p:nvSpPr>
          <p:spPr>
            <a:xfrm>
              <a:off x="6689027" y="4217196"/>
              <a:ext cx="130854" cy="168979"/>
            </a:xfrm>
            <a:custGeom>
              <a:avLst/>
              <a:gdLst>
                <a:gd name="connsiteX0" fmla="*/ 130855 w 130854"/>
                <a:gd name="connsiteY0" fmla="*/ 137558 h 168979"/>
                <a:gd name="connsiteX1" fmla="*/ 130855 w 130854"/>
                <a:gd name="connsiteY1" fmla="*/ 168980 h 168979"/>
                <a:gd name="connsiteX2" fmla="*/ 0 w 130854"/>
                <a:gd name="connsiteY2" fmla="*/ 168980 h 168979"/>
                <a:gd name="connsiteX3" fmla="*/ 0 w 130854"/>
                <a:gd name="connsiteY3" fmla="*/ 0 h 168979"/>
                <a:gd name="connsiteX4" fmla="*/ 127643 w 130854"/>
                <a:gd name="connsiteY4" fmla="*/ 0 h 168979"/>
                <a:gd name="connsiteX5" fmla="*/ 127643 w 130854"/>
                <a:gd name="connsiteY5" fmla="*/ 31422 h 168979"/>
                <a:gd name="connsiteX6" fmla="*/ 38823 w 130854"/>
                <a:gd name="connsiteY6" fmla="*/ 31422 h 168979"/>
                <a:gd name="connsiteX7" fmla="*/ 38823 w 130854"/>
                <a:gd name="connsiteY7" fmla="*/ 68150 h 168979"/>
                <a:gd name="connsiteX8" fmla="*/ 117308 w 130854"/>
                <a:gd name="connsiteY8" fmla="*/ 68150 h 168979"/>
                <a:gd name="connsiteX9" fmla="*/ 117308 w 130854"/>
                <a:gd name="connsiteY9" fmla="*/ 98595 h 168979"/>
                <a:gd name="connsiteX10" fmla="*/ 38823 w 130854"/>
                <a:gd name="connsiteY10" fmla="*/ 98595 h 168979"/>
                <a:gd name="connsiteX11" fmla="*/ 38823 w 130854"/>
                <a:gd name="connsiteY11" fmla="*/ 137698 h 168979"/>
                <a:gd name="connsiteX12" fmla="*/ 130715 w 130854"/>
                <a:gd name="connsiteY12" fmla="*/ 1376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54" h="168979">
                  <a:moveTo>
                    <a:pt x="130855" y="137558"/>
                  </a:moveTo>
                  <a:lnTo>
                    <a:pt x="130855" y="168980"/>
                  </a:lnTo>
                  <a:lnTo>
                    <a:pt x="0" y="168980"/>
                  </a:lnTo>
                  <a:lnTo>
                    <a:pt x="0" y="0"/>
                  </a:lnTo>
                  <a:lnTo>
                    <a:pt x="127643" y="0"/>
                  </a:lnTo>
                  <a:lnTo>
                    <a:pt x="127643" y="31422"/>
                  </a:lnTo>
                  <a:lnTo>
                    <a:pt x="38823" y="31422"/>
                  </a:lnTo>
                  <a:lnTo>
                    <a:pt x="38823" y="68150"/>
                  </a:lnTo>
                  <a:lnTo>
                    <a:pt x="117308" y="68150"/>
                  </a:lnTo>
                  <a:lnTo>
                    <a:pt x="117308" y="98595"/>
                  </a:lnTo>
                  <a:lnTo>
                    <a:pt x="38823" y="98595"/>
                  </a:lnTo>
                  <a:lnTo>
                    <a:pt x="38823" y="137698"/>
                  </a:lnTo>
                  <a:lnTo>
                    <a:pt x="130715" y="137698"/>
                  </a:lnTo>
                  <a:close/>
                </a:path>
              </a:pathLst>
            </a:custGeom>
            <a:solidFill>
              <a:srgbClr val="58595B"/>
            </a:solidFill>
            <a:ln w="0"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9F7472D3-B266-DA4C-99C7-AF7ED7E53E9D}"/>
                </a:ext>
              </a:extLst>
            </p:cNvPr>
            <p:cNvSpPr/>
            <p:nvPr/>
          </p:nvSpPr>
          <p:spPr>
            <a:xfrm>
              <a:off x="6840131" y="4214264"/>
              <a:ext cx="163533" cy="174845"/>
            </a:xfrm>
            <a:custGeom>
              <a:avLst/>
              <a:gdLst>
                <a:gd name="connsiteX0" fmla="*/ 124710 w 163533"/>
                <a:gd name="connsiteY0" fmla="*/ 84769 h 174845"/>
                <a:gd name="connsiteX1" fmla="*/ 160461 w 163533"/>
                <a:gd name="connsiteY1" fmla="*/ 84769 h 174845"/>
                <a:gd name="connsiteX2" fmla="*/ 160461 w 163533"/>
                <a:gd name="connsiteY2" fmla="*/ 153339 h 174845"/>
                <a:gd name="connsiteX3" fmla="*/ 92171 w 163533"/>
                <a:gd name="connsiteY3" fmla="*/ 174845 h 174845"/>
                <a:gd name="connsiteX4" fmla="*/ 0 w 163533"/>
                <a:gd name="connsiteY4" fmla="*/ 87423 h 174845"/>
                <a:gd name="connsiteX5" fmla="*/ 92869 w 163533"/>
                <a:gd name="connsiteY5" fmla="*/ 0 h 174845"/>
                <a:gd name="connsiteX6" fmla="*/ 163533 w 163533"/>
                <a:gd name="connsiteY6" fmla="*/ 29187 h 174845"/>
                <a:gd name="connsiteX7" fmla="*/ 138396 w 163533"/>
                <a:gd name="connsiteY7" fmla="*/ 52370 h 174845"/>
                <a:gd name="connsiteX8" fmla="*/ 94685 w 163533"/>
                <a:gd name="connsiteY8" fmla="*/ 33377 h 174845"/>
                <a:gd name="connsiteX9" fmla="*/ 39382 w 163533"/>
                <a:gd name="connsiteY9" fmla="*/ 87423 h 174845"/>
                <a:gd name="connsiteX10" fmla="*/ 94126 w 163533"/>
                <a:gd name="connsiteY10" fmla="*/ 141468 h 174845"/>
                <a:gd name="connsiteX11" fmla="*/ 124570 w 163533"/>
                <a:gd name="connsiteY11" fmla="*/ 134206 h 174845"/>
                <a:gd name="connsiteX12" fmla="*/ 124570 w 163533"/>
                <a:gd name="connsiteY12" fmla="*/ 84769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533" h="174845">
                  <a:moveTo>
                    <a:pt x="124710" y="84769"/>
                  </a:moveTo>
                  <a:lnTo>
                    <a:pt x="160461" y="84769"/>
                  </a:lnTo>
                  <a:lnTo>
                    <a:pt x="160461" y="153339"/>
                  </a:lnTo>
                  <a:cubicBezTo>
                    <a:pt x="141887" y="167304"/>
                    <a:pt x="116331" y="174845"/>
                    <a:pt x="92171" y="174845"/>
                  </a:cubicBezTo>
                  <a:cubicBezTo>
                    <a:pt x="39103" y="174845"/>
                    <a:pt x="0" y="138396"/>
                    <a:pt x="0" y="87423"/>
                  </a:cubicBezTo>
                  <a:cubicBezTo>
                    <a:pt x="0" y="36449"/>
                    <a:pt x="39103" y="0"/>
                    <a:pt x="92869" y="0"/>
                  </a:cubicBezTo>
                  <a:cubicBezTo>
                    <a:pt x="122475" y="0"/>
                    <a:pt x="147194" y="10195"/>
                    <a:pt x="163533" y="29187"/>
                  </a:cubicBezTo>
                  <a:lnTo>
                    <a:pt x="138396" y="52370"/>
                  </a:lnTo>
                  <a:cubicBezTo>
                    <a:pt x="126106" y="39382"/>
                    <a:pt x="111862" y="33377"/>
                    <a:pt x="94685" y="33377"/>
                  </a:cubicBezTo>
                  <a:cubicBezTo>
                    <a:pt x="61866" y="33377"/>
                    <a:pt x="39382" y="55303"/>
                    <a:pt x="39382" y="87423"/>
                  </a:cubicBezTo>
                  <a:cubicBezTo>
                    <a:pt x="39382" y="119543"/>
                    <a:pt x="61866" y="141468"/>
                    <a:pt x="94126" y="141468"/>
                  </a:cubicBezTo>
                  <a:cubicBezTo>
                    <a:pt x="104740" y="141468"/>
                    <a:pt x="114655" y="139513"/>
                    <a:pt x="124570" y="134206"/>
                  </a:cubicBezTo>
                  <a:lnTo>
                    <a:pt x="124570" y="84769"/>
                  </a:lnTo>
                  <a:close/>
                </a:path>
              </a:pathLst>
            </a:custGeom>
            <a:solidFill>
              <a:srgbClr val="58595B"/>
            </a:solidFill>
            <a:ln w="0"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337790CA-39CC-C52A-84B4-B590C65E0D05}"/>
                </a:ext>
              </a:extLst>
            </p:cNvPr>
            <p:cNvSpPr/>
            <p:nvPr/>
          </p:nvSpPr>
          <p:spPr>
            <a:xfrm>
              <a:off x="7036762" y="4217336"/>
              <a:ext cx="39102" cy="168979"/>
            </a:xfrm>
            <a:custGeom>
              <a:avLst/>
              <a:gdLst>
                <a:gd name="connsiteX0" fmla="*/ 0 w 39102"/>
                <a:gd name="connsiteY0" fmla="*/ 0 h 168979"/>
                <a:gd name="connsiteX1" fmla="*/ 39103 w 39102"/>
                <a:gd name="connsiteY1" fmla="*/ 0 h 168979"/>
                <a:gd name="connsiteX2" fmla="*/ 39103 w 39102"/>
                <a:gd name="connsiteY2" fmla="*/ 168980 h 168979"/>
                <a:gd name="connsiteX3" fmla="*/ 0 w 39102"/>
                <a:gd name="connsiteY3" fmla="*/ 168980 h 168979"/>
                <a:gd name="connsiteX4" fmla="*/ 0 w 39102"/>
                <a:gd name="connsiteY4" fmla="*/ 0 h 16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2" h="168979">
                  <a:moveTo>
                    <a:pt x="0" y="0"/>
                  </a:moveTo>
                  <a:lnTo>
                    <a:pt x="39103" y="0"/>
                  </a:lnTo>
                  <a:lnTo>
                    <a:pt x="39103" y="168980"/>
                  </a:lnTo>
                  <a:lnTo>
                    <a:pt x="0" y="168980"/>
                  </a:lnTo>
                  <a:lnTo>
                    <a:pt x="0" y="0"/>
                  </a:lnTo>
                  <a:close/>
                </a:path>
              </a:pathLst>
            </a:custGeom>
            <a:solidFill>
              <a:srgbClr val="58595B"/>
            </a:solidFill>
            <a:ln w="0"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9E0F4AAE-5634-8015-720D-4C16EF0D9962}"/>
                </a:ext>
              </a:extLst>
            </p:cNvPr>
            <p:cNvSpPr/>
            <p:nvPr/>
          </p:nvSpPr>
          <p:spPr>
            <a:xfrm>
              <a:off x="7105332" y="4214264"/>
              <a:ext cx="184900" cy="174845"/>
            </a:xfrm>
            <a:custGeom>
              <a:avLst/>
              <a:gdLst>
                <a:gd name="connsiteX0" fmla="*/ 0 w 184900"/>
                <a:gd name="connsiteY0" fmla="*/ 87423 h 174845"/>
                <a:gd name="connsiteX1" fmla="*/ 92450 w 184900"/>
                <a:gd name="connsiteY1" fmla="*/ 0 h 174845"/>
                <a:gd name="connsiteX2" fmla="*/ 184900 w 184900"/>
                <a:gd name="connsiteY2" fmla="*/ 87423 h 174845"/>
                <a:gd name="connsiteX3" fmla="*/ 92450 w 184900"/>
                <a:gd name="connsiteY3" fmla="*/ 174845 h 174845"/>
                <a:gd name="connsiteX4" fmla="*/ 0 w 184900"/>
                <a:gd name="connsiteY4" fmla="*/ 87423 h 174845"/>
                <a:gd name="connsiteX5" fmla="*/ 145239 w 184900"/>
                <a:gd name="connsiteY5" fmla="*/ 87423 h 174845"/>
                <a:gd name="connsiteX6" fmla="*/ 92450 w 184900"/>
                <a:gd name="connsiteY6" fmla="*/ 33377 h 174845"/>
                <a:gd name="connsiteX7" fmla="*/ 39661 w 184900"/>
                <a:gd name="connsiteY7" fmla="*/ 87423 h 174845"/>
                <a:gd name="connsiteX8" fmla="*/ 92450 w 184900"/>
                <a:gd name="connsiteY8" fmla="*/ 141468 h 174845"/>
                <a:gd name="connsiteX9" fmla="*/ 145239 w 18490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00" h="174845">
                  <a:moveTo>
                    <a:pt x="0" y="87423"/>
                  </a:moveTo>
                  <a:cubicBezTo>
                    <a:pt x="0" y="37287"/>
                    <a:pt x="39103" y="0"/>
                    <a:pt x="92450" y="0"/>
                  </a:cubicBezTo>
                  <a:cubicBezTo>
                    <a:pt x="145798" y="0"/>
                    <a:pt x="184900" y="36868"/>
                    <a:pt x="184900" y="87423"/>
                  </a:cubicBezTo>
                  <a:cubicBezTo>
                    <a:pt x="184900" y="137977"/>
                    <a:pt x="145518" y="174845"/>
                    <a:pt x="92450" y="174845"/>
                  </a:cubicBezTo>
                  <a:cubicBezTo>
                    <a:pt x="39382" y="174845"/>
                    <a:pt x="0" y="137698"/>
                    <a:pt x="0" y="87423"/>
                  </a:cubicBezTo>
                  <a:close/>
                  <a:moveTo>
                    <a:pt x="145239" y="87423"/>
                  </a:moveTo>
                  <a:cubicBezTo>
                    <a:pt x="145239" y="55303"/>
                    <a:pt x="122615" y="33377"/>
                    <a:pt x="92450" y="33377"/>
                  </a:cubicBezTo>
                  <a:cubicBezTo>
                    <a:pt x="62285" y="33377"/>
                    <a:pt x="39661" y="55303"/>
                    <a:pt x="39661" y="87423"/>
                  </a:cubicBezTo>
                  <a:cubicBezTo>
                    <a:pt x="39661" y="119543"/>
                    <a:pt x="62285" y="141468"/>
                    <a:pt x="92450" y="141468"/>
                  </a:cubicBezTo>
                  <a:cubicBezTo>
                    <a:pt x="122615" y="141468"/>
                    <a:pt x="145239" y="119543"/>
                    <a:pt x="145239" y="87423"/>
                  </a:cubicBezTo>
                  <a:close/>
                </a:path>
              </a:pathLst>
            </a:custGeom>
            <a:solidFill>
              <a:srgbClr val="58595B"/>
            </a:solidFill>
            <a:ln w="0"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357292DA-0625-255C-22EC-B5689656B68C}"/>
                </a:ext>
              </a:extLst>
            </p:cNvPr>
            <p:cNvSpPr/>
            <p:nvPr/>
          </p:nvSpPr>
          <p:spPr>
            <a:xfrm>
              <a:off x="7319699" y="4217336"/>
              <a:ext cx="155014" cy="168979"/>
            </a:xfrm>
            <a:custGeom>
              <a:avLst/>
              <a:gdLst>
                <a:gd name="connsiteX0" fmla="*/ 154875 w 155014"/>
                <a:gd name="connsiteY0" fmla="*/ 0 h 168979"/>
                <a:gd name="connsiteX1" fmla="*/ 154875 w 155014"/>
                <a:gd name="connsiteY1" fmla="*/ 168980 h 168979"/>
                <a:gd name="connsiteX2" fmla="*/ 122755 w 155014"/>
                <a:gd name="connsiteY2" fmla="*/ 168980 h 168979"/>
                <a:gd name="connsiteX3" fmla="*/ 38544 w 155014"/>
                <a:gd name="connsiteY3" fmla="*/ 66475 h 168979"/>
                <a:gd name="connsiteX4" fmla="*/ 38544 w 155014"/>
                <a:gd name="connsiteY4" fmla="*/ 168980 h 168979"/>
                <a:gd name="connsiteX5" fmla="*/ 0 w 155014"/>
                <a:gd name="connsiteY5" fmla="*/ 168980 h 168979"/>
                <a:gd name="connsiteX6" fmla="*/ 0 w 155014"/>
                <a:gd name="connsiteY6" fmla="*/ 0 h 168979"/>
                <a:gd name="connsiteX7" fmla="*/ 32399 w 155014"/>
                <a:gd name="connsiteY7" fmla="*/ 0 h 168979"/>
                <a:gd name="connsiteX8" fmla="*/ 116331 w 155014"/>
                <a:gd name="connsiteY8" fmla="*/ 102505 h 168979"/>
                <a:gd name="connsiteX9" fmla="*/ 116331 w 155014"/>
                <a:gd name="connsiteY9" fmla="*/ 0 h 168979"/>
                <a:gd name="connsiteX10" fmla="*/ 155015 w 155014"/>
                <a:gd name="connsiteY10"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14" h="168979">
                  <a:moveTo>
                    <a:pt x="154875" y="0"/>
                  </a:moveTo>
                  <a:lnTo>
                    <a:pt x="154875" y="168980"/>
                  </a:lnTo>
                  <a:lnTo>
                    <a:pt x="122755" y="168980"/>
                  </a:lnTo>
                  <a:lnTo>
                    <a:pt x="38544" y="66475"/>
                  </a:lnTo>
                  <a:lnTo>
                    <a:pt x="38544" y="168980"/>
                  </a:lnTo>
                  <a:lnTo>
                    <a:pt x="0" y="168980"/>
                  </a:lnTo>
                  <a:lnTo>
                    <a:pt x="0" y="0"/>
                  </a:lnTo>
                  <a:lnTo>
                    <a:pt x="32399" y="0"/>
                  </a:lnTo>
                  <a:lnTo>
                    <a:pt x="116331" y="102505"/>
                  </a:lnTo>
                  <a:lnTo>
                    <a:pt x="116331" y="0"/>
                  </a:lnTo>
                  <a:lnTo>
                    <a:pt x="155015" y="0"/>
                  </a:lnTo>
                  <a:close/>
                </a:path>
              </a:pathLst>
            </a:custGeom>
            <a:solidFill>
              <a:srgbClr val="58595B"/>
            </a:solidFill>
            <a:ln w="0"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52092D27-C7DC-54D1-474E-835C52C8C2F0}"/>
                </a:ext>
              </a:extLst>
            </p:cNvPr>
            <p:cNvSpPr/>
            <p:nvPr/>
          </p:nvSpPr>
          <p:spPr>
            <a:xfrm>
              <a:off x="7501387" y="4214264"/>
              <a:ext cx="140490" cy="174705"/>
            </a:xfrm>
            <a:custGeom>
              <a:avLst/>
              <a:gdLst>
                <a:gd name="connsiteX0" fmla="*/ 0 w 140490"/>
                <a:gd name="connsiteY0" fmla="*/ 155294 h 174705"/>
                <a:gd name="connsiteX1" fmla="*/ 13267 w 140490"/>
                <a:gd name="connsiteY1" fmla="*/ 125827 h 174705"/>
                <a:gd name="connsiteX2" fmla="*/ 68988 w 140490"/>
                <a:gd name="connsiteY2" fmla="*/ 143423 h 174705"/>
                <a:gd name="connsiteX3" fmla="*/ 101528 w 140490"/>
                <a:gd name="connsiteY3" fmla="*/ 125269 h 174705"/>
                <a:gd name="connsiteX4" fmla="*/ 3352 w 140490"/>
                <a:gd name="connsiteY4" fmla="*/ 52649 h 174705"/>
                <a:gd name="connsiteX5" fmla="*/ 74575 w 140490"/>
                <a:gd name="connsiteY5" fmla="*/ 0 h 174705"/>
                <a:gd name="connsiteX6" fmla="*/ 133229 w 140490"/>
                <a:gd name="connsiteY6" fmla="*/ 14943 h 174705"/>
                <a:gd name="connsiteX7" fmla="*/ 121219 w 140490"/>
                <a:gd name="connsiteY7" fmla="*/ 44689 h 174705"/>
                <a:gd name="connsiteX8" fmla="*/ 74435 w 140490"/>
                <a:gd name="connsiteY8" fmla="*/ 31422 h 174705"/>
                <a:gd name="connsiteX9" fmla="*/ 42315 w 140490"/>
                <a:gd name="connsiteY9" fmla="*/ 50694 h 174705"/>
                <a:gd name="connsiteX10" fmla="*/ 140491 w 140490"/>
                <a:gd name="connsiteY10" fmla="*/ 122336 h 174705"/>
                <a:gd name="connsiteX11" fmla="*/ 68849 w 140490"/>
                <a:gd name="connsiteY11" fmla="*/ 174706 h 174705"/>
                <a:gd name="connsiteX12" fmla="*/ 0 w 140490"/>
                <a:gd name="connsiteY12" fmla="*/ 155154 h 17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0" h="174705">
                  <a:moveTo>
                    <a:pt x="0" y="155294"/>
                  </a:moveTo>
                  <a:lnTo>
                    <a:pt x="13267" y="125827"/>
                  </a:lnTo>
                  <a:cubicBezTo>
                    <a:pt x="27512" y="136161"/>
                    <a:pt x="48739" y="143423"/>
                    <a:pt x="68988" y="143423"/>
                  </a:cubicBezTo>
                  <a:cubicBezTo>
                    <a:pt x="92171" y="143423"/>
                    <a:pt x="101528" y="135743"/>
                    <a:pt x="101528" y="125269"/>
                  </a:cubicBezTo>
                  <a:cubicBezTo>
                    <a:pt x="101528" y="93707"/>
                    <a:pt x="3352" y="115353"/>
                    <a:pt x="3352" y="52649"/>
                  </a:cubicBezTo>
                  <a:cubicBezTo>
                    <a:pt x="3352" y="23881"/>
                    <a:pt x="26534" y="0"/>
                    <a:pt x="74575" y="0"/>
                  </a:cubicBezTo>
                  <a:cubicBezTo>
                    <a:pt x="95802" y="0"/>
                    <a:pt x="117588" y="5028"/>
                    <a:pt x="133229" y="14943"/>
                  </a:cubicBezTo>
                  <a:lnTo>
                    <a:pt x="121219" y="44689"/>
                  </a:lnTo>
                  <a:cubicBezTo>
                    <a:pt x="105577" y="35751"/>
                    <a:pt x="89378" y="31422"/>
                    <a:pt x="74435" y="31422"/>
                  </a:cubicBezTo>
                  <a:cubicBezTo>
                    <a:pt x="51253" y="31422"/>
                    <a:pt x="42315" y="40080"/>
                    <a:pt x="42315" y="50694"/>
                  </a:cubicBezTo>
                  <a:cubicBezTo>
                    <a:pt x="42315" y="81837"/>
                    <a:pt x="140491" y="60330"/>
                    <a:pt x="140491" y="122336"/>
                  </a:cubicBezTo>
                  <a:cubicBezTo>
                    <a:pt x="140491" y="150546"/>
                    <a:pt x="117029" y="174706"/>
                    <a:pt x="68849" y="174706"/>
                  </a:cubicBezTo>
                  <a:cubicBezTo>
                    <a:pt x="42035" y="174706"/>
                    <a:pt x="15083" y="166745"/>
                    <a:pt x="0" y="155154"/>
                  </a:cubicBezTo>
                  <a:close/>
                </a:path>
              </a:pathLst>
            </a:custGeom>
            <a:solidFill>
              <a:srgbClr val="58595B"/>
            </a:solidFill>
            <a:ln w="0"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171A49B1-85A1-06C4-82CF-8C456A75D061}"/>
                </a:ext>
              </a:extLst>
            </p:cNvPr>
            <p:cNvSpPr/>
            <p:nvPr/>
          </p:nvSpPr>
          <p:spPr>
            <a:xfrm>
              <a:off x="7768682" y="4192478"/>
              <a:ext cx="15920" cy="225818"/>
            </a:xfrm>
            <a:custGeom>
              <a:avLst/>
              <a:gdLst>
                <a:gd name="connsiteX0" fmla="*/ 0 w 15920"/>
                <a:gd name="connsiteY0" fmla="*/ 0 h 225818"/>
                <a:gd name="connsiteX1" fmla="*/ 15920 w 15920"/>
                <a:gd name="connsiteY1" fmla="*/ 0 h 225818"/>
                <a:gd name="connsiteX2" fmla="*/ 15920 w 15920"/>
                <a:gd name="connsiteY2" fmla="*/ 225818 h 225818"/>
                <a:gd name="connsiteX3" fmla="*/ 0 w 15920"/>
                <a:gd name="connsiteY3" fmla="*/ 225818 h 225818"/>
                <a:gd name="connsiteX4" fmla="*/ 0 w 15920"/>
                <a:gd name="connsiteY4" fmla="*/ 0 h 22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0" h="225818">
                  <a:moveTo>
                    <a:pt x="0" y="0"/>
                  </a:moveTo>
                  <a:lnTo>
                    <a:pt x="15920" y="0"/>
                  </a:lnTo>
                  <a:lnTo>
                    <a:pt x="15920" y="225818"/>
                  </a:lnTo>
                  <a:lnTo>
                    <a:pt x="0" y="225818"/>
                  </a:lnTo>
                  <a:lnTo>
                    <a:pt x="0" y="0"/>
                  </a:lnTo>
                  <a:close/>
                </a:path>
              </a:pathLst>
            </a:custGeom>
            <a:solidFill>
              <a:srgbClr val="8A8C8E"/>
            </a:solidFill>
            <a:ln w="0"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3124CCBF-B236-57BA-FDC5-552F911AFB3A}"/>
                </a:ext>
              </a:extLst>
            </p:cNvPr>
            <p:cNvSpPr/>
            <p:nvPr/>
          </p:nvSpPr>
          <p:spPr>
            <a:xfrm>
              <a:off x="7903168" y="4217336"/>
              <a:ext cx="162415" cy="168979"/>
            </a:xfrm>
            <a:custGeom>
              <a:avLst/>
              <a:gdLst>
                <a:gd name="connsiteX0" fmla="*/ 0 w 162415"/>
                <a:gd name="connsiteY0" fmla="*/ 0 h 168979"/>
                <a:gd name="connsiteX1" fmla="*/ 71223 w 162415"/>
                <a:gd name="connsiteY1" fmla="*/ 0 h 168979"/>
                <a:gd name="connsiteX2" fmla="*/ 162416 w 162415"/>
                <a:gd name="connsiteY2" fmla="*/ 84490 h 168979"/>
                <a:gd name="connsiteX3" fmla="*/ 71223 w 162415"/>
                <a:gd name="connsiteY3" fmla="*/ 168980 h 168979"/>
                <a:gd name="connsiteX4" fmla="*/ 0 w 162415"/>
                <a:gd name="connsiteY4" fmla="*/ 168980 h 168979"/>
                <a:gd name="connsiteX5" fmla="*/ 0 w 162415"/>
                <a:gd name="connsiteY5" fmla="*/ 0 h 168979"/>
                <a:gd name="connsiteX6" fmla="*/ 69687 w 162415"/>
                <a:gd name="connsiteY6" fmla="*/ 147892 h 168979"/>
                <a:gd name="connsiteX7" fmla="*/ 138256 w 162415"/>
                <a:gd name="connsiteY7" fmla="*/ 84350 h 168979"/>
                <a:gd name="connsiteX8" fmla="*/ 69687 w 162415"/>
                <a:gd name="connsiteY8" fmla="*/ 20948 h 168979"/>
                <a:gd name="connsiteX9" fmla="*/ 24020 w 162415"/>
                <a:gd name="connsiteY9" fmla="*/ 20948 h 168979"/>
                <a:gd name="connsiteX10" fmla="*/ 24020 w 162415"/>
                <a:gd name="connsiteY10" fmla="*/ 147892 h 168979"/>
                <a:gd name="connsiteX11" fmla="*/ 69687 w 162415"/>
                <a:gd name="connsiteY11" fmla="*/ 14789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415" h="168979">
                  <a:moveTo>
                    <a:pt x="0" y="0"/>
                  </a:moveTo>
                  <a:lnTo>
                    <a:pt x="71223" y="0"/>
                  </a:lnTo>
                  <a:cubicBezTo>
                    <a:pt x="125548" y="0"/>
                    <a:pt x="162416" y="34215"/>
                    <a:pt x="162416" y="84490"/>
                  </a:cubicBezTo>
                  <a:cubicBezTo>
                    <a:pt x="162416" y="134765"/>
                    <a:pt x="125548" y="168980"/>
                    <a:pt x="71223" y="168980"/>
                  </a:cubicBezTo>
                  <a:lnTo>
                    <a:pt x="0" y="168980"/>
                  </a:lnTo>
                  <a:lnTo>
                    <a:pt x="0" y="0"/>
                  </a:lnTo>
                  <a:close/>
                  <a:moveTo>
                    <a:pt x="69687" y="147892"/>
                  </a:moveTo>
                  <a:cubicBezTo>
                    <a:pt x="111443" y="147892"/>
                    <a:pt x="138256" y="122336"/>
                    <a:pt x="138256" y="84350"/>
                  </a:cubicBezTo>
                  <a:cubicBezTo>
                    <a:pt x="138256" y="46365"/>
                    <a:pt x="111443" y="20948"/>
                    <a:pt x="69687" y="20948"/>
                  </a:cubicBezTo>
                  <a:lnTo>
                    <a:pt x="24020" y="20948"/>
                  </a:lnTo>
                  <a:lnTo>
                    <a:pt x="24020" y="147892"/>
                  </a:lnTo>
                  <a:lnTo>
                    <a:pt x="69687" y="147892"/>
                  </a:lnTo>
                  <a:close/>
                </a:path>
              </a:pathLst>
            </a:custGeom>
            <a:solidFill>
              <a:srgbClr val="8A8C8E"/>
            </a:solidFill>
            <a:ln w="0"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B15849B2-F7BC-50C4-9FC6-FBC01D9428A4}"/>
                </a:ext>
              </a:extLst>
            </p:cNvPr>
            <p:cNvSpPr/>
            <p:nvPr/>
          </p:nvSpPr>
          <p:spPr>
            <a:xfrm>
              <a:off x="8102732"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4 w 122615"/>
                <a:gd name="connsiteY4" fmla="*/ 0 h 168979"/>
                <a:gd name="connsiteX5" fmla="*/ 119264 w 122615"/>
                <a:gd name="connsiteY5" fmla="*/ 20948 h 168979"/>
                <a:gd name="connsiteX6" fmla="*/ 24160 w 122615"/>
                <a:gd name="connsiteY6" fmla="*/ 20948 h 168979"/>
                <a:gd name="connsiteX7" fmla="*/ 24160 w 122615"/>
                <a:gd name="connsiteY7" fmla="*/ 72899 h 168979"/>
                <a:gd name="connsiteX8" fmla="*/ 108790 w 122615"/>
                <a:gd name="connsiteY8" fmla="*/ 72899 h 168979"/>
                <a:gd name="connsiteX9" fmla="*/ 108790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4" y="0"/>
                  </a:lnTo>
                  <a:lnTo>
                    <a:pt x="119264" y="20948"/>
                  </a:lnTo>
                  <a:lnTo>
                    <a:pt x="24160" y="20948"/>
                  </a:lnTo>
                  <a:lnTo>
                    <a:pt x="24160" y="72899"/>
                  </a:lnTo>
                  <a:lnTo>
                    <a:pt x="108790" y="72899"/>
                  </a:lnTo>
                  <a:lnTo>
                    <a:pt x="108790"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7C11B367-6590-EF66-D26F-B85BDEE4E1C4}"/>
                </a:ext>
              </a:extLst>
            </p:cNvPr>
            <p:cNvSpPr/>
            <p:nvPr/>
          </p:nvSpPr>
          <p:spPr>
            <a:xfrm>
              <a:off x="8250345" y="4215241"/>
              <a:ext cx="153757" cy="172889"/>
            </a:xfrm>
            <a:custGeom>
              <a:avLst/>
              <a:gdLst>
                <a:gd name="connsiteX0" fmla="*/ 0 w 153757"/>
                <a:gd name="connsiteY0" fmla="*/ 86445 h 172889"/>
                <a:gd name="connsiteX1" fmla="*/ 89517 w 153757"/>
                <a:gd name="connsiteY1" fmla="*/ 0 h 172889"/>
                <a:gd name="connsiteX2" fmla="*/ 153758 w 153757"/>
                <a:gd name="connsiteY2" fmla="*/ 26255 h 172889"/>
                <a:gd name="connsiteX3" fmla="*/ 138117 w 153757"/>
                <a:gd name="connsiteY3" fmla="*/ 41477 h 172889"/>
                <a:gd name="connsiteX4" fmla="*/ 90634 w 153757"/>
                <a:gd name="connsiteY4" fmla="*/ 21506 h 172889"/>
                <a:gd name="connsiteX5" fmla="*/ 24299 w 153757"/>
                <a:gd name="connsiteY5" fmla="*/ 86445 h 172889"/>
                <a:gd name="connsiteX6" fmla="*/ 90634 w 153757"/>
                <a:gd name="connsiteY6" fmla="*/ 151384 h 172889"/>
                <a:gd name="connsiteX7" fmla="*/ 138117 w 153757"/>
                <a:gd name="connsiteY7" fmla="*/ 131134 h 172889"/>
                <a:gd name="connsiteX8" fmla="*/ 153758 w 153757"/>
                <a:gd name="connsiteY8" fmla="*/ 146356 h 172889"/>
                <a:gd name="connsiteX9" fmla="*/ 89378 w 153757"/>
                <a:gd name="connsiteY9" fmla="*/ 172890 h 172889"/>
                <a:gd name="connsiteX10" fmla="*/ 140 w 153757"/>
                <a:gd name="connsiteY10"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757" h="172889">
                  <a:moveTo>
                    <a:pt x="0" y="86445"/>
                  </a:moveTo>
                  <a:cubicBezTo>
                    <a:pt x="0" y="36449"/>
                    <a:pt x="38125" y="0"/>
                    <a:pt x="89517" y="0"/>
                  </a:cubicBezTo>
                  <a:cubicBezTo>
                    <a:pt x="115632" y="0"/>
                    <a:pt x="138256" y="8938"/>
                    <a:pt x="153758" y="26255"/>
                  </a:cubicBezTo>
                  <a:lnTo>
                    <a:pt x="138117" y="41477"/>
                  </a:lnTo>
                  <a:cubicBezTo>
                    <a:pt x="125129" y="27651"/>
                    <a:pt x="109208" y="21506"/>
                    <a:pt x="90634" y="21506"/>
                  </a:cubicBezTo>
                  <a:cubicBezTo>
                    <a:pt x="52509" y="21506"/>
                    <a:pt x="24299" y="49018"/>
                    <a:pt x="24299" y="86445"/>
                  </a:cubicBezTo>
                  <a:cubicBezTo>
                    <a:pt x="24299" y="123872"/>
                    <a:pt x="52509" y="151384"/>
                    <a:pt x="90634" y="151384"/>
                  </a:cubicBezTo>
                  <a:cubicBezTo>
                    <a:pt x="109208" y="151384"/>
                    <a:pt x="125129" y="144820"/>
                    <a:pt x="138117" y="131134"/>
                  </a:cubicBezTo>
                  <a:lnTo>
                    <a:pt x="153758" y="146356"/>
                  </a:lnTo>
                  <a:cubicBezTo>
                    <a:pt x="138256" y="163673"/>
                    <a:pt x="115632" y="172890"/>
                    <a:pt x="89378" y="172890"/>
                  </a:cubicBezTo>
                  <a:cubicBezTo>
                    <a:pt x="38265" y="172890"/>
                    <a:pt x="140" y="136441"/>
                    <a:pt x="140" y="86445"/>
                  </a:cubicBezTo>
                  <a:close/>
                </a:path>
              </a:pathLst>
            </a:custGeom>
            <a:solidFill>
              <a:srgbClr val="8A8C8E"/>
            </a:solidFill>
            <a:ln w="0"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F198D126-A5B1-09D0-99F6-15E3FFB286FF}"/>
                </a:ext>
              </a:extLst>
            </p:cNvPr>
            <p:cNvSpPr/>
            <p:nvPr/>
          </p:nvSpPr>
          <p:spPr>
            <a:xfrm>
              <a:off x="8438876"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5EBD3E37-517D-1B92-09C8-D6B62FAC4DB1}"/>
                </a:ext>
              </a:extLst>
            </p:cNvPr>
            <p:cNvSpPr/>
            <p:nvPr/>
          </p:nvSpPr>
          <p:spPr>
            <a:xfrm>
              <a:off x="8600873" y="4217196"/>
              <a:ext cx="180012" cy="168979"/>
            </a:xfrm>
            <a:custGeom>
              <a:avLst/>
              <a:gdLst>
                <a:gd name="connsiteX0" fmla="*/ 156551 w 180012"/>
                <a:gd name="connsiteY0" fmla="*/ 168980 h 168979"/>
                <a:gd name="connsiteX1" fmla="*/ 156271 w 180012"/>
                <a:gd name="connsiteY1" fmla="*/ 45946 h 168979"/>
                <a:gd name="connsiteX2" fmla="*/ 95243 w 180012"/>
                <a:gd name="connsiteY2" fmla="*/ 148451 h 168979"/>
                <a:gd name="connsiteX3" fmla="*/ 84211 w 180012"/>
                <a:gd name="connsiteY3" fmla="*/ 148451 h 168979"/>
                <a:gd name="connsiteX4" fmla="*/ 23182 w 180012"/>
                <a:gd name="connsiteY4" fmla="*/ 46644 h 168979"/>
                <a:gd name="connsiteX5" fmla="*/ 23182 w 180012"/>
                <a:gd name="connsiteY5" fmla="*/ 168980 h 168979"/>
                <a:gd name="connsiteX6" fmla="*/ 0 w 180012"/>
                <a:gd name="connsiteY6" fmla="*/ 168980 h 168979"/>
                <a:gd name="connsiteX7" fmla="*/ 0 w 180012"/>
                <a:gd name="connsiteY7" fmla="*/ 0 h 168979"/>
                <a:gd name="connsiteX8" fmla="*/ 19831 w 180012"/>
                <a:gd name="connsiteY8" fmla="*/ 0 h 168979"/>
                <a:gd name="connsiteX9" fmla="*/ 90355 w 180012"/>
                <a:gd name="connsiteY9" fmla="*/ 118705 h 168979"/>
                <a:gd name="connsiteX10" fmla="*/ 159903 w 180012"/>
                <a:gd name="connsiteY10" fmla="*/ 0 h 168979"/>
                <a:gd name="connsiteX11" fmla="*/ 179733 w 180012"/>
                <a:gd name="connsiteY11" fmla="*/ 0 h 168979"/>
                <a:gd name="connsiteX12" fmla="*/ 180012 w 180012"/>
                <a:gd name="connsiteY12" fmla="*/ 168980 h 168979"/>
                <a:gd name="connsiteX13" fmla="*/ 156830 w 180012"/>
                <a:gd name="connsiteY13" fmla="*/ 168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12" h="168979">
                  <a:moveTo>
                    <a:pt x="156551" y="168980"/>
                  </a:moveTo>
                  <a:lnTo>
                    <a:pt x="156271" y="45946"/>
                  </a:lnTo>
                  <a:lnTo>
                    <a:pt x="95243" y="148451"/>
                  </a:lnTo>
                  <a:lnTo>
                    <a:pt x="84211" y="148451"/>
                  </a:lnTo>
                  <a:lnTo>
                    <a:pt x="23182" y="46644"/>
                  </a:lnTo>
                  <a:lnTo>
                    <a:pt x="23182" y="168980"/>
                  </a:lnTo>
                  <a:lnTo>
                    <a:pt x="0" y="168980"/>
                  </a:lnTo>
                  <a:lnTo>
                    <a:pt x="0" y="0"/>
                  </a:lnTo>
                  <a:lnTo>
                    <a:pt x="19831" y="0"/>
                  </a:lnTo>
                  <a:lnTo>
                    <a:pt x="90355" y="118705"/>
                  </a:lnTo>
                  <a:lnTo>
                    <a:pt x="159903" y="0"/>
                  </a:lnTo>
                  <a:lnTo>
                    <a:pt x="179733" y="0"/>
                  </a:lnTo>
                  <a:lnTo>
                    <a:pt x="180012" y="168980"/>
                  </a:lnTo>
                  <a:lnTo>
                    <a:pt x="156830" y="168980"/>
                  </a:lnTo>
                  <a:close/>
                </a:path>
              </a:pathLst>
            </a:custGeom>
            <a:solidFill>
              <a:srgbClr val="8A8C8E"/>
            </a:solidFill>
            <a:ln w="0"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F8D7AC0F-3C03-A52D-73AF-2EAB2980CD09}"/>
                </a:ext>
              </a:extLst>
            </p:cNvPr>
            <p:cNvSpPr/>
            <p:nvPr/>
          </p:nvSpPr>
          <p:spPr>
            <a:xfrm>
              <a:off x="8831579" y="4217336"/>
              <a:ext cx="145378" cy="168979"/>
            </a:xfrm>
            <a:custGeom>
              <a:avLst/>
              <a:gdLst>
                <a:gd name="connsiteX0" fmla="*/ 145239 w 145378"/>
                <a:gd name="connsiteY0" fmla="*/ 123313 h 168979"/>
                <a:gd name="connsiteX1" fmla="*/ 80580 w 145378"/>
                <a:gd name="connsiteY1" fmla="*/ 168980 h 168979"/>
                <a:gd name="connsiteX2" fmla="*/ 0 w 145378"/>
                <a:gd name="connsiteY2" fmla="*/ 168980 h 168979"/>
                <a:gd name="connsiteX3" fmla="*/ 0 w 145378"/>
                <a:gd name="connsiteY3" fmla="*/ 0 h 168979"/>
                <a:gd name="connsiteX4" fmla="*/ 75832 w 145378"/>
                <a:gd name="connsiteY4" fmla="*/ 0 h 168979"/>
                <a:gd name="connsiteX5" fmla="*/ 136441 w 145378"/>
                <a:gd name="connsiteY5" fmla="*/ 43711 h 168979"/>
                <a:gd name="connsiteX6" fmla="*/ 113817 w 145378"/>
                <a:gd name="connsiteY6" fmla="*/ 81418 h 168979"/>
                <a:gd name="connsiteX7" fmla="*/ 145379 w 145378"/>
                <a:gd name="connsiteY7" fmla="*/ 123453 h 168979"/>
                <a:gd name="connsiteX8" fmla="*/ 24160 w 145378"/>
                <a:gd name="connsiteY8" fmla="*/ 19552 h 168979"/>
                <a:gd name="connsiteX9" fmla="*/ 24160 w 145378"/>
                <a:gd name="connsiteY9" fmla="*/ 73597 h 168979"/>
                <a:gd name="connsiteX10" fmla="*/ 73597 w 145378"/>
                <a:gd name="connsiteY10" fmla="*/ 73597 h 168979"/>
                <a:gd name="connsiteX11" fmla="*/ 112281 w 145378"/>
                <a:gd name="connsiteY11" fmla="*/ 46504 h 168979"/>
                <a:gd name="connsiteX12" fmla="*/ 73597 w 145378"/>
                <a:gd name="connsiteY12" fmla="*/ 19552 h 168979"/>
                <a:gd name="connsiteX13" fmla="*/ 24160 w 145378"/>
                <a:gd name="connsiteY13" fmla="*/ 19552 h 168979"/>
                <a:gd name="connsiteX14" fmla="*/ 120939 w 145378"/>
                <a:gd name="connsiteY14" fmla="*/ 121358 h 168979"/>
                <a:gd name="connsiteX15" fmla="*/ 79602 w 145378"/>
                <a:gd name="connsiteY15" fmla="*/ 93148 h 168979"/>
                <a:gd name="connsiteX16" fmla="*/ 24160 w 145378"/>
                <a:gd name="connsiteY16" fmla="*/ 93148 h 168979"/>
                <a:gd name="connsiteX17" fmla="*/ 24160 w 145378"/>
                <a:gd name="connsiteY17" fmla="*/ 149428 h 168979"/>
                <a:gd name="connsiteX18" fmla="*/ 79602 w 145378"/>
                <a:gd name="connsiteY18" fmla="*/ 149428 h 168979"/>
                <a:gd name="connsiteX19" fmla="*/ 120939 w 145378"/>
                <a:gd name="connsiteY19" fmla="*/ 1214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378" h="168979">
                  <a:moveTo>
                    <a:pt x="145239" y="123313"/>
                  </a:moveTo>
                  <a:cubicBezTo>
                    <a:pt x="145239" y="152222"/>
                    <a:pt x="123313" y="168980"/>
                    <a:pt x="80580" y="168980"/>
                  </a:cubicBezTo>
                  <a:lnTo>
                    <a:pt x="0" y="168980"/>
                  </a:lnTo>
                  <a:lnTo>
                    <a:pt x="0" y="0"/>
                  </a:lnTo>
                  <a:lnTo>
                    <a:pt x="75832" y="0"/>
                  </a:lnTo>
                  <a:cubicBezTo>
                    <a:pt x="114655" y="0"/>
                    <a:pt x="136441" y="16339"/>
                    <a:pt x="136441" y="43711"/>
                  </a:cubicBezTo>
                  <a:cubicBezTo>
                    <a:pt x="136441" y="62006"/>
                    <a:pt x="127084" y="74854"/>
                    <a:pt x="113817" y="81418"/>
                  </a:cubicBezTo>
                  <a:cubicBezTo>
                    <a:pt x="132810" y="86724"/>
                    <a:pt x="145379" y="100969"/>
                    <a:pt x="145379" y="123453"/>
                  </a:cubicBezTo>
                  <a:close/>
                  <a:moveTo>
                    <a:pt x="24160" y="19552"/>
                  </a:moveTo>
                  <a:lnTo>
                    <a:pt x="24160" y="73597"/>
                  </a:lnTo>
                  <a:lnTo>
                    <a:pt x="73597" y="73597"/>
                  </a:lnTo>
                  <a:cubicBezTo>
                    <a:pt x="98176" y="73597"/>
                    <a:pt x="112281" y="64380"/>
                    <a:pt x="112281" y="46504"/>
                  </a:cubicBezTo>
                  <a:cubicBezTo>
                    <a:pt x="112281" y="28629"/>
                    <a:pt x="98316" y="19552"/>
                    <a:pt x="73597" y="19552"/>
                  </a:cubicBezTo>
                  <a:lnTo>
                    <a:pt x="24160" y="19552"/>
                  </a:lnTo>
                  <a:close/>
                  <a:moveTo>
                    <a:pt x="120939" y="121358"/>
                  </a:moveTo>
                  <a:cubicBezTo>
                    <a:pt x="120939" y="101807"/>
                    <a:pt x="106415" y="93148"/>
                    <a:pt x="79602" y="93148"/>
                  </a:cubicBezTo>
                  <a:lnTo>
                    <a:pt x="24160" y="93148"/>
                  </a:lnTo>
                  <a:lnTo>
                    <a:pt x="24160" y="149428"/>
                  </a:lnTo>
                  <a:lnTo>
                    <a:pt x="79602" y="149428"/>
                  </a:lnTo>
                  <a:cubicBezTo>
                    <a:pt x="106415" y="149428"/>
                    <a:pt x="120939" y="141049"/>
                    <a:pt x="120939" y="121498"/>
                  </a:cubicBezTo>
                  <a:close/>
                </a:path>
              </a:pathLst>
            </a:custGeom>
            <a:solidFill>
              <a:srgbClr val="8A8C8E"/>
            </a:solidFill>
            <a:ln w="0"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533EE64E-0F9C-DC10-9A95-E830F96AD1E0}"/>
                </a:ext>
              </a:extLst>
            </p:cNvPr>
            <p:cNvSpPr/>
            <p:nvPr/>
          </p:nvSpPr>
          <p:spPr>
            <a:xfrm>
              <a:off x="9014525"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E11AB246-34C0-E34C-427B-B36B1D9D00DA}"/>
                </a:ext>
              </a:extLst>
            </p:cNvPr>
            <p:cNvSpPr/>
            <p:nvPr/>
          </p:nvSpPr>
          <p:spPr>
            <a:xfrm>
              <a:off x="9176522" y="4217196"/>
              <a:ext cx="139373" cy="168979"/>
            </a:xfrm>
            <a:custGeom>
              <a:avLst/>
              <a:gdLst>
                <a:gd name="connsiteX0" fmla="*/ 112979 w 139373"/>
                <a:gd name="connsiteY0" fmla="*/ 168980 h 168979"/>
                <a:gd name="connsiteX1" fmla="*/ 76530 w 139373"/>
                <a:gd name="connsiteY1" fmla="*/ 117169 h 168979"/>
                <a:gd name="connsiteX2" fmla="*/ 65916 w 139373"/>
                <a:gd name="connsiteY2" fmla="*/ 117588 h 168979"/>
                <a:gd name="connsiteX3" fmla="*/ 24160 w 139373"/>
                <a:gd name="connsiteY3" fmla="*/ 117588 h 168979"/>
                <a:gd name="connsiteX4" fmla="*/ 24160 w 139373"/>
                <a:gd name="connsiteY4" fmla="*/ 168980 h 168979"/>
                <a:gd name="connsiteX5" fmla="*/ 0 w 139373"/>
                <a:gd name="connsiteY5" fmla="*/ 168980 h 168979"/>
                <a:gd name="connsiteX6" fmla="*/ 0 w 139373"/>
                <a:gd name="connsiteY6" fmla="*/ 0 h 168979"/>
                <a:gd name="connsiteX7" fmla="*/ 65916 w 139373"/>
                <a:gd name="connsiteY7" fmla="*/ 0 h 168979"/>
                <a:gd name="connsiteX8" fmla="*/ 136441 w 139373"/>
                <a:gd name="connsiteY8" fmla="*/ 58933 h 168979"/>
                <a:gd name="connsiteX9" fmla="*/ 99293 w 139373"/>
                <a:gd name="connsiteY9" fmla="*/ 112281 h 168979"/>
                <a:gd name="connsiteX10" fmla="*/ 139373 w 139373"/>
                <a:gd name="connsiteY10" fmla="*/ 168980 h 168979"/>
                <a:gd name="connsiteX11" fmla="*/ 113119 w 139373"/>
                <a:gd name="connsiteY11" fmla="*/ 168980 h 168979"/>
                <a:gd name="connsiteX12" fmla="*/ 112281 w 139373"/>
                <a:gd name="connsiteY12" fmla="*/ 58933 h 168979"/>
                <a:gd name="connsiteX13" fmla="*/ 65218 w 139373"/>
                <a:gd name="connsiteY13" fmla="*/ 21087 h 168979"/>
                <a:gd name="connsiteX14" fmla="*/ 24160 w 139373"/>
                <a:gd name="connsiteY14" fmla="*/ 21087 h 168979"/>
                <a:gd name="connsiteX15" fmla="*/ 24160 w 139373"/>
                <a:gd name="connsiteY15" fmla="*/ 97059 h 168979"/>
                <a:gd name="connsiteX16" fmla="*/ 65218 w 139373"/>
                <a:gd name="connsiteY16" fmla="*/ 97059 h 168979"/>
                <a:gd name="connsiteX17" fmla="*/ 112281 w 139373"/>
                <a:gd name="connsiteY17" fmla="*/ 58933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73" h="168979">
                  <a:moveTo>
                    <a:pt x="112979" y="168980"/>
                  </a:moveTo>
                  <a:lnTo>
                    <a:pt x="76530" y="117169"/>
                  </a:lnTo>
                  <a:cubicBezTo>
                    <a:pt x="73178" y="117448"/>
                    <a:pt x="69547" y="117588"/>
                    <a:pt x="65916" y="117588"/>
                  </a:cubicBezTo>
                  <a:lnTo>
                    <a:pt x="24160" y="117588"/>
                  </a:lnTo>
                  <a:lnTo>
                    <a:pt x="24160" y="168980"/>
                  </a:lnTo>
                  <a:lnTo>
                    <a:pt x="0" y="168980"/>
                  </a:lnTo>
                  <a:lnTo>
                    <a:pt x="0" y="0"/>
                  </a:lnTo>
                  <a:lnTo>
                    <a:pt x="65916" y="0"/>
                  </a:lnTo>
                  <a:cubicBezTo>
                    <a:pt x="109767" y="0"/>
                    <a:pt x="136441" y="22205"/>
                    <a:pt x="136441" y="58933"/>
                  </a:cubicBezTo>
                  <a:cubicBezTo>
                    <a:pt x="136441" y="85048"/>
                    <a:pt x="122894" y="103762"/>
                    <a:pt x="99293" y="112281"/>
                  </a:cubicBezTo>
                  <a:lnTo>
                    <a:pt x="139373" y="168980"/>
                  </a:lnTo>
                  <a:lnTo>
                    <a:pt x="113119" y="168980"/>
                  </a:lnTo>
                  <a:close/>
                  <a:moveTo>
                    <a:pt x="112281" y="58933"/>
                  </a:moveTo>
                  <a:cubicBezTo>
                    <a:pt x="112281" y="34773"/>
                    <a:pt x="96081" y="21087"/>
                    <a:pt x="65218" y="21087"/>
                  </a:cubicBezTo>
                  <a:lnTo>
                    <a:pt x="24160" y="21087"/>
                  </a:lnTo>
                  <a:lnTo>
                    <a:pt x="24160" y="97059"/>
                  </a:lnTo>
                  <a:lnTo>
                    <a:pt x="65218" y="97059"/>
                  </a:lnTo>
                  <a:cubicBezTo>
                    <a:pt x="96081" y="97059"/>
                    <a:pt x="112281" y="83093"/>
                    <a:pt x="112281" y="58933"/>
                  </a:cubicBezTo>
                  <a:close/>
                </a:path>
              </a:pathLst>
            </a:custGeom>
            <a:solidFill>
              <a:srgbClr val="8A8C8E"/>
            </a:solidFill>
            <a:ln w="0"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7C35EB7E-1CE6-3122-9600-1EAD2149B601}"/>
                </a:ext>
              </a:extLst>
            </p:cNvPr>
            <p:cNvSpPr/>
            <p:nvPr/>
          </p:nvSpPr>
          <p:spPr>
            <a:xfrm>
              <a:off x="9395497"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3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2" y="0"/>
                    <a:pt x="61726" y="0"/>
                  </a:cubicBezTo>
                  <a:cubicBezTo>
                    <a:pt x="96919" y="0"/>
                    <a:pt x="119683" y="18155"/>
                    <a:pt x="119683" y="47063"/>
                  </a:cubicBezTo>
                  <a:cubicBezTo>
                    <a:pt x="119683"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A0C01204-9235-E304-328A-14E938C9045B}"/>
                </a:ext>
              </a:extLst>
            </p:cNvPr>
            <p:cNvSpPr/>
            <p:nvPr/>
          </p:nvSpPr>
          <p:spPr>
            <a:xfrm>
              <a:off x="9541854" y="4215241"/>
              <a:ext cx="137837" cy="172889"/>
            </a:xfrm>
            <a:custGeom>
              <a:avLst/>
              <a:gdLst>
                <a:gd name="connsiteX0" fmla="*/ 0 w 137837"/>
                <a:gd name="connsiteY0" fmla="*/ 86445 h 172889"/>
                <a:gd name="connsiteX1" fmla="*/ 68988 w 137837"/>
                <a:gd name="connsiteY1" fmla="*/ 0 h 172889"/>
                <a:gd name="connsiteX2" fmla="*/ 137837 w 137837"/>
                <a:gd name="connsiteY2" fmla="*/ 86445 h 172889"/>
                <a:gd name="connsiteX3" fmla="*/ 68988 w 137837"/>
                <a:gd name="connsiteY3" fmla="*/ 172890 h 172889"/>
                <a:gd name="connsiteX4" fmla="*/ 0 w 137837"/>
                <a:gd name="connsiteY4" fmla="*/ 86445 h 172889"/>
                <a:gd name="connsiteX5" fmla="*/ 113537 w 137837"/>
                <a:gd name="connsiteY5" fmla="*/ 86445 h 172889"/>
                <a:gd name="connsiteX6" fmla="*/ 68849 w 137837"/>
                <a:gd name="connsiteY6" fmla="*/ 21506 h 172889"/>
                <a:gd name="connsiteX7" fmla="*/ 24020 w 137837"/>
                <a:gd name="connsiteY7" fmla="*/ 86445 h 172889"/>
                <a:gd name="connsiteX8" fmla="*/ 68849 w 137837"/>
                <a:gd name="connsiteY8" fmla="*/ 151384 h 172889"/>
                <a:gd name="connsiteX9" fmla="*/ 113537 w 137837"/>
                <a:gd name="connsiteY9"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37" h="172889">
                  <a:moveTo>
                    <a:pt x="0" y="86445"/>
                  </a:moveTo>
                  <a:cubicBezTo>
                    <a:pt x="0" y="31422"/>
                    <a:pt x="29467" y="0"/>
                    <a:pt x="68988" y="0"/>
                  </a:cubicBezTo>
                  <a:cubicBezTo>
                    <a:pt x="108510" y="0"/>
                    <a:pt x="137837" y="31422"/>
                    <a:pt x="137837" y="86445"/>
                  </a:cubicBezTo>
                  <a:cubicBezTo>
                    <a:pt x="137837" y="141468"/>
                    <a:pt x="108370" y="172890"/>
                    <a:pt x="68988" y="172890"/>
                  </a:cubicBezTo>
                  <a:cubicBezTo>
                    <a:pt x="29606" y="172890"/>
                    <a:pt x="0" y="141468"/>
                    <a:pt x="0" y="86445"/>
                  </a:cubicBezTo>
                  <a:close/>
                  <a:moveTo>
                    <a:pt x="113537" y="86445"/>
                  </a:moveTo>
                  <a:cubicBezTo>
                    <a:pt x="113537" y="43292"/>
                    <a:pt x="95243" y="21506"/>
                    <a:pt x="68849" y="21506"/>
                  </a:cubicBezTo>
                  <a:cubicBezTo>
                    <a:pt x="42454" y="21506"/>
                    <a:pt x="24020" y="43292"/>
                    <a:pt x="24020" y="86445"/>
                  </a:cubicBezTo>
                  <a:cubicBezTo>
                    <a:pt x="24020" y="129598"/>
                    <a:pt x="42315" y="151384"/>
                    <a:pt x="68849" y="151384"/>
                  </a:cubicBezTo>
                  <a:cubicBezTo>
                    <a:pt x="95383" y="151384"/>
                    <a:pt x="113537" y="129598"/>
                    <a:pt x="113537" y="86445"/>
                  </a:cubicBezTo>
                  <a:close/>
                </a:path>
              </a:pathLst>
            </a:custGeom>
            <a:solidFill>
              <a:srgbClr val="8A8C8E"/>
            </a:solidFill>
            <a:ln w="0"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AD10FDA4-23BF-470C-CBB5-6AAEE5732878}"/>
                </a:ext>
              </a:extLst>
            </p:cNvPr>
            <p:cNvSpPr/>
            <p:nvPr/>
          </p:nvSpPr>
          <p:spPr>
            <a:xfrm>
              <a:off x="9694075"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2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1" y="0"/>
                    <a:pt x="61726" y="0"/>
                  </a:cubicBezTo>
                  <a:cubicBezTo>
                    <a:pt x="96919" y="0"/>
                    <a:pt x="119682" y="18155"/>
                    <a:pt x="119682" y="47063"/>
                  </a:cubicBezTo>
                  <a:cubicBezTo>
                    <a:pt x="119682"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E4BB7EC1-D460-1AC6-581D-4800933A328F}"/>
                </a:ext>
              </a:extLst>
            </p:cNvPr>
            <p:cNvSpPr/>
            <p:nvPr/>
          </p:nvSpPr>
          <p:spPr>
            <a:xfrm>
              <a:off x="9836102" y="4217336"/>
              <a:ext cx="127363" cy="168840"/>
            </a:xfrm>
            <a:custGeom>
              <a:avLst/>
              <a:gdLst>
                <a:gd name="connsiteX0" fmla="*/ 127363 w 127363"/>
                <a:gd name="connsiteY0" fmla="*/ 0 h 168840"/>
                <a:gd name="connsiteX1" fmla="*/ 127363 w 127363"/>
                <a:gd name="connsiteY1" fmla="*/ 16339 h 168840"/>
                <a:gd name="connsiteX2" fmla="*/ 59073 w 127363"/>
                <a:gd name="connsiteY2" fmla="*/ 168840 h 168840"/>
                <a:gd name="connsiteX3" fmla="*/ 33517 w 127363"/>
                <a:gd name="connsiteY3" fmla="*/ 168840 h 168840"/>
                <a:gd name="connsiteX4" fmla="*/ 100410 w 127363"/>
                <a:gd name="connsiteY4" fmla="*/ 20948 h 168840"/>
                <a:gd name="connsiteX5" fmla="*/ 23182 w 127363"/>
                <a:gd name="connsiteY5" fmla="*/ 20948 h 168840"/>
                <a:gd name="connsiteX6" fmla="*/ 23182 w 127363"/>
                <a:gd name="connsiteY6" fmla="*/ 51113 h 168840"/>
                <a:gd name="connsiteX7" fmla="*/ 0 w 127363"/>
                <a:gd name="connsiteY7" fmla="*/ 51113 h 168840"/>
                <a:gd name="connsiteX8" fmla="*/ 0 w 127363"/>
                <a:gd name="connsiteY8" fmla="*/ 0 h 168840"/>
                <a:gd name="connsiteX9" fmla="*/ 127363 w 127363"/>
                <a:gd name="connsiteY9" fmla="*/ 0 h 16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63" h="168840">
                  <a:moveTo>
                    <a:pt x="127363" y="0"/>
                  </a:moveTo>
                  <a:lnTo>
                    <a:pt x="127363" y="16339"/>
                  </a:lnTo>
                  <a:lnTo>
                    <a:pt x="59073" y="168840"/>
                  </a:lnTo>
                  <a:lnTo>
                    <a:pt x="33517" y="168840"/>
                  </a:lnTo>
                  <a:lnTo>
                    <a:pt x="100410" y="20948"/>
                  </a:lnTo>
                  <a:lnTo>
                    <a:pt x="23182" y="20948"/>
                  </a:lnTo>
                  <a:lnTo>
                    <a:pt x="23182" y="51113"/>
                  </a:lnTo>
                  <a:lnTo>
                    <a:pt x="0" y="51113"/>
                  </a:lnTo>
                  <a:lnTo>
                    <a:pt x="0" y="0"/>
                  </a:lnTo>
                  <a:lnTo>
                    <a:pt x="127363" y="0"/>
                  </a:lnTo>
                  <a:close/>
                </a:path>
              </a:pathLst>
            </a:custGeom>
            <a:solidFill>
              <a:srgbClr val="8A8C8E"/>
            </a:solidFill>
            <a:ln w="0"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4400B41F-6C35-58C4-56E0-09EC5B397248}"/>
                </a:ext>
              </a:extLst>
            </p:cNvPr>
            <p:cNvSpPr/>
            <p:nvPr/>
          </p:nvSpPr>
          <p:spPr>
            <a:xfrm>
              <a:off x="6016460" y="4217196"/>
              <a:ext cx="72898" cy="168979"/>
            </a:xfrm>
            <a:custGeom>
              <a:avLst/>
              <a:gdLst>
                <a:gd name="connsiteX0" fmla="*/ 72899 w 72898"/>
                <a:gd name="connsiteY0" fmla="*/ 0 h 168979"/>
                <a:gd name="connsiteX1" fmla="*/ 72899 w 72898"/>
                <a:gd name="connsiteY1" fmla="*/ 168980 h 168979"/>
                <a:gd name="connsiteX2" fmla="*/ 33796 w 72898"/>
                <a:gd name="connsiteY2" fmla="*/ 168980 h 168979"/>
                <a:gd name="connsiteX3" fmla="*/ 33796 w 72898"/>
                <a:gd name="connsiteY3" fmla="*/ 31422 h 168979"/>
                <a:gd name="connsiteX4" fmla="*/ 0 w 72898"/>
                <a:gd name="connsiteY4" fmla="*/ 31422 h 168979"/>
                <a:gd name="connsiteX5" fmla="*/ 0 w 72898"/>
                <a:gd name="connsiteY5" fmla="*/ 0 h 168979"/>
                <a:gd name="connsiteX6" fmla="*/ 72899 w 72898"/>
                <a:gd name="connsiteY6"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8" h="168979">
                  <a:moveTo>
                    <a:pt x="72899" y="0"/>
                  </a:moveTo>
                  <a:lnTo>
                    <a:pt x="72899" y="168980"/>
                  </a:lnTo>
                  <a:lnTo>
                    <a:pt x="33796" y="168980"/>
                  </a:lnTo>
                  <a:lnTo>
                    <a:pt x="33796" y="31422"/>
                  </a:lnTo>
                  <a:lnTo>
                    <a:pt x="0" y="31422"/>
                  </a:lnTo>
                  <a:lnTo>
                    <a:pt x="0" y="0"/>
                  </a:lnTo>
                  <a:lnTo>
                    <a:pt x="72899" y="0"/>
                  </a:lnTo>
                  <a:close/>
                </a:path>
              </a:pathLst>
            </a:custGeom>
            <a:solidFill>
              <a:srgbClr val="58595B"/>
            </a:solidFill>
            <a:ln w="0" cap="flat">
              <a:noFill/>
              <a:prstDash val="solid"/>
              <a:miter/>
            </a:ln>
          </p:spPr>
          <p:txBody>
            <a:bodyPr rtlCol="0" anchor="ctr"/>
            <a:lstStyle/>
            <a:p>
              <a:endParaRPr lang="en-US"/>
            </a:p>
          </p:txBody>
        </p:sp>
      </p:grpSp>
      <p:grpSp>
        <p:nvGrpSpPr>
          <p:cNvPr id="8" name="Group 7">
            <a:extLst>
              <a:ext uri="{FF2B5EF4-FFF2-40B4-BE49-F238E27FC236}">
                <a16:creationId xmlns:a16="http://schemas.microsoft.com/office/drawing/2014/main" id="{B947F49C-1C0C-7F28-79DE-6C2FFBB06785}"/>
              </a:ext>
            </a:extLst>
          </p:cNvPr>
          <p:cNvGrpSpPr/>
          <p:nvPr/>
        </p:nvGrpSpPr>
        <p:grpSpPr>
          <a:xfrm>
            <a:off x="828711" y="1394518"/>
            <a:ext cx="10523995" cy="4522949"/>
            <a:chOff x="828711" y="1394518"/>
            <a:chExt cx="10523995" cy="4522949"/>
          </a:xfrm>
        </p:grpSpPr>
        <p:grpSp>
          <p:nvGrpSpPr>
            <p:cNvPr id="10" name="Group 9">
              <a:extLst>
                <a:ext uri="{FF2B5EF4-FFF2-40B4-BE49-F238E27FC236}">
                  <a16:creationId xmlns:a16="http://schemas.microsoft.com/office/drawing/2014/main" id="{DE010F9C-92DF-A6B7-4055-663658D2FC08}"/>
                </a:ext>
              </a:extLst>
            </p:cNvPr>
            <p:cNvGrpSpPr/>
            <p:nvPr/>
          </p:nvGrpSpPr>
          <p:grpSpPr>
            <a:xfrm>
              <a:off x="6252371" y="3810067"/>
              <a:ext cx="5100335" cy="2107400"/>
              <a:chOff x="6252371" y="3810067"/>
              <a:chExt cx="5100335" cy="2107400"/>
            </a:xfrm>
          </p:grpSpPr>
          <p:sp>
            <p:nvSpPr>
              <p:cNvPr id="12" name="Rectangle: Rounded Corners 11">
                <a:extLst>
                  <a:ext uri="{FF2B5EF4-FFF2-40B4-BE49-F238E27FC236}">
                    <a16:creationId xmlns:a16="http://schemas.microsoft.com/office/drawing/2014/main" id="{B975CF5A-15F5-4F6F-B522-DE0188E30D3C}"/>
                  </a:ext>
                </a:extLst>
              </p:cNvPr>
              <p:cNvSpPr/>
              <p:nvPr/>
            </p:nvSpPr>
            <p:spPr>
              <a:xfrm>
                <a:off x="6252371" y="3810067"/>
                <a:ext cx="5100335" cy="2107400"/>
              </a:xfrm>
              <a:prstGeom prst="roundRect">
                <a:avLst>
                  <a:gd name="adj" fmla="val 262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grpSp>
            <p:nvGrpSpPr>
              <p:cNvPr id="13" name="Group 12">
                <a:extLst>
                  <a:ext uri="{FF2B5EF4-FFF2-40B4-BE49-F238E27FC236}">
                    <a16:creationId xmlns:a16="http://schemas.microsoft.com/office/drawing/2014/main" id="{E9102742-DD01-2029-CDC4-AE703A829EB6}"/>
                  </a:ext>
                </a:extLst>
              </p:cNvPr>
              <p:cNvGrpSpPr>
                <a:grpSpLocks noChangeAspect="1"/>
              </p:cNvGrpSpPr>
              <p:nvPr/>
            </p:nvGrpSpPr>
            <p:grpSpPr>
              <a:xfrm>
                <a:off x="10224502" y="4056290"/>
                <a:ext cx="886747" cy="1620000"/>
                <a:chOff x="8436737" y="12554114"/>
                <a:chExt cx="872592" cy="1594142"/>
              </a:xfrm>
            </p:grpSpPr>
            <p:pic>
              <p:nvPicPr>
                <p:cNvPr id="17" name="object 20">
                  <a:extLst>
                    <a:ext uri="{FF2B5EF4-FFF2-40B4-BE49-F238E27FC236}">
                      <a16:creationId xmlns:a16="http://schemas.microsoft.com/office/drawing/2014/main" id="{788BEE0C-AB6F-6A24-2BD1-3D7638E07589}"/>
                    </a:ext>
                  </a:extLst>
                </p:cNvPr>
                <p:cNvPicPr/>
                <p:nvPr/>
              </p:nvPicPr>
              <p:blipFill>
                <a:blip r:embed="rId3" cstate="print"/>
                <a:stretch>
                  <a:fillRect/>
                </a:stretch>
              </p:blipFill>
              <p:spPr>
                <a:xfrm>
                  <a:off x="8437478" y="12832314"/>
                  <a:ext cx="239709" cy="165136"/>
                </a:xfrm>
                <a:prstGeom prst="rect">
                  <a:avLst/>
                </a:prstGeom>
              </p:spPr>
            </p:pic>
            <p:sp>
              <p:nvSpPr>
                <p:cNvPr id="18" name="object 21">
                  <a:extLst>
                    <a:ext uri="{FF2B5EF4-FFF2-40B4-BE49-F238E27FC236}">
                      <a16:creationId xmlns:a16="http://schemas.microsoft.com/office/drawing/2014/main" id="{5B15D72B-493C-5225-1F89-1644421351E3}"/>
                    </a:ext>
                  </a:extLst>
                </p:cNvPr>
                <p:cNvSpPr/>
                <p:nvPr/>
              </p:nvSpPr>
              <p:spPr>
                <a:xfrm>
                  <a:off x="8437474" y="12554114"/>
                  <a:ext cx="871855" cy="675640"/>
                </a:xfrm>
                <a:custGeom>
                  <a:avLst/>
                  <a:gdLst/>
                  <a:ahLst/>
                  <a:cxnLst/>
                  <a:rect l="l" t="t" r="r" b="b"/>
                  <a:pathLst>
                    <a:path w="871854" h="675640">
                      <a:moveTo>
                        <a:pt x="44259" y="572617"/>
                      </a:moveTo>
                      <a:lnTo>
                        <a:pt x="13309" y="572617"/>
                      </a:lnTo>
                      <a:lnTo>
                        <a:pt x="13309" y="556006"/>
                      </a:lnTo>
                      <a:lnTo>
                        <a:pt x="31203" y="556006"/>
                      </a:lnTo>
                      <a:lnTo>
                        <a:pt x="31203" y="546239"/>
                      </a:lnTo>
                      <a:lnTo>
                        <a:pt x="13309" y="546239"/>
                      </a:lnTo>
                      <a:lnTo>
                        <a:pt x="13309" y="531634"/>
                      </a:lnTo>
                      <a:lnTo>
                        <a:pt x="42354" y="531634"/>
                      </a:lnTo>
                      <a:lnTo>
                        <a:pt x="42354" y="521855"/>
                      </a:lnTo>
                      <a:lnTo>
                        <a:pt x="4305" y="521855"/>
                      </a:lnTo>
                      <a:lnTo>
                        <a:pt x="4305" y="582383"/>
                      </a:lnTo>
                      <a:lnTo>
                        <a:pt x="44259" y="582383"/>
                      </a:lnTo>
                      <a:lnTo>
                        <a:pt x="44259" y="572617"/>
                      </a:lnTo>
                      <a:close/>
                    </a:path>
                    <a:path w="871854" h="675640">
                      <a:moveTo>
                        <a:pt x="53860" y="639902"/>
                      </a:moveTo>
                      <a:lnTo>
                        <a:pt x="53695" y="638644"/>
                      </a:lnTo>
                      <a:lnTo>
                        <a:pt x="53568" y="637692"/>
                      </a:lnTo>
                      <a:lnTo>
                        <a:pt x="53492" y="637095"/>
                      </a:lnTo>
                      <a:lnTo>
                        <a:pt x="53365" y="636155"/>
                      </a:lnTo>
                      <a:lnTo>
                        <a:pt x="51422" y="629069"/>
                      </a:lnTo>
                      <a:lnTo>
                        <a:pt x="49923" y="625678"/>
                      </a:lnTo>
                      <a:lnTo>
                        <a:pt x="47853" y="622465"/>
                      </a:lnTo>
                      <a:lnTo>
                        <a:pt x="45948" y="619506"/>
                      </a:lnTo>
                      <a:lnTo>
                        <a:pt x="43307" y="617181"/>
                      </a:lnTo>
                      <a:lnTo>
                        <a:pt x="42849" y="616940"/>
                      </a:lnTo>
                      <a:lnTo>
                        <a:pt x="42849" y="638644"/>
                      </a:lnTo>
                      <a:lnTo>
                        <a:pt x="42799" y="648919"/>
                      </a:lnTo>
                      <a:lnTo>
                        <a:pt x="30073" y="665175"/>
                      </a:lnTo>
                      <a:lnTo>
                        <a:pt x="24485" y="665175"/>
                      </a:lnTo>
                      <a:lnTo>
                        <a:pt x="11557" y="639902"/>
                      </a:lnTo>
                      <a:lnTo>
                        <a:pt x="11874" y="637692"/>
                      </a:lnTo>
                      <a:lnTo>
                        <a:pt x="23634" y="622465"/>
                      </a:lnTo>
                      <a:lnTo>
                        <a:pt x="30137" y="622465"/>
                      </a:lnTo>
                      <a:lnTo>
                        <a:pt x="42849" y="638644"/>
                      </a:lnTo>
                      <a:lnTo>
                        <a:pt x="42849" y="616940"/>
                      </a:lnTo>
                      <a:lnTo>
                        <a:pt x="40220" y="615543"/>
                      </a:lnTo>
                      <a:lnTo>
                        <a:pt x="36093" y="613435"/>
                      </a:lnTo>
                      <a:lnTo>
                        <a:pt x="31978" y="612521"/>
                      </a:lnTo>
                      <a:lnTo>
                        <a:pt x="23571" y="612521"/>
                      </a:lnTo>
                      <a:lnTo>
                        <a:pt x="1054" y="649947"/>
                      </a:lnTo>
                      <a:lnTo>
                        <a:pt x="2222" y="655789"/>
                      </a:lnTo>
                      <a:lnTo>
                        <a:pt x="23571" y="675119"/>
                      </a:lnTo>
                      <a:lnTo>
                        <a:pt x="31978" y="675119"/>
                      </a:lnTo>
                      <a:lnTo>
                        <a:pt x="36093" y="674204"/>
                      </a:lnTo>
                      <a:lnTo>
                        <a:pt x="43180" y="670585"/>
                      </a:lnTo>
                      <a:lnTo>
                        <a:pt x="45948" y="668134"/>
                      </a:lnTo>
                      <a:lnTo>
                        <a:pt x="47853" y="665175"/>
                      </a:lnTo>
                      <a:lnTo>
                        <a:pt x="49911" y="662000"/>
                      </a:lnTo>
                      <a:lnTo>
                        <a:pt x="51409" y="658634"/>
                      </a:lnTo>
                      <a:lnTo>
                        <a:pt x="53365" y="651484"/>
                      </a:lnTo>
                      <a:lnTo>
                        <a:pt x="53860" y="647738"/>
                      </a:lnTo>
                      <a:lnTo>
                        <a:pt x="53860" y="639902"/>
                      </a:lnTo>
                      <a:close/>
                    </a:path>
                    <a:path w="871854" h="675640">
                      <a:moveTo>
                        <a:pt x="102704" y="521855"/>
                      </a:moveTo>
                      <a:lnTo>
                        <a:pt x="92329" y="521855"/>
                      </a:lnTo>
                      <a:lnTo>
                        <a:pt x="92329" y="564476"/>
                      </a:lnTo>
                      <a:lnTo>
                        <a:pt x="91198" y="568134"/>
                      </a:lnTo>
                      <a:lnTo>
                        <a:pt x="86639" y="572401"/>
                      </a:lnTo>
                      <a:lnTo>
                        <a:pt x="83362" y="573481"/>
                      </a:lnTo>
                      <a:lnTo>
                        <a:pt x="74828" y="573481"/>
                      </a:lnTo>
                      <a:lnTo>
                        <a:pt x="71564" y="572427"/>
                      </a:lnTo>
                      <a:lnTo>
                        <a:pt x="67017" y="568223"/>
                      </a:lnTo>
                      <a:lnTo>
                        <a:pt x="65874" y="564540"/>
                      </a:lnTo>
                      <a:lnTo>
                        <a:pt x="65874" y="521855"/>
                      </a:lnTo>
                      <a:lnTo>
                        <a:pt x="55499" y="521855"/>
                      </a:lnTo>
                      <a:lnTo>
                        <a:pt x="55499" y="563676"/>
                      </a:lnTo>
                      <a:lnTo>
                        <a:pt x="56134" y="567461"/>
                      </a:lnTo>
                      <a:lnTo>
                        <a:pt x="75819" y="583412"/>
                      </a:lnTo>
                      <a:lnTo>
                        <a:pt x="79108" y="583412"/>
                      </a:lnTo>
                      <a:lnTo>
                        <a:pt x="82448" y="583412"/>
                      </a:lnTo>
                      <a:lnTo>
                        <a:pt x="102704" y="563613"/>
                      </a:lnTo>
                      <a:lnTo>
                        <a:pt x="102704" y="521855"/>
                      </a:lnTo>
                      <a:close/>
                    </a:path>
                    <a:path w="871854" h="675640">
                      <a:moveTo>
                        <a:pt x="113080" y="626605"/>
                      </a:moveTo>
                      <a:lnTo>
                        <a:pt x="111937" y="623404"/>
                      </a:lnTo>
                      <a:lnTo>
                        <a:pt x="111506" y="622198"/>
                      </a:lnTo>
                      <a:lnTo>
                        <a:pt x="105219" y="615289"/>
                      </a:lnTo>
                      <a:lnTo>
                        <a:pt x="102362" y="614311"/>
                      </a:lnTo>
                      <a:lnTo>
                        <a:pt x="102362" y="629551"/>
                      </a:lnTo>
                      <a:lnTo>
                        <a:pt x="102362" y="634453"/>
                      </a:lnTo>
                      <a:lnTo>
                        <a:pt x="101638" y="636498"/>
                      </a:lnTo>
                      <a:lnTo>
                        <a:pt x="98755" y="639724"/>
                      </a:lnTo>
                      <a:lnTo>
                        <a:pt x="96481" y="640537"/>
                      </a:lnTo>
                      <a:lnTo>
                        <a:pt x="76771" y="640537"/>
                      </a:lnTo>
                      <a:lnTo>
                        <a:pt x="76771" y="623404"/>
                      </a:lnTo>
                      <a:lnTo>
                        <a:pt x="96596" y="623404"/>
                      </a:lnTo>
                      <a:lnTo>
                        <a:pt x="98894" y="624230"/>
                      </a:lnTo>
                      <a:lnTo>
                        <a:pt x="101663" y="627519"/>
                      </a:lnTo>
                      <a:lnTo>
                        <a:pt x="102362" y="629551"/>
                      </a:lnTo>
                      <a:lnTo>
                        <a:pt x="102362" y="614311"/>
                      </a:lnTo>
                      <a:lnTo>
                        <a:pt x="100177" y="613562"/>
                      </a:lnTo>
                      <a:lnTo>
                        <a:pt x="66395" y="613562"/>
                      </a:lnTo>
                      <a:lnTo>
                        <a:pt x="66395" y="674077"/>
                      </a:lnTo>
                      <a:lnTo>
                        <a:pt x="76771" y="674077"/>
                      </a:lnTo>
                      <a:lnTo>
                        <a:pt x="76771" y="650392"/>
                      </a:lnTo>
                      <a:lnTo>
                        <a:pt x="89382" y="650392"/>
                      </a:lnTo>
                      <a:lnTo>
                        <a:pt x="101066" y="674077"/>
                      </a:lnTo>
                      <a:lnTo>
                        <a:pt x="112725" y="674077"/>
                      </a:lnTo>
                      <a:lnTo>
                        <a:pt x="101168" y="650392"/>
                      </a:lnTo>
                      <a:lnTo>
                        <a:pt x="100622" y="649274"/>
                      </a:lnTo>
                      <a:lnTo>
                        <a:pt x="104660" y="648055"/>
                      </a:lnTo>
                      <a:lnTo>
                        <a:pt x="107746" y="645807"/>
                      </a:lnTo>
                      <a:lnTo>
                        <a:pt x="111175" y="640537"/>
                      </a:lnTo>
                      <a:lnTo>
                        <a:pt x="112014" y="639241"/>
                      </a:lnTo>
                      <a:lnTo>
                        <a:pt x="113080" y="635723"/>
                      </a:lnTo>
                      <a:lnTo>
                        <a:pt x="113080" y="626605"/>
                      </a:lnTo>
                      <a:close/>
                    </a:path>
                    <a:path w="871854" h="675640">
                      <a:moveTo>
                        <a:pt x="163664" y="534911"/>
                      </a:moveTo>
                      <a:lnTo>
                        <a:pt x="162521" y="531710"/>
                      </a:lnTo>
                      <a:lnTo>
                        <a:pt x="162090" y="530504"/>
                      </a:lnTo>
                      <a:lnTo>
                        <a:pt x="155803" y="523582"/>
                      </a:lnTo>
                      <a:lnTo>
                        <a:pt x="152946" y="522617"/>
                      </a:lnTo>
                      <a:lnTo>
                        <a:pt x="152946" y="537845"/>
                      </a:lnTo>
                      <a:lnTo>
                        <a:pt x="152946" y="542759"/>
                      </a:lnTo>
                      <a:lnTo>
                        <a:pt x="152222" y="544791"/>
                      </a:lnTo>
                      <a:lnTo>
                        <a:pt x="149339" y="548030"/>
                      </a:lnTo>
                      <a:lnTo>
                        <a:pt x="147066" y="548830"/>
                      </a:lnTo>
                      <a:lnTo>
                        <a:pt x="127342" y="548830"/>
                      </a:lnTo>
                      <a:lnTo>
                        <a:pt x="127342" y="531710"/>
                      </a:lnTo>
                      <a:lnTo>
                        <a:pt x="147180" y="531710"/>
                      </a:lnTo>
                      <a:lnTo>
                        <a:pt x="149479" y="532536"/>
                      </a:lnTo>
                      <a:lnTo>
                        <a:pt x="152247" y="535813"/>
                      </a:lnTo>
                      <a:lnTo>
                        <a:pt x="152946" y="537845"/>
                      </a:lnTo>
                      <a:lnTo>
                        <a:pt x="152946" y="522617"/>
                      </a:lnTo>
                      <a:lnTo>
                        <a:pt x="150749" y="521855"/>
                      </a:lnTo>
                      <a:lnTo>
                        <a:pt x="116967" y="521855"/>
                      </a:lnTo>
                      <a:lnTo>
                        <a:pt x="116967" y="582383"/>
                      </a:lnTo>
                      <a:lnTo>
                        <a:pt x="127342" y="582383"/>
                      </a:lnTo>
                      <a:lnTo>
                        <a:pt x="127342" y="558685"/>
                      </a:lnTo>
                      <a:lnTo>
                        <a:pt x="139966" y="558685"/>
                      </a:lnTo>
                      <a:lnTo>
                        <a:pt x="151650" y="582383"/>
                      </a:lnTo>
                      <a:lnTo>
                        <a:pt x="163309" y="582383"/>
                      </a:lnTo>
                      <a:lnTo>
                        <a:pt x="151765" y="558685"/>
                      </a:lnTo>
                      <a:lnTo>
                        <a:pt x="151218" y="557568"/>
                      </a:lnTo>
                      <a:lnTo>
                        <a:pt x="155244" y="556361"/>
                      </a:lnTo>
                      <a:lnTo>
                        <a:pt x="158330" y="554101"/>
                      </a:lnTo>
                      <a:lnTo>
                        <a:pt x="161747" y="548830"/>
                      </a:lnTo>
                      <a:lnTo>
                        <a:pt x="162598" y="547535"/>
                      </a:lnTo>
                      <a:lnTo>
                        <a:pt x="163664" y="544017"/>
                      </a:lnTo>
                      <a:lnTo>
                        <a:pt x="163664" y="534911"/>
                      </a:lnTo>
                      <a:close/>
                    </a:path>
                    <a:path w="871854" h="675640">
                      <a:moveTo>
                        <a:pt x="171792" y="643039"/>
                      </a:moveTo>
                      <a:lnTo>
                        <a:pt x="150609" y="643039"/>
                      </a:lnTo>
                      <a:lnTo>
                        <a:pt x="150609" y="652818"/>
                      </a:lnTo>
                      <a:lnTo>
                        <a:pt x="161239" y="652818"/>
                      </a:lnTo>
                      <a:lnTo>
                        <a:pt x="161239" y="656932"/>
                      </a:lnTo>
                      <a:lnTo>
                        <a:pt x="160134" y="659612"/>
                      </a:lnTo>
                      <a:lnTo>
                        <a:pt x="155689" y="663994"/>
                      </a:lnTo>
                      <a:lnTo>
                        <a:pt x="152908" y="665086"/>
                      </a:lnTo>
                      <a:lnTo>
                        <a:pt x="144322" y="665086"/>
                      </a:lnTo>
                      <a:lnTo>
                        <a:pt x="140373" y="663041"/>
                      </a:lnTo>
                      <a:lnTo>
                        <a:pt x="135077" y="654862"/>
                      </a:lnTo>
                      <a:lnTo>
                        <a:pt x="133743" y="649808"/>
                      </a:lnTo>
                      <a:lnTo>
                        <a:pt x="133743" y="641286"/>
                      </a:lnTo>
                      <a:lnTo>
                        <a:pt x="146685" y="622554"/>
                      </a:lnTo>
                      <a:lnTo>
                        <a:pt x="154178" y="622554"/>
                      </a:lnTo>
                      <a:lnTo>
                        <a:pt x="158153" y="625030"/>
                      </a:lnTo>
                      <a:lnTo>
                        <a:pt x="161505" y="629983"/>
                      </a:lnTo>
                      <a:lnTo>
                        <a:pt x="170751" y="624713"/>
                      </a:lnTo>
                      <a:lnTo>
                        <a:pt x="168389" y="620903"/>
                      </a:lnTo>
                      <a:lnTo>
                        <a:pt x="165595" y="617918"/>
                      </a:lnTo>
                      <a:lnTo>
                        <a:pt x="159131" y="613600"/>
                      </a:lnTo>
                      <a:lnTo>
                        <a:pt x="154876" y="612521"/>
                      </a:lnTo>
                      <a:lnTo>
                        <a:pt x="146050" y="612521"/>
                      </a:lnTo>
                      <a:lnTo>
                        <a:pt x="123024" y="640829"/>
                      </a:lnTo>
                      <a:lnTo>
                        <a:pt x="123024" y="647915"/>
                      </a:lnTo>
                      <a:lnTo>
                        <a:pt x="145072" y="675119"/>
                      </a:lnTo>
                      <a:lnTo>
                        <a:pt x="149567" y="675119"/>
                      </a:lnTo>
                      <a:lnTo>
                        <a:pt x="156083" y="675119"/>
                      </a:lnTo>
                      <a:lnTo>
                        <a:pt x="161417" y="673023"/>
                      </a:lnTo>
                      <a:lnTo>
                        <a:pt x="169710" y="664667"/>
                      </a:lnTo>
                      <a:lnTo>
                        <a:pt x="171792" y="658863"/>
                      </a:lnTo>
                      <a:lnTo>
                        <a:pt x="171792" y="643039"/>
                      </a:lnTo>
                      <a:close/>
                    </a:path>
                    <a:path w="871854" h="675640">
                      <a:moveTo>
                        <a:pt x="226695" y="548195"/>
                      </a:moveTo>
                      <a:lnTo>
                        <a:pt x="226529" y="546950"/>
                      </a:lnTo>
                      <a:lnTo>
                        <a:pt x="226402" y="545998"/>
                      </a:lnTo>
                      <a:lnTo>
                        <a:pt x="226326" y="545401"/>
                      </a:lnTo>
                      <a:lnTo>
                        <a:pt x="215684" y="525233"/>
                      </a:lnTo>
                      <a:lnTo>
                        <a:pt x="215684" y="546950"/>
                      </a:lnTo>
                      <a:lnTo>
                        <a:pt x="215633" y="557225"/>
                      </a:lnTo>
                      <a:lnTo>
                        <a:pt x="202920" y="573468"/>
                      </a:lnTo>
                      <a:lnTo>
                        <a:pt x="197319" y="573468"/>
                      </a:lnTo>
                      <a:lnTo>
                        <a:pt x="184594" y="557034"/>
                      </a:lnTo>
                      <a:lnTo>
                        <a:pt x="184480" y="556031"/>
                      </a:lnTo>
                      <a:lnTo>
                        <a:pt x="196456" y="530758"/>
                      </a:lnTo>
                      <a:lnTo>
                        <a:pt x="202971" y="530758"/>
                      </a:lnTo>
                      <a:lnTo>
                        <a:pt x="215684" y="546950"/>
                      </a:lnTo>
                      <a:lnTo>
                        <a:pt x="215684" y="525233"/>
                      </a:lnTo>
                      <a:lnTo>
                        <a:pt x="213067" y="523849"/>
                      </a:lnTo>
                      <a:lnTo>
                        <a:pt x="208927" y="521728"/>
                      </a:lnTo>
                      <a:lnTo>
                        <a:pt x="204812" y="520827"/>
                      </a:lnTo>
                      <a:lnTo>
                        <a:pt x="196405" y="520827"/>
                      </a:lnTo>
                      <a:lnTo>
                        <a:pt x="173888" y="558241"/>
                      </a:lnTo>
                      <a:lnTo>
                        <a:pt x="175056" y="564095"/>
                      </a:lnTo>
                      <a:lnTo>
                        <a:pt x="196405" y="583412"/>
                      </a:lnTo>
                      <a:lnTo>
                        <a:pt x="204812" y="583412"/>
                      </a:lnTo>
                      <a:lnTo>
                        <a:pt x="208927" y="582498"/>
                      </a:lnTo>
                      <a:lnTo>
                        <a:pt x="216014" y="578878"/>
                      </a:lnTo>
                      <a:lnTo>
                        <a:pt x="218782" y="576427"/>
                      </a:lnTo>
                      <a:lnTo>
                        <a:pt x="220687" y="573468"/>
                      </a:lnTo>
                      <a:lnTo>
                        <a:pt x="222745" y="570306"/>
                      </a:lnTo>
                      <a:lnTo>
                        <a:pt x="224243" y="566928"/>
                      </a:lnTo>
                      <a:lnTo>
                        <a:pt x="226199" y="559790"/>
                      </a:lnTo>
                      <a:lnTo>
                        <a:pt x="226695" y="556031"/>
                      </a:lnTo>
                      <a:lnTo>
                        <a:pt x="226695" y="548195"/>
                      </a:lnTo>
                      <a:close/>
                    </a:path>
                    <a:path w="871854" h="675640">
                      <a:moveTo>
                        <a:pt x="234048" y="674077"/>
                      </a:moveTo>
                      <a:lnTo>
                        <a:pt x="229133" y="660857"/>
                      </a:lnTo>
                      <a:lnTo>
                        <a:pt x="225666" y="651510"/>
                      </a:lnTo>
                      <a:lnTo>
                        <a:pt x="216636" y="627214"/>
                      </a:lnTo>
                      <a:lnTo>
                        <a:pt x="215112" y="623112"/>
                      </a:lnTo>
                      <a:lnTo>
                        <a:pt x="215112" y="651510"/>
                      </a:lnTo>
                      <a:lnTo>
                        <a:pt x="197726" y="651510"/>
                      </a:lnTo>
                      <a:lnTo>
                        <a:pt x="204470" y="633361"/>
                      </a:lnTo>
                      <a:lnTo>
                        <a:pt x="205257" y="631164"/>
                      </a:lnTo>
                      <a:lnTo>
                        <a:pt x="205930" y="629119"/>
                      </a:lnTo>
                      <a:lnTo>
                        <a:pt x="206463" y="627214"/>
                      </a:lnTo>
                      <a:lnTo>
                        <a:pt x="206870" y="628891"/>
                      </a:lnTo>
                      <a:lnTo>
                        <a:pt x="206921" y="629119"/>
                      </a:lnTo>
                      <a:lnTo>
                        <a:pt x="207505" y="630936"/>
                      </a:lnTo>
                      <a:lnTo>
                        <a:pt x="207581" y="631164"/>
                      </a:lnTo>
                      <a:lnTo>
                        <a:pt x="208457" y="633361"/>
                      </a:lnTo>
                      <a:lnTo>
                        <a:pt x="215112" y="651510"/>
                      </a:lnTo>
                      <a:lnTo>
                        <a:pt x="215112" y="623112"/>
                      </a:lnTo>
                      <a:lnTo>
                        <a:pt x="211569" y="613549"/>
                      </a:lnTo>
                      <a:lnTo>
                        <a:pt x="201269" y="613549"/>
                      </a:lnTo>
                      <a:lnTo>
                        <a:pt x="178714" y="674077"/>
                      </a:lnTo>
                      <a:lnTo>
                        <a:pt x="189687" y="674077"/>
                      </a:lnTo>
                      <a:lnTo>
                        <a:pt x="194437" y="660857"/>
                      </a:lnTo>
                      <a:lnTo>
                        <a:pt x="218401" y="660857"/>
                      </a:lnTo>
                      <a:lnTo>
                        <a:pt x="223151" y="674077"/>
                      </a:lnTo>
                      <a:lnTo>
                        <a:pt x="234048" y="674077"/>
                      </a:lnTo>
                      <a:close/>
                    </a:path>
                    <a:path w="871854" h="675640">
                      <a:moveTo>
                        <a:pt x="244297" y="31788"/>
                      </a:moveTo>
                      <a:lnTo>
                        <a:pt x="235597" y="9931"/>
                      </a:lnTo>
                      <a:lnTo>
                        <a:pt x="208953" y="0"/>
                      </a:lnTo>
                      <a:lnTo>
                        <a:pt x="69037" y="0"/>
                      </a:lnTo>
                      <a:lnTo>
                        <a:pt x="33083" y="2260"/>
                      </a:lnTo>
                      <a:lnTo>
                        <a:pt x="12153" y="11341"/>
                      </a:lnTo>
                      <a:lnTo>
                        <a:pt x="2400" y="30645"/>
                      </a:lnTo>
                      <a:lnTo>
                        <a:pt x="0" y="63588"/>
                      </a:lnTo>
                      <a:lnTo>
                        <a:pt x="0" y="187261"/>
                      </a:lnTo>
                      <a:lnTo>
                        <a:pt x="1727" y="215315"/>
                      </a:lnTo>
                      <a:lnTo>
                        <a:pt x="5905" y="234543"/>
                      </a:lnTo>
                      <a:lnTo>
                        <a:pt x="11061" y="251688"/>
                      </a:lnTo>
                      <a:lnTo>
                        <a:pt x="15722" y="273494"/>
                      </a:lnTo>
                      <a:lnTo>
                        <a:pt x="26365" y="263423"/>
                      </a:lnTo>
                      <a:lnTo>
                        <a:pt x="38366" y="258254"/>
                      </a:lnTo>
                      <a:lnTo>
                        <a:pt x="52374" y="256349"/>
                      </a:lnTo>
                      <a:lnTo>
                        <a:pt x="69037" y="256082"/>
                      </a:lnTo>
                      <a:lnTo>
                        <a:pt x="180162" y="256082"/>
                      </a:lnTo>
                      <a:lnTo>
                        <a:pt x="208127" y="245325"/>
                      </a:lnTo>
                      <a:lnTo>
                        <a:pt x="217462" y="221665"/>
                      </a:lnTo>
                      <a:lnTo>
                        <a:pt x="208013" y="198018"/>
                      </a:lnTo>
                      <a:lnTo>
                        <a:pt x="179628" y="187261"/>
                      </a:lnTo>
                      <a:lnTo>
                        <a:pt x="69037" y="187261"/>
                      </a:lnTo>
                      <a:lnTo>
                        <a:pt x="69037" y="63588"/>
                      </a:lnTo>
                      <a:lnTo>
                        <a:pt x="208622" y="63588"/>
                      </a:lnTo>
                      <a:lnTo>
                        <a:pt x="235242" y="53644"/>
                      </a:lnTo>
                      <a:lnTo>
                        <a:pt x="244297" y="31788"/>
                      </a:lnTo>
                      <a:close/>
                    </a:path>
                    <a:path w="871854" h="675640">
                      <a:moveTo>
                        <a:pt x="284708" y="535368"/>
                      </a:moveTo>
                      <a:lnTo>
                        <a:pt x="283349" y="531710"/>
                      </a:lnTo>
                      <a:lnTo>
                        <a:pt x="283070" y="530936"/>
                      </a:lnTo>
                      <a:lnTo>
                        <a:pt x="276491" y="523671"/>
                      </a:lnTo>
                      <a:lnTo>
                        <a:pt x="273989" y="522795"/>
                      </a:lnTo>
                      <a:lnTo>
                        <a:pt x="273989" y="538314"/>
                      </a:lnTo>
                      <a:lnTo>
                        <a:pt x="273989" y="543039"/>
                      </a:lnTo>
                      <a:lnTo>
                        <a:pt x="273240" y="545147"/>
                      </a:lnTo>
                      <a:lnTo>
                        <a:pt x="270243" y="548728"/>
                      </a:lnTo>
                      <a:lnTo>
                        <a:pt x="267957" y="549605"/>
                      </a:lnTo>
                      <a:lnTo>
                        <a:pt x="249605" y="549605"/>
                      </a:lnTo>
                      <a:lnTo>
                        <a:pt x="249605" y="531710"/>
                      </a:lnTo>
                      <a:lnTo>
                        <a:pt x="268135" y="531710"/>
                      </a:lnTo>
                      <a:lnTo>
                        <a:pt x="270446" y="532625"/>
                      </a:lnTo>
                      <a:lnTo>
                        <a:pt x="273278" y="536257"/>
                      </a:lnTo>
                      <a:lnTo>
                        <a:pt x="273989" y="538314"/>
                      </a:lnTo>
                      <a:lnTo>
                        <a:pt x="273989" y="522795"/>
                      </a:lnTo>
                      <a:lnTo>
                        <a:pt x="271360" y="521855"/>
                      </a:lnTo>
                      <a:lnTo>
                        <a:pt x="239229" y="521855"/>
                      </a:lnTo>
                      <a:lnTo>
                        <a:pt x="239229" y="582383"/>
                      </a:lnTo>
                      <a:lnTo>
                        <a:pt x="249605" y="582383"/>
                      </a:lnTo>
                      <a:lnTo>
                        <a:pt x="249605" y="559460"/>
                      </a:lnTo>
                      <a:lnTo>
                        <a:pt x="271068" y="559460"/>
                      </a:lnTo>
                      <a:lnTo>
                        <a:pt x="276136" y="557568"/>
                      </a:lnTo>
                      <a:lnTo>
                        <a:pt x="282981" y="549948"/>
                      </a:lnTo>
                      <a:lnTo>
                        <a:pt x="283121" y="549605"/>
                      </a:lnTo>
                      <a:lnTo>
                        <a:pt x="284708" y="545566"/>
                      </a:lnTo>
                      <a:lnTo>
                        <a:pt x="284708" y="535368"/>
                      </a:lnTo>
                      <a:close/>
                    </a:path>
                    <a:path w="871854" h="675640">
                      <a:moveTo>
                        <a:pt x="290322" y="613549"/>
                      </a:moveTo>
                      <a:lnTo>
                        <a:pt x="280035" y="613549"/>
                      </a:lnTo>
                      <a:lnTo>
                        <a:pt x="280035" y="652665"/>
                      </a:lnTo>
                      <a:lnTo>
                        <a:pt x="280301" y="655751"/>
                      </a:lnTo>
                      <a:lnTo>
                        <a:pt x="278358" y="652030"/>
                      </a:lnTo>
                      <a:lnTo>
                        <a:pt x="253326" y="613549"/>
                      </a:lnTo>
                      <a:lnTo>
                        <a:pt x="243293" y="613549"/>
                      </a:lnTo>
                      <a:lnTo>
                        <a:pt x="243293" y="674077"/>
                      </a:lnTo>
                      <a:lnTo>
                        <a:pt x="253580" y="674077"/>
                      </a:lnTo>
                      <a:lnTo>
                        <a:pt x="253580" y="634250"/>
                      </a:lnTo>
                      <a:lnTo>
                        <a:pt x="253326" y="631367"/>
                      </a:lnTo>
                      <a:lnTo>
                        <a:pt x="255016" y="634644"/>
                      </a:lnTo>
                      <a:lnTo>
                        <a:pt x="280898" y="674077"/>
                      </a:lnTo>
                      <a:lnTo>
                        <a:pt x="290322" y="674077"/>
                      </a:lnTo>
                      <a:lnTo>
                        <a:pt x="290322" y="613549"/>
                      </a:lnTo>
                      <a:close/>
                    </a:path>
                    <a:path w="871854" h="675640">
                      <a:moveTo>
                        <a:pt x="315836" y="613549"/>
                      </a:moveTo>
                      <a:lnTo>
                        <a:pt x="305460" y="613549"/>
                      </a:lnTo>
                      <a:lnTo>
                        <a:pt x="305460" y="674077"/>
                      </a:lnTo>
                      <a:lnTo>
                        <a:pt x="315836" y="674077"/>
                      </a:lnTo>
                      <a:lnTo>
                        <a:pt x="315836" y="613549"/>
                      </a:lnTo>
                      <a:close/>
                    </a:path>
                    <a:path w="871854" h="675640">
                      <a:moveTo>
                        <a:pt x="335546" y="572617"/>
                      </a:moveTo>
                      <a:lnTo>
                        <a:pt x="304596" y="572617"/>
                      </a:lnTo>
                      <a:lnTo>
                        <a:pt x="304596" y="556006"/>
                      </a:lnTo>
                      <a:lnTo>
                        <a:pt x="322491" y="556006"/>
                      </a:lnTo>
                      <a:lnTo>
                        <a:pt x="322491" y="546239"/>
                      </a:lnTo>
                      <a:lnTo>
                        <a:pt x="304596" y="546239"/>
                      </a:lnTo>
                      <a:lnTo>
                        <a:pt x="304596" y="531634"/>
                      </a:lnTo>
                      <a:lnTo>
                        <a:pt x="333641" y="531634"/>
                      </a:lnTo>
                      <a:lnTo>
                        <a:pt x="333641" y="521855"/>
                      </a:lnTo>
                      <a:lnTo>
                        <a:pt x="294220" y="521855"/>
                      </a:lnTo>
                      <a:lnTo>
                        <a:pt x="294220" y="582383"/>
                      </a:lnTo>
                      <a:lnTo>
                        <a:pt x="335546" y="582383"/>
                      </a:lnTo>
                      <a:lnTo>
                        <a:pt x="335546" y="572617"/>
                      </a:lnTo>
                      <a:close/>
                    </a:path>
                    <a:path w="871854" h="675640">
                      <a:moveTo>
                        <a:pt x="371602" y="655091"/>
                      </a:moveTo>
                      <a:lnTo>
                        <a:pt x="349237" y="636295"/>
                      </a:lnTo>
                      <a:lnTo>
                        <a:pt x="344525" y="634504"/>
                      </a:lnTo>
                      <a:lnTo>
                        <a:pt x="343255" y="633679"/>
                      </a:lnTo>
                      <a:lnTo>
                        <a:pt x="340893" y="631482"/>
                      </a:lnTo>
                      <a:lnTo>
                        <a:pt x="340296" y="630237"/>
                      </a:lnTo>
                      <a:lnTo>
                        <a:pt x="340296" y="626783"/>
                      </a:lnTo>
                      <a:lnTo>
                        <a:pt x="341058" y="625182"/>
                      </a:lnTo>
                      <a:lnTo>
                        <a:pt x="344119" y="622935"/>
                      </a:lnTo>
                      <a:lnTo>
                        <a:pt x="346240" y="622376"/>
                      </a:lnTo>
                      <a:lnTo>
                        <a:pt x="354253" y="622376"/>
                      </a:lnTo>
                      <a:lnTo>
                        <a:pt x="357822" y="624446"/>
                      </a:lnTo>
                      <a:lnTo>
                        <a:pt x="359664" y="628599"/>
                      </a:lnTo>
                      <a:lnTo>
                        <a:pt x="369011" y="625487"/>
                      </a:lnTo>
                      <a:lnTo>
                        <a:pt x="367855" y="621626"/>
                      </a:lnTo>
                      <a:lnTo>
                        <a:pt x="365607" y="618502"/>
                      </a:lnTo>
                      <a:lnTo>
                        <a:pt x="358914" y="613714"/>
                      </a:lnTo>
                      <a:lnTo>
                        <a:pt x="354711" y="612521"/>
                      </a:lnTo>
                      <a:lnTo>
                        <a:pt x="343535" y="612521"/>
                      </a:lnTo>
                      <a:lnTo>
                        <a:pt x="338683" y="614083"/>
                      </a:lnTo>
                      <a:lnTo>
                        <a:pt x="331533" y="620306"/>
                      </a:lnTo>
                      <a:lnTo>
                        <a:pt x="329742" y="624166"/>
                      </a:lnTo>
                      <a:lnTo>
                        <a:pt x="329742" y="630974"/>
                      </a:lnTo>
                      <a:lnTo>
                        <a:pt x="351218" y="647636"/>
                      </a:lnTo>
                      <a:lnTo>
                        <a:pt x="356844" y="650163"/>
                      </a:lnTo>
                      <a:lnTo>
                        <a:pt x="361048" y="655777"/>
                      </a:lnTo>
                      <a:lnTo>
                        <a:pt x="361048" y="659587"/>
                      </a:lnTo>
                      <a:lnTo>
                        <a:pt x="360108" y="661657"/>
                      </a:lnTo>
                      <a:lnTo>
                        <a:pt x="356362" y="664540"/>
                      </a:lnTo>
                      <a:lnTo>
                        <a:pt x="353847" y="665251"/>
                      </a:lnTo>
                      <a:lnTo>
                        <a:pt x="347624" y="665251"/>
                      </a:lnTo>
                      <a:lnTo>
                        <a:pt x="344919" y="664413"/>
                      </a:lnTo>
                      <a:lnTo>
                        <a:pt x="340194" y="661009"/>
                      </a:lnTo>
                      <a:lnTo>
                        <a:pt x="338366" y="658749"/>
                      </a:lnTo>
                      <a:lnTo>
                        <a:pt x="337096" y="655916"/>
                      </a:lnTo>
                      <a:lnTo>
                        <a:pt x="327507" y="659472"/>
                      </a:lnTo>
                      <a:lnTo>
                        <a:pt x="329171" y="664311"/>
                      </a:lnTo>
                      <a:lnTo>
                        <a:pt x="332016" y="668134"/>
                      </a:lnTo>
                      <a:lnTo>
                        <a:pt x="340029" y="673722"/>
                      </a:lnTo>
                      <a:lnTo>
                        <a:pt x="344792" y="675119"/>
                      </a:lnTo>
                      <a:lnTo>
                        <a:pt x="350329" y="675119"/>
                      </a:lnTo>
                      <a:lnTo>
                        <a:pt x="356501" y="675119"/>
                      </a:lnTo>
                      <a:lnTo>
                        <a:pt x="361581" y="673493"/>
                      </a:lnTo>
                      <a:lnTo>
                        <a:pt x="369595" y="666978"/>
                      </a:lnTo>
                      <a:lnTo>
                        <a:pt x="371602" y="662520"/>
                      </a:lnTo>
                      <a:lnTo>
                        <a:pt x="371602" y="655091"/>
                      </a:lnTo>
                      <a:close/>
                    </a:path>
                    <a:path w="871854" h="675640">
                      <a:moveTo>
                        <a:pt x="398399" y="582371"/>
                      </a:moveTo>
                      <a:lnTo>
                        <a:pt x="393484" y="569150"/>
                      </a:lnTo>
                      <a:lnTo>
                        <a:pt x="390017" y="559816"/>
                      </a:lnTo>
                      <a:lnTo>
                        <a:pt x="381000" y="535520"/>
                      </a:lnTo>
                      <a:lnTo>
                        <a:pt x="379463" y="531393"/>
                      </a:lnTo>
                      <a:lnTo>
                        <a:pt x="379463" y="559816"/>
                      </a:lnTo>
                      <a:lnTo>
                        <a:pt x="362089" y="559816"/>
                      </a:lnTo>
                      <a:lnTo>
                        <a:pt x="368833" y="541655"/>
                      </a:lnTo>
                      <a:lnTo>
                        <a:pt x="369620" y="539470"/>
                      </a:lnTo>
                      <a:lnTo>
                        <a:pt x="370293" y="537413"/>
                      </a:lnTo>
                      <a:lnTo>
                        <a:pt x="370814" y="535520"/>
                      </a:lnTo>
                      <a:lnTo>
                        <a:pt x="371221" y="537184"/>
                      </a:lnTo>
                      <a:lnTo>
                        <a:pt x="371284" y="537413"/>
                      </a:lnTo>
                      <a:lnTo>
                        <a:pt x="371868" y="539242"/>
                      </a:lnTo>
                      <a:lnTo>
                        <a:pt x="371944" y="539470"/>
                      </a:lnTo>
                      <a:lnTo>
                        <a:pt x="372808" y="541655"/>
                      </a:lnTo>
                      <a:lnTo>
                        <a:pt x="379463" y="559816"/>
                      </a:lnTo>
                      <a:lnTo>
                        <a:pt x="379463" y="531393"/>
                      </a:lnTo>
                      <a:lnTo>
                        <a:pt x="375920" y="521855"/>
                      </a:lnTo>
                      <a:lnTo>
                        <a:pt x="365633" y="521855"/>
                      </a:lnTo>
                      <a:lnTo>
                        <a:pt x="343065" y="582371"/>
                      </a:lnTo>
                      <a:lnTo>
                        <a:pt x="354050" y="582371"/>
                      </a:lnTo>
                      <a:lnTo>
                        <a:pt x="358800" y="569150"/>
                      </a:lnTo>
                      <a:lnTo>
                        <a:pt x="382752" y="569150"/>
                      </a:lnTo>
                      <a:lnTo>
                        <a:pt x="387502" y="582371"/>
                      </a:lnTo>
                      <a:lnTo>
                        <a:pt x="398399" y="582371"/>
                      </a:lnTo>
                      <a:close/>
                    </a:path>
                    <a:path w="871854" h="675640">
                      <a:moveTo>
                        <a:pt x="432473" y="674077"/>
                      </a:moveTo>
                      <a:lnTo>
                        <a:pt x="427558" y="660857"/>
                      </a:lnTo>
                      <a:lnTo>
                        <a:pt x="424091" y="651510"/>
                      </a:lnTo>
                      <a:lnTo>
                        <a:pt x="415061" y="627214"/>
                      </a:lnTo>
                      <a:lnTo>
                        <a:pt x="413524" y="623087"/>
                      </a:lnTo>
                      <a:lnTo>
                        <a:pt x="413524" y="651510"/>
                      </a:lnTo>
                      <a:lnTo>
                        <a:pt x="396151" y="651510"/>
                      </a:lnTo>
                      <a:lnTo>
                        <a:pt x="402894" y="633361"/>
                      </a:lnTo>
                      <a:lnTo>
                        <a:pt x="403682" y="631164"/>
                      </a:lnTo>
                      <a:lnTo>
                        <a:pt x="404355" y="629119"/>
                      </a:lnTo>
                      <a:lnTo>
                        <a:pt x="404888" y="627214"/>
                      </a:lnTo>
                      <a:lnTo>
                        <a:pt x="405295" y="628891"/>
                      </a:lnTo>
                      <a:lnTo>
                        <a:pt x="405345" y="629119"/>
                      </a:lnTo>
                      <a:lnTo>
                        <a:pt x="405930" y="630936"/>
                      </a:lnTo>
                      <a:lnTo>
                        <a:pt x="406006" y="631164"/>
                      </a:lnTo>
                      <a:lnTo>
                        <a:pt x="406882" y="633361"/>
                      </a:lnTo>
                      <a:lnTo>
                        <a:pt x="413524" y="651510"/>
                      </a:lnTo>
                      <a:lnTo>
                        <a:pt x="413524" y="623087"/>
                      </a:lnTo>
                      <a:lnTo>
                        <a:pt x="409981" y="613549"/>
                      </a:lnTo>
                      <a:lnTo>
                        <a:pt x="399694" y="613549"/>
                      </a:lnTo>
                      <a:lnTo>
                        <a:pt x="377139" y="674077"/>
                      </a:lnTo>
                      <a:lnTo>
                        <a:pt x="388112" y="674077"/>
                      </a:lnTo>
                      <a:lnTo>
                        <a:pt x="392861" y="660857"/>
                      </a:lnTo>
                      <a:lnTo>
                        <a:pt x="416826" y="660857"/>
                      </a:lnTo>
                      <a:lnTo>
                        <a:pt x="421576" y="674077"/>
                      </a:lnTo>
                      <a:lnTo>
                        <a:pt x="432473" y="674077"/>
                      </a:lnTo>
                      <a:close/>
                    </a:path>
                    <a:path w="871854" h="675640">
                      <a:moveTo>
                        <a:pt x="454685" y="521855"/>
                      </a:moveTo>
                      <a:lnTo>
                        <a:pt x="444398" y="521855"/>
                      </a:lnTo>
                      <a:lnTo>
                        <a:pt x="444398" y="560971"/>
                      </a:lnTo>
                      <a:lnTo>
                        <a:pt x="444652" y="564045"/>
                      </a:lnTo>
                      <a:lnTo>
                        <a:pt x="442734" y="560336"/>
                      </a:lnTo>
                      <a:lnTo>
                        <a:pt x="417677" y="521855"/>
                      </a:lnTo>
                      <a:lnTo>
                        <a:pt x="407657" y="521855"/>
                      </a:lnTo>
                      <a:lnTo>
                        <a:pt x="407657" y="582383"/>
                      </a:lnTo>
                      <a:lnTo>
                        <a:pt x="417944" y="582383"/>
                      </a:lnTo>
                      <a:lnTo>
                        <a:pt x="417944" y="542544"/>
                      </a:lnTo>
                      <a:lnTo>
                        <a:pt x="417677" y="539673"/>
                      </a:lnTo>
                      <a:lnTo>
                        <a:pt x="419379" y="542950"/>
                      </a:lnTo>
                      <a:lnTo>
                        <a:pt x="445262" y="582383"/>
                      </a:lnTo>
                      <a:lnTo>
                        <a:pt x="454685" y="582383"/>
                      </a:lnTo>
                      <a:lnTo>
                        <a:pt x="454685" y="521855"/>
                      </a:lnTo>
                      <a:close/>
                    </a:path>
                    <a:path w="871854" h="675640">
                      <a:moveTo>
                        <a:pt x="475703" y="613562"/>
                      </a:moveTo>
                      <a:lnTo>
                        <a:pt x="430911" y="613562"/>
                      </a:lnTo>
                      <a:lnTo>
                        <a:pt x="430911" y="623506"/>
                      </a:lnTo>
                      <a:lnTo>
                        <a:pt x="448119" y="623506"/>
                      </a:lnTo>
                      <a:lnTo>
                        <a:pt x="448119" y="674077"/>
                      </a:lnTo>
                      <a:lnTo>
                        <a:pt x="458495" y="674077"/>
                      </a:lnTo>
                      <a:lnTo>
                        <a:pt x="458495" y="623506"/>
                      </a:lnTo>
                      <a:lnTo>
                        <a:pt x="475703" y="623506"/>
                      </a:lnTo>
                      <a:lnTo>
                        <a:pt x="475703" y="613562"/>
                      </a:lnTo>
                      <a:close/>
                    </a:path>
                    <a:path w="871854" h="675640">
                      <a:moveTo>
                        <a:pt x="497306" y="613549"/>
                      </a:moveTo>
                      <a:lnTo>
                        <a:pt x="486943" y="613549"/>
                      </a:lnTo>
                      <a:lnTo>
                        <a:pt x="486943" y="674077"/>
                      </a:lnTo>
                      <a:lnTo>
                        <a:pt x="497306" y="674077"/>
                      </a:lnTo>
                      <a:lnTo>
                        <a:pt x="497306" y="613549"/>
                      </a:lnTo>
                      <a:close/>
                    </a:path>
                    <a:path w="871854" h="675640">
                      <a:moveTo>
                        <a:pt x="531202" y="563397"/>
                      </a:moveTo>
                      <a:lnTo>
                        <a:pt x="506831" y="543890"/>
                      </a:lnTo>
                      <a:lnTo>
                        <a:pt x="504126" y="542798"/>
                      </a:lnTo>
                      <a:lnTo>
                        <a:pt x="502856" y="541972"/>
                      </a:lnTo>
                      <a:lnTo>
                        <a:pt x="500494" y="539788"/>
                      </a:lnTo>
                      <a:lnTo>
                        <a:pt x="499910" y="538543"/>
                      </a:lnTo>
                      <a:lnTo>
                        <a:pt x="499910" y="535076"/>
                      </a:lnTo>
                      <a:lnTo>
                        <a:pt x="500672" y="533476"/>
                      </a:lnTo>
                      <a:lnTo>
                        <a:pt x="503720" y="531241"/>
                      </a:lnTo>
                      <a:lnTo>
                        <a:pt x="505841" y="530682"/>
                      </a:lnTo>
                      <a:lnTo>
                        <a:pt x="513854" y="530682"/>
                      </a:lnTo>
                      <a:lnTo>
                        <a:pt x="517423" y="532752"/>
                      </a:lnTo>
                      <a:lnTo>
                        <a:pt x="519264" y="536905"/>
                      </a:lnTo>
                      <a:lnTo>
                        <a:pt x="528612" y="533793"/>
                      </a:lnTo>
                      <a:lnTo>
                        <a:pt x="527456" y="529932"/>
                      </a:lnTo>
                      <a:lnTo>
                        <a:pt x="525208" y="526796"/>
                      </a:lnTo>
                      <a:lnTo>
                        <a:pt x="518528" y="522008"/>
                      </a:lnTo>
                      <a:lnTo>
                        <a:pt x="514311" y="520814"/>
                      </a:lnTo>
                      <a:lnTo>
                        <a:pt x="503135" y="520814"/>
                      </a:lnTo>
                      <a:lnTo>
                        <a:pt x="498284" y="522376"/>
                      </a:lnTo>
                      <a:lnTo>
                        <a:pt x="491147" y="528599"/>
                      </a:lnTo>
                      <a:lnTo>
                        <a:pt x="489356" y="532460"/>
                      </a:lnTo>
                      <a:lnTo>
                        <a:pt x="489356" y="539267"/>
                      </a:lnTo>
                      <a:lnTo>
                        <a:pt x="510832" y="555929"/>
                      </a:lnTo>
                      <a:lnTo>
                        <a:pt x="516445" y="558457"/>
                      </a:lnTo>
                      <a:lnTo>
                        <a:pt x="520649" y="564083"/>
                      </a:lnTo>
                      <a:lnTo>
                        <a:pt x="520649" y="567880"/>
                      </a:lnTo>
                      <a:lnTo>
                        <a:pt x="519722" y="569963"/>
                      </a:lnTo>
                      <a:lnTo>
                        <a:pt x="515975" y="572846"/>
                      </a:lnTo>
                      <a:lnTo>
                        <a:pt x="513448" y="573557"/>
                      </a:lnTo>
                      <a:lnTo>
                        <a:pt x="507225" y="573557"/>
                      </a:lnTo>
                      <a:lnTo>
                        <a:pt x="504520" y="572706"/>
                      </a:lnTo>
                      <a:lnTo>
                        <a:pt x="499795" y="569315"/>
                      </a:lnTo>
                      <a:lnTo>
                        <a:pt x="497967" y="567042"/>
                      </a:lnTo>
                      <a:lnTo>
                        <a:pt x="496709" y="564222"/>
                      </a:lnTo>
                      <a:lnTo>
                        <a:pt x="487108" y="567766"/>
                      </a:lnTo>
                      <a:lnTo>
                        <a:pt x="488784" y="572604"/>
                      </a:lnTo>
                      <a:lnTo>
                        <a:pt x="491617" y="576427"/>
                      </a:lnTo>
                      <a:lnTo>
                        <a:pt x="499630" y="582015"/>
                      </a:lnTo>
                      <a:lnTo>
                        <a:pt x="504393" y="583412"/>
                      </a:lnTo>
                      <a:lnTo>
                        <a:pt x="509930" y="583412"/>
                      </a:lnTo>
                      <a:lnTo>
                        <a:pt x="516102" y="583412"/>
                      </a:lnTo>
                      <a:lnTo>
                        <a:pt x="521182" y="581799"/>
                      </a:lnTo>
                      <a:lnTo>
                        <a:pt x="529196" y="575284"/>
                      </a:lnTo>
                      <a:lnTo>
                        <a:pt x="531202" y="570826"/>
                      </a:lnTo>
                      <a:lnTo>
                        <a:pt x="531202" y="563397"/>
                      </a:lnTo>
                      <a:close/>
                    </a:path>
                    <a:path w="871854" h="675640">
                      <a:moveTo>
                        <a:pt x="543877" y="104876"/>
                      </a:moveTo>
                      <a:lnTo>
                        <a:pt x="510298" y="39344"/>
                      </a:lnTo>
                      <a:lnTo>
                        <a:pt x="445554" y="3759"/>
                      </a:lnTo>
                      <a:lnTo>
                        <a:pt x="404075" y="0"/>
                      </a:lnTo>
                      <a:lnTo>
                        <a:pt x="365340" y="4000"/>
                      </a:lnTo>
                      <a:lnTo>
                        <a:pt x="327266" y="16675"/>
                      </a:lnTo>
                      <a:lnTo>
                        <a:pt x="294436" y="38989"/>
                      </a:lnTo>
                      <a:lnTo>
                        <a:pt x="271386" y="71958"/>
                      </a:lnTo>
                      <a:lnTo>
                        <a:pt x="262686" y="116547"/>
                      </a:lnTo>
                      <a:lnTo>
                        <a:pt x="269963" y="160388"/>
                      </a:lnTo>
                      <a:lnTo>
                        <a:pt x="322503" y="213969"/>
                      </a:lnTo>
                      <a:lnTo>
                        <a:pt x="364020" y="231660"/>
                      </a:lnTo>
                      <a:lnTo>
                        <a:pt x="416775" y="237058"/>
                      </a:lnTo>
                      <a:lnTo>
                        <a:pt x="449961" y="238074"/>
                      </a:lnTo>
                      <a:lnTo>
                        <a:pt x="483057" y="241820"/>
                      </a:lnTo>
                      <a:lnTo>
                        <a:pt x="444855" y="208724"/>
                      </a:lnTo>
                      <a:lnTo>
                        <a:pt x="397776" y="185242"/>
                      </a:lnTo>
                      <a:lnTo>
                        <a:pt x="372872" y="175260"/>
                      </a:lnTo>
                      <a:lnTo>
                        <a:pt x="351574" y="163995"/>
                      </a:lnTo>
                      <a:lnTo>
                        <a:pt x="336689" y="147726"/>
                      </a:lnTo>
                      <a:lnTo>
                        <a:pt x="331101" y="122758"/>
                      </a:lnTo>
                      <a:lnTo>
                        <a:pt x="337578" y="96367"/>
                      </a:lnTo>
                      <a:lnTo>
                        <a:pt x="354253" y="78498"/>
                      </a:lnTo>
                      <a:lnTo>
                        <a:pt x="377024" y="68364"/>
                      </a:lnTo>
                      <a:lnTo>
                        <a:pt x="401789" y="65151"/>
                      </a:lnTo>
                      <a:lnTo>
                        <a:pt x="431495" y="69761"/>
                      </a:lnTo>
                      <a:lnTo>
                        <a:pt x="452742" y="81661"/>
                      </a:lnTo>
                      <a:lnTo>
                        <a:pt x="468388" y="98018"/>
                      </a:lnTo>
                      <a:lnTo>
                        <a:pt x="481330" y="115989"/>
                      </a:lnTo>
                      <a:lnTo>
                        <a:pt x="505714" y="132384"/>
                      </a:lnTo>
                      <a:lnTo>
                        <a:pt x="529932" y="126377"/>
                      </a:lnTo>
                      <a:lnTo>
                        <a:pt x="543877" y="104876"/>
                      </a:lnTo>
                      <a:close/>
                    </a:path>
                    <a:path w="871854" h="675640">
                      <a:moveTo>
                        <a:pt x="554570" y="328714"/>
                      </a:moveTo>
                      <a:lnTo>
                        <a:pt x="550291" y="303441"/>
                      </a:lnTo>
                      <a:lnTo>
                        <a:pt x="538480" y="282575"/>
                      </a:lnTo>
                      <a:lnTo>
                        <a:pt x="520700" y="265925"/>
                      </a:lnTo>
                      <a:lnTo>
                        <a:pt x="498500" y="253314"/>
                      </a:lnTo>
                      <a:lnTo>
                        <a:pt x="507136" y="270560"/>
                      </a:lnTo>
                      <a:lnTo>
                        <a:pt x="510451" y="288290"/>
                      </a:lnTo>
                      <a:lnTo>
                        <a:pt x="488442" y="345541"/>
                      </a:lnTo>
                      <a:lnTo>
                        <a:pt x="441045" y="375729"/>
                      </a:lnTo>
                      <a:lnTo>
                        <a:pt x="410933" y="380212"/>
                      </a:lnTo>
                      <a:lnTo>
                        <a:pt x="375056" y="375297"/>
                      </a:lnTo>
                      <a:lnTo>
                        <a:pt x="350151" y="363093"/>
                      </a:lnTo>
                      <a:lnTo>
                        <a:pt x="335254" y="347421"/>
                      </a:lnTo>
                      <a:lnTo>
                        <a:pt x="329374" y="332092"/>
                      </a:lnTo>
                      <a:lnTo>
                        <a:pt x="316204" y="302247"/>
                      </a:lnTo>
                      <a:lnTo>
                        <a:pt x="293585" y="292963"/>
                      </a:lnTo>
                      <a:lnTo>
                        <a:pt x="272199" y="302818"/>
                      </a:lnTo>
                      <a:lnTo>
                        <a:pt x="262699" y="330403"/>
                      </a:lnTo>
                      <a:lnTo>
                        <a:pt x="271691" y="373532"/>
                      </a:lnTo>
                      <a:lnTo>
                        <a:pt x="295516" y="405434"/>
                      </a:lnTo>
                      <a:lnTo>
                        <a:pt x="329488" y="427050"/>
                      </a:lnTo>
                      <a:lnTo>
                        <a:pt x="368909" y="439331"/>
                      </a:lnTo>
                      <a:lnTo>
                        <a:pt x="409105" y="443217"/>
                      </a:lnTo>
                      <a:lnTo>
                        <a:pt x="460819" y="438404"/>
                      </a:lnTo>
                      <a:lnTo>
                        <a:pt x="501472" y="424218"/>
                      </a:lnTo>
                      <a:lnTo>
                        <a:pt x="530809" y="400977"/>
                      </a:lnTo>
                      <a:lnTo>
                        <a:pt x="548589" y="369023"/>
                      </a:lnTo>
                      <a:lnTo>
                        <a:pt x="554570" y="328714"/>
                      </a:lnTo>
                      <a:close/>
                    </a:path>
                    <a:path w="871854" h="675640">
                      <a:moveTo>
                        <a:pt x="563372" y="639902"/>
                      </a:moveTo>
                      <a:lnTo>
                        <a:pt x="563206" y="638644"/>
                      </a:lnTo>
                      <a:lnTo>
                        <a:pt x="563079" y="637692"/>
                      </a:lnTo>
                      <a:lnTo>
                        <a:pt x="563003" y="637095"/>
                      </a:lnTo>
                      <a:lnTo>
                        <a:pt x="562876" y="636155"/>
                      </a:lnTo>
                      <a:lnTo>
                        <a:pt x="560933" y="629069"/>
                      </a:lnTo>
                      <a:lnTo>
                        <a:pt x="559435" y="625678"/>
                      </a:lnTo>
                      <a:lnTo>
                        <a:pt x="557364" y="622465"/>
                      </a:lnTo>
                      <a:lnTo>
                        <a:pt x="555459" y="619506"/>
                      </a:lnTo>
                      <a:lnTo>
                        <a:pt x="552818" y="617181"/>
                      </a:lnTo>
                      <a:lnTo>
                        <a:pt x="552361" y="616940"/>
                      </a:lnTo>
                      <a:lnTo>
                        <a:pt x="552361" y="638644"/>
                      </a:lnTo>
                      <a:lnTo>
                        <a:pt x="552310" y="648919"/>
                      </a:lnTo>
                      <a:lnTo>
                        <a:pt x="539597" y="665175"/>
                      </a:lnTo>
                      <a:lnTo>
                        <a:pt x="533996" y="665175"/>
                      </a:lnTo>
                      <a:lnTo>
                        <a:pt x="521271" y="648728"/>
                      </a:lnTo>
                      <a:lnTo>
                        <a:pt x="521157" y="647738"/>
                      </a:lnTo>
                      <a:lnTo>
                        <a:pt x="533133" y="622465"/>
                      </a:lnTo>
                      <a:lnTo>
                        <a:pt x="539648" y="622465"/>
                      </a:lnTo>
                      <a:lnTo>
                        <a:pt x="552361" y="638644"/>
                      </a:lnTo>
                      <a:lnTo>
                        <a:pt x="552361" y="616940"/>
                      </a:lnTo>
                      <a:lnTo>
                        <a:pt x="549732" y="615543"/>
                      </a:lnTo>
                      <a:lnTo>
                        <a:pt x="545604" y="613435"/>
                      </a:lnTo>
                      <a:lnTo>
                        <a:pt x="541489" y="612521"/>
                      </a:lnTo>
                      <a:lnTo>
                        <a:pt x="533082" y="612521"/>
                      </a:lnTo>
                      <a:lnTo>
                        <a:pt x="510565" y="649947"/>
                      </a:lnTo>
                      <a:lnTo>
                        <a:pt x="511733" y="655789"/>
                      </a:lnTo>
                      <a:lnTo>
                        <a:pt x="533082" y="675119"/>
                      </a:lnTo>
                      <a:lnTo>
                        <a:pt x="541489" y="675119"/>
                      </a:lnTo>
                      <a:lnTo>
                        <a:pt x="545604" y="674204"/>
                      </a:lnTo>
                      <a:lnTo>
                        <a:pt x="552691" y="670585"/>
                      </a:lnTo>
                      <a:lnTo>
                        <a:pt x="555459" y="668134"/>
                      </a:lnTo>
                      <a:lnTo>
                        <a:pt x="557364" y="665175"/>
                      </a:lnTo>
                      <a:lnTo>
                        <a:pt x="559422" y="662000"/>
                      </a:lnTo>
                      <a:lnTo>
                        <a:pt x="560920" y="658634"/>
                      </a:lnTo>
                      <a:lnTo>
                        <a:pt x="562876" y="651484"/>
                      </a:lnTo>
                      <a:lnTo>
                        <a:pt x="563372" y="647738"/>
                      </a:lnTo>
                      <a:lnTo>
                        <a:pt x="563372" y="639902"/>
                      </a:lnTo>
                      <a:close/>
                    </a:path>
                    <a:path w="871854" h="675640">
                      <a:moveTo>
                        <a:pt x="584200" y="521855"/>
                      </a:moveTo>
                      <a:lnTo>
                        <a:pt x="539407" y="521855"/>
                      </a:lnTo>
                      <a:lnTo>
                        <a:pt x="539407" y="531799"/>
                      </a:lnTo>
                      <a:lnTo>
                        <a:pt x="556628" y="531799"/>
                      </a:lnTo>
                      <a:lnTo>
                        <a:pt x="556628" y="582383"/>
                      </a:lnTo>
                      <a:lnTo>
                        <a:pt x="566991" y="582383"/>
                      </a:lnTo>
                      <a:lnTo>
                        <a:pt x="566991" y="531799"/>
                      </a:lnTo>
                      <a:lnTo>
                        <a:pt x="584200" y="531799"/>
                      </a:lnTo>
                      <a:lnTo>
                        <a:pt x="584200" y="521855"/>
                      </a:lnTo>
                      <a:close/>
                    </a:path>
                    <a:path w="871854" h="675640">
                      <a:moveTo>
                        <a:pt x="622935" y="613549"/>
                      </a:moveTo>
                      <a:lnTo>
                        <a:pt x="612648" y="613549"/>
                      </a:lnTo>
                      <a:lnTo>
                        <a:pt x="612648" y="652665"/>
                      </a:lnTo>
                      <a:lnTo>
                        <a:pt x="612914" y="655751"/>
                      </a:lnTo>
                      <a:lnTo>
                        <a:pt x="610971" y="652030"/>
                      </a:lnTo>
                      <a:lnTo>
                        <a:pt x="585939" y="613549"/>
                      </a:lnTo>
                      <a:lnTo>
                        <a:pt x="575906" y="613549"/>
                      </a:lnTo>
                      <a:lnTo>
                        <a:pt x="575906" y="674077"/>
                      </a:lnTo>
                      <a:lnTo>
                        <a:pt x="586193" y="674077"/>
                      </a:lnTo>
                      <a:lnTo>
                        <a:pt x="586193" y="634250"/>
                      </a:lnTo>
                      <a:lnTo>
                        <a:pt x="585939" y="631367"/>
                      </a:lnTo>
                      <a:lnTo>
                        <a:pt x="587629" y="634644"/>
                      </a:lnTo>
                      <a:lnTo>
                        <a:pt x="613511" y="674077"/>
                      </a:lnTo>
                      <a:lnTo>
                        <a:pt x="622935" y="674077"/>
                      </a:lnTo>
                      <a:lnTo>
                        <a:pt x="622935" y="613549"/>
                      </a:lnTo>
                      <a:close/>
                    </a:path>
                    <a:path w="871854" h="675640">
                      <a:moveTo>
                        <a:pt x="641705" y="534911"/>
                      </a:moveTo>
                      <a:lnTo>
                        <a:pt x="640562" y="531710"/>
                      </a:lnTo>
                      <a:lnTo>
                        <a:pt x="640130" y="530504"/>
                      </a:lnTo>
                      <a:lnTo>
                        <a:pt x="633844" y="523582"/>
                      </a:lnTo>
                      <a:lnTo>
                        <a:pt x="630974" y="522605"/>
                      </a:lnTo>
                      <a:lnTo>
                        <a:pt x="630974" y="537845"/>
                      </a:lnTo>
                      <a:lnTo>
                        <a:pt x="630974" y="542759"/>
                      </a:lnTo>
                      <a:lnTo>
                        <a:pt x="630262" y="544791"/>
                      </a:lnTo>
                      <a:lnTo>
                        <a:pt x="627367" y="548030"/>
                      </a:lnTo>
                      <a:lnTo>
                        <a:pt x="625106" y="548830"/>
                      </a:lnTo>
                      <a:lnTo>
                        <a:pt x="605383" y="548830"/>
                      </a:lnTo>
                      <a:lnTo>
                        <a:pt x="605383" y="531710"/>
                      </a:lnTo>
                      <a:lnTo>
                        <a:pt x="625208" y="531710"/>
                      </a:lnTo>
                      <a:lnTo>
                        <a:pt x="627519" y="532536"/>
                      </a:lnTo>
                      <a:lnTo>
                        <a:pt x="630288" y="535813"/>
                      </a:lnTo>
                      <a:lnTo>
                        <a:pt x="630974" y="537845"/>
                      </a:lnTo>
                      <a:lnTo>
                        <a:pt x="630974" y="522605"/>
                      </a:lnTo>
                      <a:lnTo>
                        <a:pt x="628789" y="521855"/>
                      </a:lnTo>
                      <a:lnTo>
                        <a:pt x="595020" y="521855"/>
                      </a:lnTo>
                      <a:lnTo>
                        <a:pt x="595020" y="582383"/>
                      </a:lnTo>
                      <a:lnTo>
                        <a:pt x="605383" y="582383"/>
                      </a:lnTo>
                      <a:lnTo>
                        <a:pt x="605383" y="558685"/>
                      </a:lnTo>
                      <a:lnTo>
                        <a:pt x="618007" y="558685"/>
                      </a:lnTo>
                      <a:lnTo>
                        <a:pt x="629691" y="582383"/>
                      </a:lnTo>
                      <a:lnTo>
                        <a:pt x="641350" y="582383"/>
                      </a:lnTo>
                      <a:lnTo>
                        <a:pt x="629793" y="558685"/>
                      </a:lnTo>
                      <a:lnTo>
                        <a:pt x="629246" y="557568"/>
                      </a:lnTo>
                      <a:lnTo>
                        <a:pt x="633272" y="556361"/>
                      </a:lnTo>
                      <a:lnTo>
                        <a:pt x="636371" y="554101"/>
                      </a:lnTo>
                      <a:lnTo>
                        <a:pt x="639787" y="548830"/>
                      </a:lnTo>
                      <a:lnTo>
                        <a:pt x="640626" y="547535"/>
                      </a:lnTo>
                      <a:lnTo>
                        <a:pt x="641705" y="544017"/>
                      </a:lnTo>
                      <a:lnTo>
                        <a:pt x="641705" y="534911"/>
                      </a:lnTo>
                      <a:close/>
                    </a:path>
                    <a:path w="871854" h="675640">
                      <a:moveTo>
                        <a:pt x="704735" y="548195"/>
                      </a:moveTo>
                      <a:lnTo>
                        <a:pt x="704570" y="546950"/>
                      </a:lnTo>
                      <a:lnTo>
                        <a:pt x="704443" y="545998"/>
                      </a:lnTo>
                      <a:lnTo>
                        <a:pt x="704367" y="545401"/>
                      </a:lnTo>
                      <a:lnTo>
                        <a:pt x="693712" y="525233"/>
                      </a:lnTo>
                      <a:lnTo>
                        <a:pt x="693712" y="546950"/>
                      </a:lnTo>
                      <a:lnTo>
                        <a:pt x="693674" y="557225"/>
                      </a:lnTo>
                      <a:lnTo>
                        <a:pt x="680948" y="573468"/>
                      </a:lnTo>
                      <a:lnTo>
                        <a:pt x="675360" y="573468"/>
                      </a:lnTo>
                      <a:lnTo>
                        <a:pt x="662635" y="557034"/>
                      </a:lnTo>
                      <a:lnTo>
                        <a:pt x="662520" y="556031"/>
                      </a:lnTo>
                      <a:lnTo>
                        <a:pt x="674497" y="530758"/>
                      </a:lnTo>
                      <a:lnTo>
                        <a:pt x="681012" y="530758"/>
                      </a:lnTo>
                      <a:lnTo>
                        <a:pt x="693712" y="546950"/>
                      </a:lnTo>
                      <a:lnTo>
                        <a:pt x="693712" y="525233"/>
                      </a:lnTo>
                      <a:lnTo>
                        <a:pt x="691108" y="523849"/>
                      </a:lnTo>
                      <a:lnTo>
                        <a:pt x="686968" y="521728"/>
                      </a:lnTo>
                      <a:lnTo>
                        <a:pt x="682853" y="520827"/>
                      </a:lnTo>
                      <a:lnTo>
                        <a:pt x="674446" y="520827"/>
                      </a:lnTo>
                      <a:lnTo>
                        <a:pt x="653173" y="539902"/>
                      </a:lnTo>
                      <a:lnTo>
                        <a:pt x="653072" y="540169"/>
                      </a:lnTo>
                      <a:lnTo>
                        <a:pt x="652043" y="545401"/>
                      </a:lnTo>
                      <a:lnTo>
                        <a:pt x="651929" y="558241"/>
                      </a:lnTo>
                      <a:lnTo>
                        <a:pt x="653084" y="564095"/>
                      </a:lnTo>
                      <a:lnTo>
                        <a:pt x="674446" y="583412"/>
                      </a:lnTo>
                      <a:lnTo>
                        <a:pt x="682853" y="583412"/>
                      </a:lnTo>
                      <a:lnTo>
                        <a:pt x="686968" y="582498"/>
                      </a:lnTo>
                      <a:lnTo>
                        <a:pt x="694055" y="578878"/>
                      </a:lnTo>
                      <a:lnTo>
                        <a:pt x="696823" y="576427"/>
                      </a:lnTo>
                      <a:lnTo>
                        <a:pt x="698728" y="573468"/>
                      </a:lnTo>
                      <a:lnTo>
                        <a:pt x="700786" y="570306"/>
                      </a:lnTo>
                      <a:lnTo>
                        <a:pt x="702284" y="566928"/>
                      </a:lnTo>
                      <a:lnTo>
                        <a:pt x="704240" y="559790"/>
                      </a:lnTo>
                      <a:lnTo>
                        <a:pt x="704735" y="556031"/>
                      </a:lnTo>
                      <a:lnTo>
                        <a:pt x="704735" y="548195"/>
                      </a:lnTo>
                      <a:close/>
                    </a:path>
                    <a:path w="871854" h="675640">
                      <a:moveTo>
                        <a:pt x="766978" y="582383"/>
                      </a:moveTo>
                      <a:lnTo>
                        <a:pt x="745540" y="543293"/>
                      </a:lnTo>
                      <a:lnTo>
                        <a:pt x="762838" y="521855"/>
                      </a:lnTo>
                      <a:lnTo>
                        <a:pt x="750722" y="521855"/>
                      </a:lnTo>
                      <a:lnTo>
                        <a:pt x="727646" y="550913"/>
                      </a:lnTo>
                      <a:lnTo>
                        <a:pt x="727646" y="521855"/>
                      </a:lnTo>
                      <a:lnTo>
                        <a:pt x="717270" y="521855"/>
                      </a:lnTo>
                      <a:lnTo>
                        <a:pt x="717270" y="582383"/>
                      </a:lnTo>
                      <a:lnTo>
                        <a:pt x="727646" y="582383"/>
                      </a:lnTo>
                      <a:lnTo>
                        <a:pt x="727646" y="565429"/>
                      </a:lnTo>
                      <a:lnTo>
                        <a:pt x="738619" y="552030"/>
                      </a:lnTo>
                      <a:lnTo>
                        <a:pt x="754875" y="582383"/>
                      </a:lnTo>
                      <a:lnTo>
                        <a:pt x="766978" y="582383"/>
                      </a:lnTo>
                      <a:close/>
                    </a:path>
                    <a:path w="871854" h="675640">
                      <a:moveTo>
                        <a:pt x="818692" y="572617"/>
                      </a:moveTo>
                      <a:lnTo>
                        <a:pt x="787730" y="572617"/>
                      </a:lnTo>
                      <a:lnTo>
                        <a:pt x="787730" y="556006"/>
                      </a:lnTo>
                      <a:lnTo>
                        <a:pt x="805624" y="556006"/>
                      </a:lnTo>
                      <a:lnTo>
                        <a:pt x="805624" y="546239"/>
                      </a:lnTo>
                      <a:lnTo>
                        <a:pt x="787730" y="546239"/>
                      </a:lnTo>
                      <a:lnTo>
                        <a:pt x="787730" y="531634"/>
                      </a:lnTo>
                      <a:lnTo>
                        <a:pt x="816787" y="531634"/>
                      </a:lnTo>
                      <a:lnTo>
                        <a:pt x="816787" y="521855"/>
                      </a:lnTo>
                      <a:lnTo>
                        <a:pt x="777354" y="521855"/>
                      </a:lnTo>
                      <a:lnTo>
                        <a:pt x="777354" y="582383"/>
                      </a:lnTo>
                      <a:lnTo>
                        <a:pt x="818692" y="582383"/>
                      </a:lnTo>
                      <a:lnTo>
                        <a:pt x="818692" y="572617"/>
                      </a:lnTo>
                      <a:close/>
                    </a:path>
                    <a:path w="871854" h="675640">
                      <a:moveTo>
                        <a:pt x="833285" y="366839"/>
                      </a:moveTo>
                      <a:lnTo>
                        <a:pt x="784707" y="402348"/>
                      </a:lnTo>
                      <a:lnTo>
                        <a:pt x="739076" y="409524"/>
                      </a:lnTo>
                      <a:lnTo>
                        <a:pt x="700900" y="396443"/>
                      </a:lnTo>
                      <a:lnTo>
                        <a:pt x="674700" y="371157"/>
                      </a:lnTo>
                      <a:lnTo>
                        <a:pt x="664959" y="341769"/>
                      </a:lnTo>
                      <a:lnTo>
                        <a:pt x="664959" y="112839"/>
                      </a:lnTo>
                      <a:lnTo>
                        <a:pt x="654850" y="90754"/>
                      </a:lnTo>
                      <a:lnTo>
                        <a:pt x="632625" y="83464"/>
                      </a:lnTo>
                      <a:lnTo>
                        <a:pt x="610400" y="90639"/>
                      </a:lnTo>
                      <a:lnTo>
                        <a:pt x="600290" y="111912"/>
                      </a:lnTo>
                      <a:lnTo>
                        <a:pt x="600290" y="332943"/>
                      </a:lnTo>
                      <a:lnTo>
                        <a:pt x="610031" y="387921"/>
                      </a:lnTo>
                      <a:lnTo>
                        <a:pt x="636930" y="421995"/>
                      </a:lnTo>
                      <a:lnTo>
                        <a:pt x="677583" y="439381"/>
                      </a:lnTo>
                      <a:lnTo>
                        <a:pt x="728548" y="444233"/>
                      </a:lnTo>
                      <a:lnTo>
                        <a:pt x="768654" y="438835"/>
                      </a:lnTo>
                      <a:lnTo>
                        <a:pt x="802017" y="423392"/>
                      </a:lnTo>
                      <a:lnTo>
                        <a:pt x="824826" y="399021"/>
                      </a:lnTo>
                      <a:lnTo>
                        <a:pt x="833285" y="366839"/>
                      </a:lnTo>
                      <a:close/>
                    </a:path>
                    <a:path w="871854" h="675640">
                      <a:moveTo>
                        <a:pt x="871664" y="111379"/>
                      </a:moveTo>
                      <a:lnTo>
                        <a:pt x="861923" y="56413"/>
                      </a:lnTo>
                      <a:lnTo>
                        <a:pt x="835025" y="22339"/>
                      </a:lnTo>
                      <a:lnTo>
                        <a:pt x="794372" y="4965"/>
                      </a:lnTo>
                      <a:lnTo>
                        <a:pt x="743419" y="114"/>
                      </a:lnTo>
                      <a:lnTo>
                        <a:pt x="703300" y="5499"/>
                      </a:lnTo>
                      <a:lnTo>
                        <a:pt x="669937" y="20942"/>
                      </a:lnTo>
                      <a:lnTo>
                        <a:pt x="647128" y="45313"/>
                      </a:lnTo>
                      <a:lnTo>
                        <a:pt x="638683" y="77482"/>
                      </a:lnTo>
                      <a:lnTo>
                        <a:pt x="687247" y="41973"/>
                      </a:lnTo>
                      <a:lnTo>
                        <a:pt x="732878" y="34798"/>
                      </a:lnTo>
                      <a:lnTo>
                        <a:pt x="771042" y="47891"/>
                      </a:lnTo>
                      <a:lnTo>
                        <a:pt x="797255" y="73177"/>
                      </a:lnTo>
                      <a:lnTo>
                        <a:pt x="806996" y="102565"/>
                      </a:lnTo>
                      <a:lnTo>
                        <a:pt x="806996" y="331495"/>
                      </a:lnTo>
                      <a:lnTo>
                        <a:pt x="817092" y="353580"/>
                      </a:lnTo>
                      <a:lnTo>
                        <a:pt x="839330" y="360857"/>
                      </a:lnTo>
                      <a:lnTo>
                        <a:pt x="861555" y="353695"/>
                      </a:lnTo>
                      <a:lnTo>
                        <a:pt x="871664" y="332422"/>
                      </a:lnTo>
                      <a:lnTo>
                        <a:pt x="871664" y="111379"/>
                      </a:lnTo>
                      <a:close/>
                    </a:path>
                  </a:pathLst>
                </a:custGeom>
                <a:solidFill>
                  <a:srgbClr val="FFFFFF"/>
                </a:solidFill>
              </p:spPr>
              <p:txBody>
                <a:bodyPr wrap="square" lIns="0" tIns="0" rIns="0" bIns="0" rtlCol="0"/>
                <a:lstStyle/>
                <a:p>
                  <a:endParaRPr b="1" dirty="0">
                    <a:latin typeface="Calibri" panose="020F0502020204030204" pitchFamily="34" charset="0"/>
                  </a:endParaRPr>
                </a:p>
              </p:txBody>
            </p:sp>
            <p:pic>
              <p:nvPicPr>
                <p:cNvPr id="19" name="object 31">
                  <a:extLst>
                    <a:ext uri="{FF2B5EF4-FFF2-40B4-BE49-F238E27FC236}">
                      <a16:creationId xmlns:a16="http://schemas.microsoft.com/office/drawing/2014/main" id="{D9B2D24C-8E52-2351-463A-B847A941ED2A}"/>
                    </a:ext>
                  </a:extLst>
                </p:cNvPr>
                <p:cNvPicPr/>
                <p:nvPr/>
              </p:nvPicPr>
              <p:blipFill>
                <a:blip r:embed="rId4" cstate="print"/>
                <a:stretch>
                  <a:fillRect/>
                </a:stretch>
              </p:blipFill>
              <p:spPr>
                <a:xfrm>
                  <a:off x="8983759" y="13643076"/>
                  <a:ext cx="123890" cy="239488"/>
                </a:xfrm>
                <a:prstGeom prst="rect">
                  <a:avLst/>
                </a:prstGeom>
              </p:spPr>
            </p:pic>
            <p:pic>
              <p:nvPicPr>
                <p:cNvPr id="25" name="object 32">
                  <a:extLst>
                    <a:ext uri="{FF2B5EF4-FFF2-40B4-BE49-F238E27FC236}">
                      <a16:creationId xmlns:a16="http://schemas.microsoft.com/office/drawing/2014/main" id="{FE4E5619-993C-5742-64F9-4C768D3C26C8}"/>
                    </a:ext>
                  </a:extLst>
                </p:cNvPr>
                <p:cNvPicPr/>
                <p:nvPr/>
              </p:nvPicPr>
              <p:blipFill>
                <a:blip r:embed="rId5" cstate="print"/>
                <a:stretch>
                  <a:fillRect/>
                </a:stretch>
              </p:blipFill>
              <p:spPr>
                <a:xfrm>
                  <a:off x="9030100" y="13459697"/>
                  <a:ext cx="138314" cy="136436"/>
                </a:xfrm>
                <a:prstGeom prst="rect">
                  <a:avLst/>
                </a:prstGeom>
              </p:spPr>
            </p:pic>
            <p:sp>
              <p:nvSpPr>
                <p:cNvPr id="26" name="object 33">
                  <a:extLst>
                    <a:ext uri="{FF2B5EF4-FFF2-40B4-BE49-F238E27FC236}">
                      <a16:creationId xmlns:a16="http://schemas.microsoft.com/office/drawing/2014/main" id="{1F1690BD-BD8D-873D-FF2C-4B65F2A536F6}"/>
                    </a:ext>
                  </a:extLst>
                </p:cNvPr>
                <p:cNvSpPr/>
                <p:nvPr/>
              </p:nvSpPr>
              <p:spPr>
                <a:xfrm>
                  <a:off x="8555914" y="13486218"/>
                  <a:ext cx="422275" cy="265430"/>
                </a:xfrm>
                <a:custGeom>
                  <a:avLst/>
                  <a:gdLst/>
                  <a:ahLst/>
                  <a:cxnLst/>
                  <a:rect l="l" t="t" r="r" b="b"/>
                  <a:pathLst>
                    <a:path w="422275" h="265430">
                      <a:moveTo>
                        <a:pt x="3619" y="151130"/>
                      </a:moveTo>
                      <a:lnTo>
                        <a:pt x="3009" y="150266"/>
                      </a:lnTo>
                      <a:lnTo>
                        <a:pt x="1193" y="149948"/>
                      </a:lnTo>
                      <a:lnTo>
                        <a:pt x="317" y="150558"/>
                      </a:lnTo>
                      <a:lnTo>
                        <a:pt x="152" y="151460"/>
                      </a:lnTo>
                      <a:lnTo>
                        <a:pt x="0" y="152374"/>
                      </a:lnTo>
                      <a:lnTo>
                        <a:pt x="609" y="153238"/>
                      </a:lnTo>
                      <a:lnTo>
                        <a:pt x="1524" y="153403"/>
                      </a:lnTo>
                      <a:lnTo>
                        <a:pt x="2425" y="153555"/>
                      </a:lnTo>
                      <a:lnTo>
                        <a:pt x="3289" y="152946"/>
                      </a:lnTo>
                      <a:lnTo>
                        <a:pt x="3619" y="151130"/>
                      </a:lnTo>
                      <a:close/>
                    </a:path>
                    <a:path w="422275" h="265430">
                      <a:moveTo>
                        <a:pt x="3860" y="161251"/>
                      </a:moveTo>
                      <a:lnTo>
                        <a:pt x="3111" y="160502"/>
                      </a:lnTo>
                      <a:lnTo>
                        <a:pt x="1257" y="160502"/>
                      </a:lnTo>
                      <a:lnTo>
                        <a:pt x="520" y="161251"/>
                      </a:lnTo>
                      <a:lnTo>
                        <a:pt x="520" y="163106"/>
                      </a:lnTo>
                      <a:lnTo>
                        <a:pt x="1257" y="163855"/>
                      </a:lnTo>
                      <a:lnTo>
                        <a:pt x="3111" y="163855"/>
                      </a:lnTo>
                      <a:lnTo>
                        <a:pt x="3860" y="163106"/>
                      </a:lnTo>
                      <a:lnTo>
                        <a:pt x="3860" y="162179"/>
                      </a:lnTo>
                      <a:lnTo>
                        <a:pt x="3860" y="161251"/>
                      </a:lnTo>
                      <a:close/>
                    </a:path>
                    <a:path w="422275" h="265430">
                      <a:moveTo>
                        <a:pt x="4305" y="174332"/>
                      </a:moveTo>
                      <a:lnTo>
                        <a:pt x="3987" y="172516"/>
                      </a:lnTo>
                      <a:lnTo>
                        <a:pt x="3111" y="171907"/>
                      </a:lnTo>
                      <a:lnTo>
                        <a:pt x="1295" y="172237"/>
                      </a:lnTo>
                      <a:lnTo>
                        <a:pt x="685" y="173101"/>
                      </a:lnTo>
                      <a:lnTo>
                        <a:pt x="1016" y="174917"/>
                      </a:lnTo>
                      <a:lnTo>
                        <a:pt x="1879" y="175526"/>
                      </a:lnTo>
                      <a:lnTo>
                        <a:pt x="2781" y="175361"/>
                      </a:lnTo>
                      <a:lnTo>
                        <a:pt x="3695" y="175209"/>
                      </a:lnTo>
                      <a:lnTo>
                        <a:pt x="4305" y="174332"/>
                      </a:lnTo>
                      <a:close/>
                    </a:path>
                    <a:path w="422275" h="265430">
                      <a:moveTo>
                        <a:pt x="6121" y="140068"/>
                      </a:moveTo>
                      <a:lnTo>
                        <a:pt x="5676" y="139115"/>
                      </a:lnTo>
                      <a:lnTo>
                        <a:pt x="3949" y="138480"/>
                      </a:lnTo>
                      <a:lnTo>
                        <a:pt x="2984" y="138938"/>
                      </a:lnTo>
                      <a:lnTo>
                        <a:pt x="2654" y="139801"/>
                      </a:lnTo>
                      <a:lnTo>
                        <a:pt x="2349" y="140677"/>
                      </a:lnTo>
                      <a:lnTo>
                        <a:pt x="2794" y="141630"/>
                      </a:lnTo>
                      <a:lnTo>
                        <a:pt x="3670" y="141947"/>
                      </a:lnTo>
                      <a:lnTo>
                        <a:pt x="4533" y="142265"/>
                      </a:lnTo>
                      <a:lnTo>
                        <a:pt x="5499" y="141808"/>
                      </a:lnTo>
                      <a:lnTo>
                        <a:pt x="6121" y="140068"/>
                      </a:lnTo>
                      <a:close/>
                    </a:path>
                    <a:path w="422275" h="265430">
                      <a:moveTo>
                        <a:pt x="6438" y="185064"/>
                      </a:moveTo>
                      <a:lnTo>
                        <a:pt x="5803" y="183324"/>
                      </a:lnTo>
                      <a:lnTo>
                        <a:pt x="4851" y="182880"/>
                      </a:lnTo>
                      <a:lnTo>
                        <a:pt x="3111" y="183515"/>
                      </a:lnTo>
                      <a:lnTo>
                        <a:pt x="2667" y="184467"/>
                      </a:lnTo>
                      <a:lnTo>
                        <a:pt x="2971" y="185331"/>
                      </a:lnTo>
                      <a:lnTo>
                        <a:pt x="3289" y="186207"/>
                      </a:lnTo>
                      <a:lnTo>
                        <a:pt x="4254" y="186651"/>
                      </a:lnTo>
                      <a:lnTo>
                        <a:pt x="5130" y="186334"/>
                      </a:lnTo>
                      <a:lnTo>
                        <a:pt x="5994" y="186016"/>
                      </a:lnTo>
                      <a:lnTo>
                        <a:pt x="6438" y="185064"/>
                      </a:lnTo>
                      <a:close/>
                    </a:path>
                    <a:path w="422275" h="265430">
                      <a:moveTo>
                        <a:pt x="9944" y="152069"/>
                      </a:moveTo>
                      <a:lnTo>
                        <a:pt x="9232" y="151053"/>
                      </a:lnTo>
                      <a:lnTo>
                        <a:pt x="7086" y="150685"/>
                      </a:lnTo>
                      <a:lnTo>
                        <a:pt x="6070" y="151396"/>
                      </a:lnTo>
                      <a:lnTo>
                        <a:pt x="5689" y="153543"/>
                      </a:lnTo>
                      <a:lnTo>
                        <a:pt x="6400" y="154559"/>
                      </a:lnTo>
                      <a:lnTo>
                        <a:pt x="7480" y="154749"/>
                      </a:lnTo>
                      <a:lnTo>
                        <a:pt x="8547" y="154927"/>
                      </a:lnTo>
                      <a:lnTo>
                        <a:pt x="9563" y="154216"/>
                      </a:lnTo>
                      <a:lnTo>
                        <a:pt x="9944" y="152069"/>
                      </a:lnTo>
                      <a:close/>
                    </a:path>
                    <a:path w="422275" h="265430">
                      <a:moveTo>
                        <a:pt x="10248" y="161086"/>
                      </a:moveTo>
                      <a:lnTo>
                        <a:pt x="9372" y="160210"/>
                      </a:lnTo>
                      <a:lnTo>
                        <a:pt x="7200" y="160210"/>
                      </a:lnTo>
                      <a:lnTo>
                        <a:pt x="6311" y="161086"/>
                      </a:lnTo>
                      <a:lnTo>
                        <a:pt x="6311" y="163271"/>
                      </a:lnTo>
                      <a:lnTo>
                        <a:pt x="7200" y="164147"/>
                      </a:lnTo>
                      <a:lnTo>
                        <a:pt x="9372" y="164147"/>
                      </a:lnTo>
                      <a:lnTo>
                        <a:pt x="10248" y="163258"/>
                      </a:lnTo>
                      <a:lnTo>
                        <a:pt x="10248" y="162179"/>
                      </a:lnTo>
                      <a:lnTo>
                        <a:pt x="10248" y="161086"/>
                      </a:lnTo>
                      <a:close/>
                    </a:path>
                    <a:path w="422275" h="265430">
                      <a:moveTo>
                        <a:pt x="10629" y="173393"/>
                      </a:moveTo>
                      <a:lnTo>
                        <a:pt x="10248" y="171246"/>
                      </a:lnTo>
                      <a:lnTo>
                        <a:pt x="9232" y="170535"/>
                      </a:lnTo>
                      <a:lnTo>
                        <a:pt x="7086" y="170916"/>
                      </a:lnTo>
                      <a:lnTo>
                        <a:pt x="6375" y="171932"/>
                      </a:lnTo>
                      <a:lnTo>
                        <a:pt x="6756" y="174078"/>
                      </a:lnTo>
                      <a:lnTo>
                        <a:pt x="7772" y="174790"/>
                      </a:lnTo>
                      <a:lnTo>
                        <a:pt x="8839" y="174599"/>
                      </a:lnTo>
                      <a:lnTo>
                        <a:pt x="9918" y="174409"/>
                      </a:lnTo>
                      <a:lnTo>
                        <a:pt x="10629" y="173393"/>
                      </a:lnTo>
                      <a:close/>
                    </a:path>
                    <a:path w="422275" h="265430">
                      <a:moveTo>
                        <a:pt x="11061" y="129108"/>
                      </a:moveTo>
                      <a:lnTo>
                        <a:pt x="10795" y="128079"/>
                      </a:lnTo>
                      <a:lnTo>
                        <a:pt x="9194" y="127165"/>
                      </a:lnTo>
                      <a:lnTo>
                        <a:pt x="8166" y="127431"/>
                      </a:lnTo>
                      <a:lnTo>
                        <a:pt x="7708" y="128219"/>
                      </a:lnTo>
                      <a:lnTo>
                        <a:pt x="7251" y="129032"/>
                      </a:lnTo>
                      <a:lnTo>
                        <a:pt x="7518" y="130048"/>
                      </a:lnTo>
                      <a:lnTo>
                        <a:pt x="8318" y="130517"/>
                      </a:lnTo>
                      <a:lnTo>
                        <a:pt x="9118" y="130975"/>
                      </a:lnTo>
                      <a:lnTo>
                        <a:pt x="10147" y="130708"/>
                      </a:lnTo>
                      <a:lnTo>
                        <a:pt x="11061" y="129108"/>
                      </a:lnTo>
                      <a:close/>
                    </a:path>
                    <a:path w="422275" h="265430">
                      <a:moveTo>
                        <a:pt x="12115" y="194449"/>
                      </a:moveTo>
                      <a:lnTo>
                        <a:pt x="11188" y="192849"/>
                      </a:lnTo>
                      <a:lnTo>
                        <a:pt x="10160" y="192570"/>
                      </a:lnTo>
                      <a:lnTo>
                        <a:pt x="9372" y="193027"/>
                      </a:lnTo>
                      <a:lnTo>
                        <a:pt x="8559" y="193497"/>
                      </a:lnTo>
                      <a:lnTo>
                        <a:pt x="8293" y="194513"/>
                      </a:lnTo>
                      <a:lnTo>
                        <a:pt x="8750" y="195326"/>
                      </a:lnTo>
                      <a:lnTo>
                        <a:pt x="9207" y="196113"/>
                      </a:lnTo>
                      <a:lnTo>
                        <a:pt x="10236" y="196392"/>
                      </a:lnTo>
                      <a:lnTo>
                        <a:pt x="11036" y="195922"/>
                      </a:lnTo>
                      <a:lnTo>
                        <a:pt x="11836" y="195465"/>
                      </a:lnTo>
                      <a:lnTo>
                        <a:pt x="12115" y="194449"/>
                      </a:lnTo>
                      <a:close/>
                    </a:path>
                    <a:path w="422275" h="265430">
                      <a:moveTo>
                        <a:pt x="12192" y="142100"/>
                      </a:moveTo>
                      <a:lnTo>
                        <a:pt x="11671" y="140970"/>
                      </a:lnTo>
                      <a:lnTo>
                        <a:pt x="9626" y="140233"/>
                      </a:lnTo>
                      <a:lnTo>
                        <a:pt x="8483" y="140766"/>
                      </a:lnTo>
                      <a:lnTo>
                        <a:pt x="8115" y="141782"/>
                      </a:lnTo>
                      <a:lnTo>
                        <a:pt x="7747" y="142798"/>
                      </a:lnTo>
                      <a:lnTo>
                        <a:pt x="8280" y="143941"/>
                      </a:lnTo>
                      <a:lnTo>
                        <a:pt x="10312" y="144678"/>
                      </a:lnTo>
                      <a:lnTo>
                        <a:pt x="11442" y="144145"/>
                      </a:lnTo>
                      <a:lnTo>
                        <a:pt x="12192" y="142100"/>
                      </a:lnTo>
                      <a:close/>
                    </a:path>
                    <a:path w="422275" h="265430">
                      <a:moveTo>
                        <a:pt x="12496" y="183019"/>
                      </a:moveTo>
                      <a:lnTo>
                        <a:pt x="11760" y="180987"/>
                      </a:lnTo>
                      <a:lnTo>
                        <a:pt x="10629" y="180454"/>
                      </a:lnTo>
                      <a:lnTo>
                        <a:pt x="9613" y="180835"/>
                      </a:lnTo>
                      <a:lnTo>
                        <a:pt x="8585" y="181190"/>
                      </a:lnTo>
                      <a:lnTo>
                        <a:pt x="8051" y="182333"/>
                      </a:lnTo>
                      <a:lnTo>
                        <a:pt x="8801" y="184378"/>
                      </a:lnTo>
                      <a:lnTo>
                        <a:pt x="9931" y="184899"/>
                      </a:lnTo>
                      <a:lnTo>
                        <a:pt x="11976" y="184162"/>
                      </a:lnTo>
                      <a:lnTo>
                        <a:pt x="12496" y="183019"/>
                      </a:lnTo>
                      <a:close/>
                    </a:path>
                    <a:path w="422275" h="265430">
                      <a:moveTo>
                        <a:pt x="16687" y="132156"/>
                      </a:moveTo>
                      <a:lnTo>
                        <a:pt x="16357" y="130949"/>
                      </a:lnTo>
                      <a:lnTo>
                        <a:pt x="15417" y="130416"/>
                      </a:lnTo>
                      <a:lnTo>
                        <a:pt x="14478" y="129870"/>
                      </a:lnTo>
                      <a:lnTo>
                        <a:pt x="13284" y="130187"/>
                      </a:lnTo>
                      <a:lnTo>
                        <a:pt x="12204" y="132067"/>
                      </a:lnTo>
                      <a:lnTo>
                        <a:pt x="12509" y="133273"/>
                      </a:lnTo>
                      <a:lnTo>
                        <a:pt x="13449" y="133819"/>
                      </a:lnTo>
                      <a:lnTo>
                        <a:pt x="14389" y="134366"/>
                      </a:lnTo>
                      <a:lnTo>
                        <a:pt x="15595" y="134035"/>
                      </a:lnTo>
                      <a:lnTo>
                        <a:pt x="16687" y="132156"/>
                      </a:lnTo>
                      <a:close/>
                    </a:path>
                    <a:path w="422275" h="265430">
                      <a:moveTo>
                        <a:pt x="17348" y="153187"/>
                      </a:moveTo>
                      <a:lnTo>
                        <a:pt x="16497" y="151980"/>
                      </a:lnTo>
                      <a:lnTo>
                        <a:pt x="13982" y="151549"/>
                      </a:lnTo>
                      <a:lnTo>
                        <a:pt x="12788" y="152387"/>
                      </a:lnTo>
                      <a:lnTo>
                        <a:pt x="12331" y="154901"/>
                      </a:lnTo>
                      <a:lnTo>
                        <a:pt x="13169" y="156095"/>
                      </a:lnTo>
                      <a:lnTo>
                        <a:pt x="15697" y="156540"/>
                      </a:lnTo>
                      <a:lnTo>
                        <a:pt x="16903" y="155702"/>
                      </a:lnTo>
                      <a:lnTo>
                        <a:pt x="17119" y="154444"/>
                      </a:lnTo>
                      <a:lnTo>
                        <a:pt x="17348" y="153187"/>
                      </a:lnTo>
                      <a:close/>
                    </a:path>
                    <a:path w="422275" h="265430">
                      <a:moveTo>
                        <a:pt x="17729" y="191389"/>
                      </a:moveTo>
                      <a:lnTo>
                        <a:pt x="16637" y="189509"/>
                      </a:lnTo>
                      <a:lnTo>
                        <a:pt x="15443" y="189179"/>
                      </a:lnTo>
                      <a:lnTo>
                        <a:pt x="13550" y="190271"/>
                      </a:lnTo>
                      <a:lnTo>
                        <a:pt x="13246" y="191477"/>
                      </a:lnTo>
                      <a:lnTo>
                        <a:pt x="13792" y="192417"/>
                      </a:lnTo>
                      <a:lnTo>
                        <a:pt x="14325" y="193357"/>
                      </a:lnTo>
                      <a:lnTo>
                        <a:pt x="15532" y="193687"/>
                      </a:lnTo>
                      <a:lnTo>
                        <a:pt x="16471" y="193141"/>
                      </a:lnTo>
                      <a:lnTo>
                        <a:pt x="17411" y="192595"/>
                      </a:lnTo>
                      <a:lnTo>
                        <a:pt x="17729" y="191389"/>
                      </a:lnTo>
                      <a:close/>
                    </a:path>
                    <a:path w="422275" h="265430">
                      <a:moveTo>
                        <a:pt x="17729" y="160896"/>
                      </a:moveTo>
                      <a:lnTo>
                        <a:pt x="16687" y="159867"/>
                      </a:lnTo>
                      <a:lnTo>
                        <a:pt x="14135" y="159867"/>
                      </a:lnTo>
                      <a:lnTo>
                        <a:pt x="13106" y="160909"/>
                      </a:lnTo>
                      <a:lnTo>
                        <a:pt x="13106" y="163449"/>
                      </a:lnTo>
                      <a:lnTo>
                        <a:pt x="14135" y="164490"/>
                      </a:lnTo>
                      <a:lnTo>
                        <a:pt x="15417" y="164490"/>
                      </a:lnTo>
                      <a:lnTo>
                        <a:pt x="16687" y="164490"/>
                      </a:lnTo>
                      <a:lnTo>
                        <a:pt x="17729" y="163449"/>
                      </a:lnTo>
                      <a:lnTo>
                        <a:pt x="17729" y="160896"/>
                      </a:lnTo>
                      <a:close/>
                    </a:path>
                    <a:path w="422275" h="265430">
                      <a:moveTo>
                        <a:pt x="17894" y="120357"/>
                      </a:moveTo>
                      <a:lnTo>
                        <a:pt x="17805" y="119303"/>
                      </a:lnTo>
                      <a:lnTo>
                        <a:pt x="16383" y="118122"/>
                      </a:lnTo>
                      <a:lnTo>
                        <a:pt x="15328" y="118211"/>
                      </a:lnTo>
                      <a:lnTo>
                        <a:pt x="14744" y="118922"/>
                      </a:lnTo>
                      <a:lnTo>
                        <a:pt x="14135" y="119634"/>
                      </a:lnTo>
                      <a:lnTo>
                        <a:pt x="14236" y="120688"/>
                      </a:lnTo>
                      <a:lnTo>
                        <a:pt x="15659" y="121869"/>
                      </a:lnTo>
                      <a:lnTo>
                        <a:pt x="16700" y="121767"/>
                      </a:lnTo>
                      <a:lnTo>
                        <a:pt x="17297" y="121069"/>
                      </a:lnTo>
                      <a:lnTo>
                        <a:pt x="17894" y="120357"/>
                      </a:lnTo>
                      <a:close/>
                    </a:path>
                    <a:path w="422275" h="265430">
                      <a:moveTo>
                        <a:pt x="18021" y="172275"/>
                      </a:moveTo>
                      <a:lnTo>
                        <a:pt x="17576" y="169760"/>
                      </a:lnTo>
                      <a:lnTo>
                        <a:pt x="16383" y="168910"/>
                      </a:lnTo>
                      <a:lnTo>
                        <a:pt x="15125" y="169138"/>
                      </a:lnTo>
                      <a:lnTo>
                        <a:pt x="13868" y="169354"/>
                      </a:lnTo>
                      <a:lnTo>
                        <a:pt x="13030" y="170561"/>
                      </a:lnTo>
                      <a:lnTo>
                        <a:pt x="13246" y="171818"/>
                      </a:lnTo>
                      <a:lnTo>
                        <a:pt x="13474" y="173075"/>
                      </a:lnTo>
                      <a:lnTo>
                        <a:pt x="14668" y="173913"/>
                      </a:lnTo>
                      <a:lnTo>
                        <a:pt x="15925" y="173697"/>
                      </a:lnTo>
                      <a:lnTo>
                        <a:pt x="17183" y="173482"/>
                      </a:lnTo>
                      <a:lnTo>
                        <a:pt x="18021" y="172275"/>
                      </a:lnTo>
                      <a:close/>
                    </a:path>
                    <a:path w="422275" h="265430">
                      <a:moveTo>
                        <a:pt x="19088" y="203288"/>
                      </a:moveTo>
                      <a:lnTo>
                        <a:pt x="17907" y="201879"/>
                      </a:lnTo>
                      <a:lnTo>
                        <a:pt x="16852" y="201790"/>
                      </a:lnTo>
                      <a:lnTo>
                        <a:pt x="16141" y="202374"/>
                      </a:lnTo>
                      <a:lnTo>
                        <a:pt x="15430" y="202984"/>
                      </a:lnTo>
                      <a:lnTo>
                        <a:pt x="15341" y="204025"/>
                      </a:lnTo>
                      <a:lnTo>
                        <a:pt x="16535" y="205447"/>
                      </a:lnTo>
                      <a:lnTo>
                        <a:pt x="17589" y="205536"/>
                      </a:lnTo>
                      <a:lnTo>
                        <a:pt x="18288" y="204939"/>
                      </a:lnTo>
                      <a:lnTo>
                        <a:pt x="18999" y="204343"/>
                      </a:lnTo>
                      <a:lnTo>
                        <a:pt x="19088" y="203288"/>
                      </a:lnTo>
                      <a:close/>
                    </a:path>
                    <a:path w="422275" h="265430">
                      <a:moveTo>
                        <a:pt x="19291" y="144475"/>
                      </a:moveTo>
                      <a:lnTo>
                        <a:pt x="18656" y="143154"/>
                      </a:lnTo>
                      <a:lnTo>
                        <a:pt x="16268" y="142278"/>
                      </a:lnTo>
                      <a:lnTo>
                        <a:pt x="14935" y="142900"/>
                      </a:lnTo>
                      <a:lnTo>
                        <a:pt x="14490" y="144094"/>
                      </a:lnTo>
                      <a:lnTo>
                        <a:pt x="14058" y="145300"/>
                      </a:lnTo>
                      <a:lnTo>
                        <a:pt x="14681" y="146634"/>
                      </a:lnTo>
                      <a:lnTo>
                        <a:pt x="17081" y="147497"/>
                      </a:lnTo>
                      <a:lnTo>
                        <a:pt x="18402" y="146888"/>
                      </a:lnTo>
                      <a:lnTo>
                        <a:pt x="19291" y="144475"/>
                      </a:lnTo>
                      <a:close/>
                    </a:path>
                    <a:path w="422275" h="265430">
                      <a:moveTo>
                        <a:pt x="19596" y="180644"/>
                      </a:moveTo>
                      <a:lnTo>
                        <a:pt x="18719" y="178231"/>
                      </a:lnTo>
                      <a:lnTo>
                        <a:pt x="17399" y="177622"/>
                      </a:lnTo>
                      <a:lnTo>
                        <a:pt x="16192" y="178066"/>
                      </a:lnTo>
                      <a:lnTo>
                        <a:pt x="14998" y="178498"/>
                      </a:lnTo>
                      <a:lnTo>
                        <a:pt x="14363" y="179819"/>
                      </a:lnTo>
                      <a:lnTo>
                        <a:pt x="15240" y="182232"/>
                      </a:lnTo>
                      <a:lnTo>
                        <a:pt x="16573" y="182854"/>
                      </a:lnTo>
                      <a:lnTo>
                        <a:pt x="17780" y="182410"/>
                      </a:lnTo>
                      <a:lnTo>
                        <a:pt x="18973" y="181965"/>
                      </a:lnTo>
                      <a:lnTo>
                        <a:pt x="19596" y="180644"/>
                      </a:lnTo>
                      <a:close/>
                    </a:path>
                    <a:path w="422275" h="265430">
                      <a:moveTo>
                        <a:pt x="22898" y="124345"/>
                      </a:moveTo>
                      <a:lnTo>
                        <a:pt x="22783" y="123101"/>
                      </a:lnTo>
                      <a:lnTo>
                        <a:pt x="21120" y="121704"/>
                      </a:lnTo>
                      <a:lnTo>
                        <a:pt x="19888" y="121818"/>
                      </a:lnTo>
                      <a:lnTo>
                        <a:pt x="18478" y="123482"/>
                      </a:lnTo>
                      <a:lnTo>
                        <a:pt x="18592" y="124714"/>
                      </a:lnTo>
                      <a:lnTo>
                        <a:pt x="20256" y="126123"/>
                      </a:lnTo>
                      <a:lnTo>
                        <a:pt x="21501" y="126009"/>
                      </a:lnTo>
                      <a:lnTo>
                        <a:pt x="22199" y="125171"/>
                      </a:lnTo>
                      <a:lnTo>
                        <a:pt x="22898" y="124345"/>
                      </a:lnTo>
                      <a:close/>
                    </a:path>
                    <a:path w="422275" h="265430">
                      <a:moveTo>
                        <a:pt x="23266" y="135724"/>
                      </a:moveTo>
                      <a:lnTo>
                        <a:pt x="22872" y="134315"/>
                      </a:lnTo>
                      <a:lnTo>
                        <a:pt x="20662" y="133032"/>
                      </a:lnTo>
                      <a:lnTo>
                        <a:pt x="19253" y="133413"/>
                      </a:lnTo>
                      <a:lnTo>
                        <a:pt x="17970" y="135623"/>
                      </a:lnTo>
                      <a:lnTo>
                        <a:pt x="18351" y="137045"/>
                      </a:lnTo>
                      <a:lnTo>
                        <a:pt x="19456" y="137680"/>
                      </a:lnTo>
                      <a:lnTo>
                        <a:pt x="20574" y="138315"/>
                      </a:lnTo>
                      <a:lnTo>
                        <a:pt x="21971" y="137934"/>
                      </a:lnTo>
                      <a:lnTo>
                        <a:pt x="23266" y="135724"/>
                      </a:lnTo>
                      <a:close/>
                    </a:path>
                    <a:path w="422275" h="265430">
                      <a:moveTo>
                        <a:pt x="24091" y="199301"/>
                      </a:moveTo>
                      <a:lnTo>
                        <a:pt x="23393" y="198475"/>
                      </a:lnTo>
                      <a:lnTo>
                        <a:pt x="22694" y="197637"/>
                      </a:lnTo>
                      <a:lnTo>
                        <a:pt x="21463" y="197535"/>
                      </a:lnTo>
                      <a:lnTo>
                        <a:pt x="19786" y="198932"/>
                      </a:lnTo>
                      <a:lnTo>
                        <a:pt x="19685" y="200177"/>
                      </a:lnTo>
                      <a:lnTo>
                        <a:pt x="21069" y="201841"/>
                      </a:lnTo>
                      <a:lnTo>
                        <a:pt x="22326" y="201942"/>
                      </a:lnTo>
                      <a:lnTo>
                        <a:pt x="23977" y="200545"/>
                      </a:lnTo>
                      <a:lnTo>
                        <a:pt x="24091" y="199301"/>
                      </a:lnTo>
                      <a:close/>
                    </a:path>
                    <a:path w="422275" h="265430">
                      <a:moveTo>
                        <a:pt x="24307" y="187807"/>
                      </a:moveTo>
                      <a:lnTo>
                        <a:pt x="23025" y="185597"/>
                      </a:lnTo>
                      <a:lnTo>
                        <a:pt x="21615" y="185216"/>
                      </a:lnTo>
                      <a:lnTo>
                        <a:pt x="20510" y="185864"/>
                      </a:lnTo>
                      <a:lnTo>
                        <a:pt x="19392" y="186499"/>
                      </a:lnTo>
                      <a:lnTo>
                        <a:pt x="19011" y="187909"/>
                      </a:lnTo>
                      <a:lnTo>
                        <a:pt x="20294" y="190131"/>
                      </a:lnTo>
                      <a:lnTo>
                        <a:pt x="21704" y="190512"/>
                      </a:lnTo>
                      <a:lnTo>
                        <a:pt x="23926" y="189230"/>
                      </a:lnTo>
                      <a:lnTo>
                        <a:pt x="24307" y="187807"/>
                      </a:lnTo>
                      <a:close/>
                    </a:path>
                    <a:path w="422275" h="265430">
                      <a:moveTo>
                        <a:pt x="25768" y="112115"/>
                      </a:moveTo>
                      <a:lnTo>
                        <a:pt x="24574" y="110693"/>
                      </a:lnTo>
                      <a:lnTo>
                        <a:pt x="23520" y="110591"/>
                      </a:lnTo>
                      <a:lnTo>
                        <a:pt x="22110" y="111798"/>
                      </a:lnTo>
                      <a:lnTo>
                        <a:pt x="22009" y="112839"/>
                      </a:lnTo>
                      <a:lnTo>
                        <a:pt x="22606" y="113550"/>
                      </a:lnTo>
                      <a:lnTo>
                        <a:pt x="23190" y="114261"/>
                      </a:lnTo>
                      <a:lnTo>
                        <a:pt x="24257" y="114350"/>
                      </a:lnTo>
                      <a:lnTo>
                        <a:pt x="24968" y="113753"/>
                      </a:lnTo>
                      <a:lnTo>
                        <a:pt x="25666" y="113157"/>
                      </a:lnTo>
                      <a:lnTo>
                        <a:pt x="25768" y="112115"/>
                      </a:lnTo>
                      <a:close/>
                    </a:path>
                    <a:path w="422275" h="265430">
                      <a:moveTo>
                        <a:pt x="26962" y="211963"/>
                      </a:moveTo>
                      <a:lnTo>
                        <a:pt x="26873" y="210896"/>
                      </a:lnTo>
                      <a:lnTo>
                        <a:pt x="25463" y="209715"/>
                      </a:lnTo>
                      <a:lnTo>
                        <a:pt x="24409" y="209804"/>
                      </a:lnTo>
                      <a:lnTo>
                        <a:pt x="23215" y="211226"/>
                      </a:lnTo>
                      <a:lnTo>
                        <a:pt x="23317" y="212280"/>
                      </a:lnTo>
                      <a:lnTo>
                        <a:pt x="24726" y="213474"/>
                      </a:lnTo>
                      <a:lnTo>
                        <a:pt x="25781" y="213372"/>
                      </a:lnTo>
                      <a:lnTo>
                        <a:pt x="26377" y="212661"/>
                      </a:lnTo>
                      <a:lnTo>
                        <a:pt x="26962" y="211963"/>
                      </a:lnTo>
                      <a:close/>
                    </a:path>
                    <a:path w="422275" h="265430">
                      <a:moveTo>
                        <a:pt x="29946" y="194640"/>
                      </a:moveTo>
                      <a:lnTo>
                        <a:pt x="29133" y="193662"/>
                      </a:lnTo>
                      <a:lnTo>
                        <a:pt x="28295" y="192684"/>
                      </a:lnTo>
                      <a:lnTo>
                        <a:pt x="26847" y="192557"/>
                      </a:lnTo>
                      <a:lnTo>
                        <a:pt x="25869" y="193382"/>
                      </a:lnTo>
                      <a:lnTo>
                        <a:pt x="24892" y="194195"/>
                      </a:lnTo>
                      <a:lnTo>
                        <a:pt x="24752" y="195668"/>
                      </a:lnTo>
                      <a:lnTo>
                        <a:pt x="26403" y="197624"/>
                      </a:lnTo>
                      <a:lnTo>
                        <a:pt x="27851" y="197751"/>
                      </a:lnTo>
                      <a:lnTo>
                        <a:pt x="29819" y="196100"/>
                      </a:lnTo>
                      <a:lnTo>
                        <a:pt x="29946" y="194640"/>
                      </a:lnTo>
                      <a:close/>
                    </a:path>
                    <a:path w="422275" h="265430">
                      <a:moveTo>
                        <a:pt x="30022" y="116713"/>
                      </a:moveTo>
                      <a:lnTo>
                        <a:pt x="28613" y="115049"/>
                      </a:lnTo>
                      <a:lnTo>
                        <a:pt x="27381" y="114935"/>
                      </a:lnTo>
                      <a:lnTo>
                        <a:pt x="25717" y="116332"/>
                      </a:lnTo>
                      <a:lnTo>
                        <a:pt x="25603" y="117576"/>
                      </a:lnTo>
                      <a:lnTo>
                        <a:pt x="27000" y="119240"/>
                      </a:lnTo>
                      <a:lnTo>
                        <a:pt x="28244" y="119354"/>
                      </a:lnTo>
                      <a:lnTo>
                        <a:pt x="29070" y="118656"/>
                      </a:lnTo>
                      <a:lnTo>
                        <a:pt x="29908" y="117944"/>
                      </a:lnTo>
                      <a:lnTo>
                        <a:pt x="30022" y="116713"/>
                      </a:lnTo>
                      <a:close/>
                    </a:path>
                    <a:path w="422275" h="265430">
                      <a:moveTo>
                        <a:pt x="31216" y="207352"/>
                      </a:moveTo>
                      <a:lnTo>
                        <a:pt x="31115" y="206108"/>
                      </a:lnTo>
                      <a:lnTo>
                        <a:pt x="29451" y="204711"/>
                      </a:lnTo>
                      <a:lnTo>
                        <a:pt x="28206" y="204825"/>
                      </a:lnTo>
                      <a:lnTo>
                        <a:pt x="26809" y="206489"/>
                      </a:lnTo>
                      <a:lnTo>
                        <a:pt x="26924" y="207721"/>
                      </a:lnTo>
                      <a:lnTo>
                        <a:pt x="27749" y="208432"/>
                      </a:lnTo>
                      <a:lnTo>
                        <a:pt x="28587" y="209130"/>
                      </a:lnTo>
                      <a:lnTo>
                        <a:pt x="29832" y="209016"/>
                      </a:lnTo>
                      <a:lnTo>
                        <a:pt x="31216" y="207352"/>
                      </a:lnTo>
                      <a:close/>
                    </a:path>
                    <a:path w="422275" h="265430">
                      <a:moveTo>
                        <a:pt x="34264" y="105143"/>
                      </a:moveTo>
                      <a:lnTo>
                        <a:pt x="33350" y="103555"/>
                      </a:lnTo>
                      <a:lnTo>
                        <a:pt x="32321" y="103276"/>
                      </a:lnTo>
                      <a:lnTo>
                        <a:pt x="30721" y="104203"/>
                      </a:lnTo>
                      <a:lnTo>
                        <a:pt x="30454" y="105219"/>
                      </a:lnTo>
                      <a:lnTo>
                        <a:pt x="31369" y="106819"/>
                      </a:lnTo>
                      <a:lnTo>
                        <a:pt x="32385" y="107099"/>
                      </a:lnTo>
                      <a:lnTo>
                        <a:pt x="33197" y="106641"/>
                      </a:lnTo>
                      <a:lnTo>
                        <a:pt x="33997" y="106172"/>
                      </a:lnTo>
                      <a:lnTo>
                        <a:pt x="34264" y="105143"/>
                      </a:lnTo>
                      <a:close/>
                    </a:path>
                    <a:path w="422275" h="265430">
                      <a:moveTo>
                        <a:pt x="36195" y="201968"/>
                      </a:moveTo>
                      <a:lnTo>
                        <a:pt x="36068" y="200507"/>
                      </a:lnTo>
                      <a:lnTo>
                        <a:pt x="34112" y="198856"/>
                      </a:lnTo>
                      <a:lnTo>
                        <a:pt x="32651" y="198983"/>
                      </a:lnTo>
                      <a:lnTo>
                        <a:pt x="31826" y="199961"/>
                      </a:lnTo>
                      <a:lnTo>
                        <a:pt x="31000" y="200939"/>
                      </a:lnTo>
                      <a:lnTo>
                        <a:pt x="31140" y="202399"/>
                      </a:lnTo>
                      <a:lnTo>
                        <a:pt x="33083" y="204050"/>
                      </a:lnTo>
                      <a:lnTo>
                        <a:pt x="34556" y="203923"/>
                      </a:lnTo>
                      <a:lnTo>
                        <a:pt x="36195" y="201968"/>
                      </a:lnTo>
                      <a:close/>
                    </a:path>
                    <a:path w="422275" h="265430">
                      <a:moveTo>
                        <a:pt x="36576" y="218046"/>
                      </a:moveTo>
                      <a:lnTo>
                        <a:pt x="36309" y="217017"/>
                      </a:lnTo>
                      <a:lnTo>
                        <a:pt x="35509" y="216547"/>
                      </a:lnTo>
                      <a:lnTo>
                        <a:pt x="34709" y="216090"/>
                      </a:lnTo>
                      <a:lnTo>
                        <a:pt x="33680" y="216357"/>
                      </a:lnTo>
                      <a:lnTo>
                        <a:pt x="32766" y="217957"/>
                      </a:lnTo>
                      <a:lnTo>
                        <a:pt x="33032" y="218986"/>
                      </a:lnTo>
                      <a:lnTo>
                        <a:pt x="34632" y="219913"/>
                      </a:lnTo>
                      <a:lnTo>
                        <a:pt x="35648" y="219633"/>
                      </a:lnTo>
                      <a:lnTo>
                        <a:pt x="36118" y="218846"/>
                      </a:lnTo>
                      <a:lnTo>
                        <a:pt x="36576" y="218046"/>
                      </a:lnTo>
                      <a:close/>
                    </a:path>
                    <a:path w="422275" h="265430">
                      <a:moveTo>
                        <a:pt x="39966" y="212763"/>
                      </a:moveTo>
                      <a:lnTo>
                        <a:pt x="39636" y="211556"/>
                      </a:lnTo>
                      <a:lnTo>
                        <a:pt x="37757" y="210464"/>
                      </a:lnTo>
                      <a:lnTo>
                        <a:pt x="36563" y="210794"/>
                      </a:lnTo>
                      <a:lnTo>
                        <a:pt x="36017" y="211734"/>
                      </a:lnTo>
                      <a:lnTo>
                        <a:pt x="35471" y="212674"/>
                      </a:lnTo>
                      <a:lnTo>
                        <a:pt x="35788" y="213880"/>
                      </a:lnTo>
                      <a:lnTo>
                        <a:pt x="36728" y="214414"/>
                      </a:lnTo>
                      <a:lnTo>
                        <a:pt x="37668" y="214960"/>
                      </a:lnTo>
                      <a:lnTo>
                        <a:pt x="38874" y="214655"/>
                      </a:lnTo>
                      <a:lnTo>
                        <a:pt x="39420" y="213702"/>
                      </a:lnTo>
                      <a:lnTo>
                        <a:pt x="39966" y="212763"/>
                      </a:lnTo>
                      <a:close/>
                    </a:path>
                    <a:path w="422275" h="265430">
                      <a:moveTo>
                        <a:pt x="46799" y="222300"/>
                      </a:moveTo>
                      <a:lnTo>
                        <a:pt x="46355" y="221348"/>
                      </a:lnTo>
                      <a:lnTo>
                        <a:pt x="44615" y="220700"/>
                      </a:lnTo>
                      <a:lnTo>
                        <a:pt x="43649" y="221157"/>
                      </a:lnTo>
                      <a:lnTo>
                        <a:pt x="43345" y="222034"/>
                      </a:lnTo>
                      <a:lnTo>
                        <a:pt x="43027" y="222897"/>
                      </a:lnTo>
                      <a:lnTo>
                        <a:pt x="43472" y="223862"/>
                      </a:lnTo>
                      <a:lnTo>
                        <a:pt x="45199" y="224485"/>
                      </a:lnTo>
                      <a:lnTo>
                        <a:pt x="46164" y="224040"/>
                      </a:lnTo>
                      <a:lnTo>
                        <a:pt x="46482" y="223164"/>
                      </a:lnTo>
                      <a:lnTo>
                        <a:pt x="46799" y="222300"/>
                      </a:lnTo>
                      <a:close/>
                    </a:path>
                    <a:path w="422275" h="265430">
                      <a:moveTo>
                        <a:pt x="49212" y="216522"/>
                      </a:moveTo>
                      <a:lnTo>
                        <a:pt x="48691" y="215392"/>
                      </a:lnTo>
                      <a:lnTo>
                        <a:pt x="46647" y="214642"/>
                      </a:lnTo>
                      <a:lnTo>
                        <a:pt x="45516" y="215176"/>
                      </a:lnTo>
                      <a:lnTo>
                        <a:pt x="44780" y="217220"/>
                      </a:lnTo>
                      <a:lnTo>
                        <a:pt x="45300" y="218351"/>
                      </a:lnTo>
                      <a:lnTo>
                        <a:pt x="46316" y="218719"/>
                      </a:lnTo>
                      <a:lnTo>
                        <a:pt x="47345" y="219087"/>
                      </a:lnTo>
                      <a:lnTo>
                        <a:pt x="48475" y="218567"/>
                      </a:lnTo>
                      <a:lnTo>
                        <a:pt x="49212" y="216522"/>
                      </a:lnTo>
                      <a:close/>
                    </a:path>
                    <a:path w="422275" h="265430">
                      <a:moveTo>
                        <a:pt x="58229" y="224078"/>
                      </a:moveTo>
                      <a:lnTo>
                        <a:pt x="57619" y="223215"/>
                      </a:lnTo>
                      <a:lnTo>
                        <a:pt x="55803" y="222885"/>
                      </a:lnTo>
                      <a:lnTo>
                        <a:pt x="54940" y="223494"/>
                      </a:lnTo>
                      <a:lnTo>
                        <a:pt x="54622" y="225310"/>
                      </a:lnTo>
                      <a:lnTo>
                        <a:pt x="55232" y="226187"/>
                      </a:lnTo>
                      <a:lnTo>
                        <a:pt x="57048" y="226504"/>
                      </a:lnTo>
                      <a:lnTo>
                        <a:pt x="57912" y="225907"/>
                      </a:lnTo>
                      <a:lnTo>
                        <a:pt x="58077" y="224980"/>
                      </a:lnTo>
                      <a:lnTo>
                        <a:pt x="58229" y="224078"/>
                      </a:lnTo>
                      <a:close/>
                    </a:path>
                    <a:path w="422275" h="265430">
                      <a:moveTo>
                        <a:pt x="96888" y="127101"/>
                      </a:moveTo>
                      <a:lnTo>
                        <a:pt x="96748" y="125399"/>
                      </a:lnTo>
                      <a:lnTo>
                        <a:pt x="95592" y="124434"/>
                      </a:lnTo>
                      <a:lnTo>
                        <a:pt x="94437" y="123469"/>
                      </a:lnTo>
                      <a:lnTo>
                        <a:pt x="92722" y="123621"/>
                      </a:lnTo>
                      <a:lnTo>
                        <a:pt x="90779" y="125920"/>
                      </a:lnTo>
                      <a:lnTo>
                        <a:pt x="90944" y="127635"/>
                      </a:lnTo>
                      <a:lnTo>
                        <a:pt x="93243" y="129565"/>
                      </a:lnTo>
                      <a:lnTo>
                        <a:pt x="94957" y="129413"/>
                      </a:lnTo>
                      <a:lnTo>
                        <a:pt x="96888" y="127101"/>
                      </a:lnTo>
                      <a:close/>
                    </a:path>
                    <a:path w="422275" h="265430">
                      <a:moveTo>
                        <a:pt x="96913" y="108635"/>
                      </a:moveTo>
                      <a:lnTo>
                        <a:pt x="96596" y="107429"/>
                      </a:lnTo>
                      <a:lnTo>
                        <a:pt x="95656" y="106883"/>
                      </a:lnTo>
                      <a:lnTo>
                        <a:pt x="94716" y="106349"/>
                      </a:lnTo>
                      <a:lnTo>
                        <a:pt x="93510" y="106654"/>
                      </a:lnTo>
                      <a:lnTo>
                        <a:pt x="92964" y="107607"/>
                      </a:lnTo>
                      <a:lnTo>
                        <a:pt x="92417" y="108534"/>
                      </a:lnTo>
                      <a:lnTo>
                        <a:pt x="92748" y="109753"/>
                      </a:lnTo>
                      <a:lnTo>
                        <a:pt x="93687" y="110286"/>
                      </a:lnTo>
                      <a:lnTo>
                        <a:pt x="94627" y="110832"/>
                      </a:lnTo>
                      <a:lnTo>
                        <a:pt x="95834" y="110515"/>
                      </a:lnTo>
                      <a:lnTo>
                        <a:pt x="96367" y="109562"/>
                      </a:lnTo>
                      <a:lnTo>
                        <a:pt x="96913" y="108635"/>
                      </a:lnTo>
                      <a:close/>
                    </a:path>
                    <a:path w="422275" h="265430">
                      <a:moveTo>
                        <a:pt x="99618" y="103339"/>
                      </a:moveTo>
                      <a:lnTo>
                        <a:pt x="99352" y="102323"/>
                      </a:lnTo>
                      <a:lnTo>
                        <a:pt x="98552" y="101866"/>
                      </a:lnTo>
                      <a:lnTo>
                        <a:pt x="97751" y="101396"/>
                      </a:lnTo>
                      <a:lnTo>
                        <a:pt x="96723" y="101676"/>
                      </a:lnTo>
                      <a:lnTo>
                        <a:pt x="95808" y="103263"/>
                      </a:lnTo>
                      <a:lnTo>
                        <a:pt x="96075" y="104292"/>
                      </a:lnTo>
                      <a:lnTo>
                        <a:pt x="97675" y="105219"/>
                      </a:lnTo>
                      <a:lnTo>
                        <a:pt x="98704" y="104940"/>
                      </a:lnTo>
                      <a:lnTo>
                        <a:pt x="99161" y="104140"/>
                      </a:lnTo>
                      <a:lnTo>
                        <a:pt x="99618" y="103339"/>
                      </a:lnTo>
                      <a:close/>
                    </a:path>
                    <a:path w="422275" h="265430">
                      <a:moveTo>
                        <a:pt x="101523" y="130784"/>
                      </a:moveTo>
                      <a:lnTo>
                        <a:pt x="99593" y="128473"/>
                      </a:lnTo>
                      <a:lnTo>
                        <a:pt x="97878" y="128333"/>
                      </a:lnTo>
                      <a:lnTo>
                        <a:pt x="95567" y="130251"/>
                      </a:lnTo>
                      <a:lnTo>
                        <a:pt x="95415" y="131978"/>
                      </a:lnTo>
                      <a:lnTo>
                        <a:pt x="97345" y="134264"/>
                      </a:lnTo>
                      <a:lnTo>
                        <a:pt x="99072" y="134429"/>
                      </a:lnTo>
                      <a:lnTo>
                        <a:pt x="100215" y="133464"/>
                      </a:lnTo>
                      <a:lnTo>
                        <a:pt x="101371" y="132499"/>
                      </a:lnTo>
                      <a:lnTo>
                        <a:pt x="101523" y="130784"/>
                      </a:lnTo>
                      <a:close/>
                    </a:path>
                    <a:path w="422275" h="265430">
                      <a:moveTo>
                        <a:pt x="101866" y="120548"/>
                      </a:moveTo>
                      <a:lnTo>
                        <a:pt x="101739" y="119087"/>
                      </a:lnTo>
                      <a:lnTo>
                        <a:pt x="99783" y="117449"/>
                      </a:lnTo>
                      <a:lnTo>
                        <a:pt x="98323" y="117576"/>
                      </a:lnTo>
                      <a:lnTo>
                        <a:pt x="97497" y="118554"/>
                      </a:lnTo>
                      <a:lnTo>
                        <a:pt x="96672" y="119532"/>
                      </a:lnTo>
                      <a:lnTo>
                        <a:pt x="96799" y="120980"/>
                      </a:lnTo>
                      <a:lnTo>
                        <a:pt x="98767" y="122643"/>
                      </a:lnTo>
                      <a:lnTo>
                        <a:pt x="100228" y="122504"/>
                      </a:lnTo>
                      <a:lnTo>
                        <a:pt x="101866" y="120548"/>
                      </a:lnTo>
                      <a:close/>
                    </a:path>
                    <a:path w="422275" h="265430">
                      <a:moveTo>
                        <a:pt x="106057" y="137541"/>
                      </a:moveTo>
                      <a:lnTo>
                        <a:pt x="104546" y="134924"/>
                      </a:lnTo>
                      <a:lnTo>
                        <a:pt x="102882" y="134480"/>
                      </a:lnTo>
                      <a:lnTo>
                        <a:pt x="101587" y="135242"/>
                      </a:lnTo>
                      <a:lnTo>
                        <a:pt x="100291" y="135991"/>
                      </a:lnTo>
                      <a:lnTo>
                        <a:pt x="99834" y="137655"/>
                      </a:lnTo>
                      <a:lnTo>
                        <a:pt x="100584" y="138950"/>
                      </a:lnTo>
                      <a:lnTo>
                        <a:pt x="101333" y="140258"/>
                      </a:lnTo>
                      <a:lnTo>
                        <a:pt x="103009" y="140716"/>
                      </a:lnTo>
                      <a:lnTo>
                        <a:pt x="105600" y="139204"/>
                      </a:lnTo>
                      <a:lnTo>
                        <a:pt x="106057" y="137541"/>
                      </a:lnTo>
                      <a:close/>
                    </a:path>
                    <a:path w="422275" h="265430">
                      <a:moveTo>
                        <a:pt x="106057" y="115011"/>
                      </a:moveTo>
                      <a:lnTo>
                        <a:pt x="105956" y="113766"/>
                      </a:lnTo>
                      <a:lnTo>
                        <a:pt x="104279" y="112369"/>
                      </a:lnTo>
                      <a:lnTo>
                        <a:pt x="103047" y="112483"/>
                      </a:lnTo>
                      <a:lnTo>
                        <a:pt x="102349" y="113309"/>
                      </a:lnTo>
                      <a:lnTo>
                        <a:pt x="101650" y="114147"/>
                      </a:lnTo>
                      <a:lnTo>
                        <a:pt x="101765" y="115392"/>
                      </a:lnTo>
                      <a:lnTo>
                        <a:pt x="103416" y="116789"/>
                      </a:lnTo>
                      <a:lnTo>
                        <a:pt x="104660" y="116674"/>
                      </a:lnTo>
                      <a:lnTo>
                        <a:pt x="105359" y="115849"/>
                      </a:lnTo>
                      <a:lnTo>
                        <a:pt x="106057" y="115011"/>
                      </a:lnTo>
                      <a:close/>
                    </a:path>
                    <a:path w="422275" h="265430">
                      <a:moveTo>
                        <a:pt x="107530" y="125425"/>
                      </a:moveTo>
                      <a:lnTo>
                        <a:pt x="106718" y="124460"/>
                      </a:lnTo>
                      <a:lnTo>
                        <a:pt x="105892" y="123482"/>
                      </a:lnTo>
                      <a:lnTo>
                        <a:pt x="104432" y="123342"/>
                      </a:lnTo>
                      <a:lnTo>
                        <a:pt x="103454" y="124167"/>
                      </a:lnTo>
                      <a:lnTo>
                        <a:pt x="102476" y="124993"/>
                      </a:lnTo>
                      <a:lnTo>
                        <a:pt x="102349" y="126453"/>
                      </a:lnTo>
                      <a:lnTo>
                        <a:pt x="104000" y="128409"/>
                      </a:lnTo>
                      <a:lnTo>
                        <a:pt x="105448" y="128524"/>
                      </a:lnTo>
                      <a:lnTo>
                        <a:pt x="107416" y="126898"/>
                      </a:lnTo>
                      <a:lnTo>
                        <a:pt x="107530" y="125425"/>
                      </a:lnTo>
                      <a:close/>
                    </a:path>
                    <a:path w="422275" h="265430">
                      <a:moveTo>
                        <a:pt x="109639" y="145186"/>
                      </a:moveTo>
                      <a:lnTo>
                        <a:pt x="109118" y="143776"/>
                      </a:lnTo>
                      <a:lnTo>
                        <a:pt x="108597" y="142367"/>
                      </a:lnTo>
                      <a:lnTo>
                        <a:pt x="107035" y="141630"/>
                      </a:lnTo>
                      <a:lnTo>
                        <a:pt x="104216" y="142659"/>
                      </a:lnTo>
                      <a:lnTo>
                        <a:pt x="103479" y="144221"/>
                      </a:lnTo>
                      <a:lnTo>
                        <a:pt x="104521" y="147040"/>
                      </a:lnTo>
                      <a:lnTo>
                        <a:pt x="106083" y="147764"/>
                      </a:lnTo>
                      <a:lnTo>
                        <a:pt x="108902" y="146748"/>
                      </a:lnTo>
                      <a:lnTo>
                        <a:pt x="109639" y="145186"/>
                      </a:lnTo>
                      <a:close/>
                    </a:path>
                    <a:path w="422275" h="265430">
                      <a:moveTo>
                        <a:pt x="109651" y="110274"/>
                      </a:moveTo>
                      <a:lnTo>
                        <a:pt x="109562" y="109220"/>
                      </a:lnTo>
                      <a:lnTo>
                        <a:pt x="108140" y="108038"/>
                      </a:lnTo>
                      <a:lnTo>
                        <a:pt x="107086" y="108127"/>
                      </a:lnTo>
                      <a:lnTo>
                        <a:pt x="106489" y="108839"/>
                      </a:lnTo>
                      <a:lnTo>
                        <a:pt x="105892" y="109537"/>
                      </a:lnTo>
                      <a:lnTo>
                        <a:pt x="105994" y="110604"/>
                      </a:lnTo>
                      <a:lnTo>
                        <a:pt x="107403" y="111785"/>
                      </a:lnTo>
                      <a:lnTo>
                        <a:pt x="108458" y="111696"/>
                      </a:lnTo>
                      <a:lnTo>
                        <a:pt x="109042" y="110985"/>
                      </a:lnTo>
                      <a:lnTo>
                        <a:pt x="109651" y="110274"/>
                      </a:lnTo>
                      <a:close/>
                    </a:path>
                    <a:path w="422275" h="265430">
                      <a:moveTo>
                        <a:pt x="111912" y="152768"/>
                      </a:moveTo>
                      <a:lnTo>
                        <a:pt x="111391" y="149809"/>
                      </a:lnTo>
                      <a:lnTo>
                        <a:pt x="109969" y="148805"/>
                      </a:lnTo>
                      <a:lnTo>
                        <a:pt x="107022" y="149339"/>
                      </a:lnTo>
                      <a:lnTo>
                        <a:pt x="106032" y="150749"/>
                      </a:lnTo>
                      <a:lnTo>
                        <a:pt x="106553" y="153708"/>
                      </a:lnTo>
                      <a:lnTo>
                        <a:pt x="107975" y="154698"/>
                      </a:lnTo>
                      <a:lnTo>
                        <a:pt x="109448" y="154432"/>
                      </a:lnTo>
                      <a:lnTo>
                        <a:pt x="110921" y="154178"/>
                      </a:lnTo>
                      <a:lnTo>
                        <a:pt x="111912" y="152768"/>
                      </a:lnTo>
                      <a:close/>
                    </a:path>
                    <a:path w="422275" h="265430">
                      <a:moveTo>
                        <a:pt x="112610" y="120929"/>
                      </a:moveTo>
                      <a:lnTo>
                        <a:pt x="111213" y="119265"/>
                      </a:lnTo>
                      <a:lnTo>
                        <a:pt x="109969" y="119151"/>
                      </a:lnTo>
                      <a:lnTo>
                        <a:pt x="109131" y="119849"/>
                      </a:lnTo>
                      <a:lnTo>
                        <a:pt x="108305" y="120548"/>
                      </a:lnTo>
                      <a:lnTo>
                        <a:pt x="108204" y="121793"/>
                      </a:lnTo>
                      <a:lnTo>
                        <a:pt x="109601" y="123456"/>
                      </a:lnTo>
                      <a:lnTo>
                        <a:pt x="110832" y="123558"/>
                      </a:lnTo>
                      <a:lnTo>
                        <a:pt x="112509" y="122174"/>
                      </a:lnTo>
                      <a:lnTo>
                        <a:pt x="112610" y="120929"/>
                      </a:lnTo>
                      <a:close/>
                    </a:path>
                    <a:path w="422275" h="265430">
                      <a:moveTo>
                        <a:pt x="112903" y="133324"/>
                      </a:moveTo>
                      <a:lnTo>
                        <a:pt x="111633" y="131102"/>
                      </a:lnTo>
                      <a:lnTo>
                        <a:pt x="110223" y="130721"/>
                      </a:lnTo>
                      <a:lnTo>
                        <a:pt x="109105" y="131368"/>
                      </a:lnTo>
                      <a:lnTo>
                        <a:pt x="108000" y="132003"/>
                      </a:lnTo>
                      <a:lnTo>
                        <a:pt x="107619" y="133413"/>
                      </a:lnTo>
                      <a:lnTo>
                        <a:pt x="108902" y="135636"/>
                      </a:lnTo>
                      <a:lnTo>
                        <a:pt x="110312" y="136017"/>
                      </a:lnTo>
                      <a:lnTo>
                        <a:pt x="112534" y="134734"/>
                      </a:lnTo>
                      <a:lnTo>
                        <a:pt x="112903" y="133324"/>
                      </a:lnTo>
                      <a:close/>
                    </a:path>
                    <a:path w="422275" h="265430">
                      <a:moveTo>
                        <a:pt x="114236" y="158140"/>
                      </a:moveTo>
                      <a:lnTo>
                        <a:pt x="113030" y="156921"/>
                      </a:lnTo>
                      <a:lnTo>
                        <a:pt x="110020" y="156921"/>
                      </a:lnTo>
                      <a:lnTo>
                        <a:pt x="108800" y="158140"/>
                      </a:lnTo>
                      <a:lnTo>
                        <a:pt x="108800" y="161163"/>
                      </a:lnTo>
                      <a:lnTo>
                        <a:pt x="110020" y="162382"/>
                      </a:lnTo>
                      <a:lnTo>
                        <a:pt x="113030" y="162382"/>
                      </a:lnTo>
                      <a:lnTo>
                        <a:pt x="114236" y="161163"/>
                      </a:lnTo>
                      <a:lnTo>
                        <a:pt x="114236" y="159651"/>
                      </a:lnTo>
                      <a:lnTo>
                        <a:pt x="114236" y="158140"/>
                      </a:lnTo>
                      <a:close/>
                    </a:path>
                    <a:path w="422275" h="265430">
                      <a:moveTo>
                        <a:pt x="116954" y="117068"/>
                      </a:moveTo>
                      <a:lnTo>
                        <a:pt x="115760" y="115658"/>
                      </a:lnTo>
                      <a:lnTo>
                        <a:pt x="114706" y="115570"/>
                      </a:lnTo>
                      <a:lnTo>
                        <a:pt x="113995" y="116166"/>
                      </a:lnTo>
                      <a:lnTo>
                        <a:pt x="113284" y="116751"/>
                      </a:lnTo>
                      <a:lnTo>
                        <a:pt x="113195" y="117817"/>
                      </a:lnTo>
                      <a:lnTo>
                        <a:pt x="114388" y="119227"/>
                      </a:lnTo>
                      <a:lnTo>
                        <a:pt x="115443" y="119316"/>
                      </a:lnTo>
                      <a:lnTo>
                        <a:pt x="116865" y="118135"/>
                      </a:lnTo>
                      <a:lnTo>
                        <a:pt x="116954" y="117068"/>
                      </a:lnTo>
                      <a:close/>
                    </a:path>
                    <a:path w="422275" h="265430">
                      <a:moveTo>
                        <a:pt x="117119" y="142227"/>
                      </a:moveTo>
                      <a:lnTo>
                        <a:pt x="116243" y="139814"/>
                      </a:lnTo>
                      <a:lnTo>
                        <a:pt x="114909" y="139204"/>
                      </a:lnTo>
                      <a:lnTo>
                        <a:pt x="112509" y="140081"/>
                      </a:lnTo>
                      <a:lnTo>
                        <a:pt x="111887" y="141401"/>
                      </a:lnTo>
                      <a:lnTo>
                        <a:pt x="112331" y="142608"/>
                      </a:lnTo>
                      <a:lnTo>
                        <a:pt x="112763" y="143802"/>
                      </a:lnTo>
                      <a:lnTo>
                        <a:pt x="114096" y="144424"/>
                      </a:lnTo>
                      <a:lnTo>
                        <a:pt x="116497" y="143548"/>
                      </a:lnTo>
                      <a:lnTo>
                        <a:pt x="117119" y="142227"/>
                      </a:lnTo>
                      <a:close/>
                    </a:path>
                    <a:path w="422275" h="265430">
                      <a:moveTo>
                        <a:pt x="118681" y="129755"/>
                      </a:moveTo>
                      <a:lnTo>
                        <a:pt x="117602" y="127889"/>
                      </a:lnTo>
                      <a:lnTo>
                        <a:pt x="116395" y="127558"/>
                      </a:lnTo>
                      <a:lnTo>
                        <a:pt x="115455" y="128104"/>
                      </a:lnTo>
                      <a:lnTo>
                        <a:pt x="114515" y="128651"/>
                      </a:lnTo>
                      <a:lnTo>
                        <a:pt x="114185" y="129844"/>
                      </a:lnTo>
                      <a:lnTo>
                        <a:pt x="115290" y="131724"/>
                      </a:lnTo>
                      <a:lnTo>
                        <a:pt x="116484" y="132054"/>
                      </a:lnTo>
                      <a:lnTo>
                        <a:pt x="117424" y="131508"/>
                      </a:lnTo>
                      <a:lnTo>
                        <a:pt x="118364" y="130962"/>
                      </a:lnTo>
                      <a:lnTo>
                        <a:pt x="118681" y="129755"/>
                      </a:lnTo>
                      <a:close/>
                    </a:path>
                    <a:path w="422275" h="265430">
                      <a:moveTo>
                        <a:pt x="119799" y="151142"/>
                      </a:moveTo>
                      <a:lnTo>
                        <a:pt x="119341" y="148640"/>
                      </a:lnTo>
                      <a:lnTo>
                        <a:pt x="118148" y="147802"/>
                      </a:lnTo>
                      <a:lnTo>
                        <a:pt x="116890" y="148018"/>
                      </a:lnTo>
                      <a:lnTo>
                        <a:pt x="115633" y="148234"/>
                      </a:lnTo>
                      <a:lnTo>
                        <a:pt x="114795" y="149440"/>
                      </a:lnTo>
                      <a:lnTo>
                        <a:pt x="115239" y="151955"/>
                      </a:lnTo>
                      <a:lnTo>
                        <a:pt x="116446" y="152793"/>
                      </a:lnTo>
                      <a:lnTo>
                        <a:pt x="118960" y="152349"/>
                      </a:lnTo>
                      <a:lnTo>
                        <a:pt x="119799" y="151142"/>
                      </a:lnTo>
                      <a:close/>
                    </a:path>
                    <a:path w="422275" h="265430">
                      <a:moveTo>
                        <a:pt x="122288" y="158369"/>
                      </a:moveTo>
                      <a:lnTo>
                        <a:pt x="121246" y="157340"/>
                      </a:lnTo>
                      <a:lnTo>
                        <a:pt x="118694" y="157340"/>
                      </a:lnTo>
                      <a:lnTo>
                        <a:pt x="117665" y="158369"/>
                      </a:lnTo>
                      <a:lnTo>
                        <a:pt x="117665" y="160921"/>
                      </a:lnTo>
                      <a:lnTo>
                        <a:pt x="118694" y="161963"/>
                      </a:lnTo>
                      <a:lnTo>
                        <a:pt x="121246" y="161963"/>
                      </a:lnTo>
                      <a:lnTo>
                        <a:pt x="122288" y="160921"/>
                      </a:lnTo>
                      <a:lnTo>
                        <a:pt x="122288" y="159651"/>
                      </a:lnTo>
                      <a:lnTo>
                        <a:pt x="122288" y="158369"/>
                      </a:lnTo>
                      <a:close/>
                    </a:path>
                    <a:path w="422275" h="265430">
                      <a:moveTo>
                        <a:pt x="123418" y="139725"/>
                      </a:moveTo>
                      <a:lnTo>
                        <a:pt x="123063" y="138709"/>
                      </a:lnTo>
                      <a:lnTo>
                        <a:pt x="122669" y="137680"/>
                      </a:lnTo>
                      <a:lnTo>
                        <a:pt x="121551" y="137147"/>
                      </a:lnTo>
                      <a:lnTo>
                        <a:pt x="119519" y="137896"/>
                      </a:lnTo>
                      <a:lnTo>
                        <a:pt x="118986" y="139026"/>
                      </a:lnTo>
                      <a:lnTo>
                        <a:pt x="119354" y="140042"/>
                      </a:lnTo>
                      <a:lnTo>
                        <a:pt x="119722" y="141071"/>
                      </a:lnTo>
                      <a:lnTo>
                        <a:pt x="120853" y="141592"/>
                      </a:lnTo>
                      <a:lnTo>
                        <a:pt x="122897" y="140855"/>
                      </a:lnTo>
                      <a:lnTo>
                        <a:pt x="123418" y="139725"/>
                      </a:lnTo>
                      <a:close/>
                    </a:path>
                    <a:path w="422275" h="265430">
                      <a:moveTo>
                        <a:pt x="123634" y="126720"/>
                      </a:moveTo>
                      <a:lnTo>
                        <a:pt x="122707" y="125120"/>
                      </a:lnTo>
                      <a:lnTo>
                        <a:pt x="121678" y="124853"/>
                      </a:lnTo>
                      <a:lnTo>
                        <a:pt x="120078" y="125768"/>
                      </a:lnTo>
                      <a:lnTo>
                        <a:pt x="119811" y="126796"/>
                      </a:lnTo>
                      <a:lnTo>
                        <a:pt x="120726" y="128397"/>
                      </a:lnTo>
                      <a:lnTo>
                        <a:pt x="121754" y="128663"/>
                      </a:lnTo>
                      <a:lnTo>
                        <a:pt x="122555" y="128206"/>
                      </a:lnTo>
                      <a:lnTo>
                        <a:pt x="123355" y="127749"/>
                      </a:lnTo>
                      <a:lnTo>
                        <a:pt x="123634" y="126720"/>
                      </a:lnTo>
                      <a:close/>
                    </a:path>
                    <a:path w="422275" h="265430">
                      <a:moveTo>
                        <a:pt x="126441" y="149783"/>
                      </a:moveTo>
                      <a:lnTo>
                        <a:pt x="126060" y="147637"/>
                      </a:lnTo>
                      <a:lnTo>
                        <a:pt x="125044" y="146926"/>
                      </a:lnTo>
                      <a:lnTo>
                        <a:pt x="122897" y="147294"/>
                      </a:lnTo>
                      <a:lnTo>
                        <a:pt x="122186" y="148323"/>
                      </a:lnTo>
                      <a:lnTo>
                        <a:pt x="122377" y="149390"/>
                      </a:lnTo>
                      <a:lnTo>
                        <a:pt x="122567" y="150469"/>
                      </a:lnTo>
                      <a:lnTo>
                        <a:pt x="123583" y="151180"/>
                      </a:lnTo>
                      <a:lnTo>
                        <a:pt x="125730" y="150799"/>
                      </a:lnTo>
                      <a:lnTo>
                        <a:pt x="126441" y="149783"/>
                      </a:lnTo>
                      <a:close/>
                    </a:path>
                    <a:path w="422275" h="265430">
                      <a:moveTo>
                        <a:pt x="128816" y="137591"/>
                      </a:moveTo>
                      <a:lnTo>
                        <a:pt x="128181" y="135851"/>
                      </a:lnTo>
                      <a:lnTo>
                        <a:pt x="127228" y="135407"/>
                      </a:lnTo>
                      <a:lnTo>
                        <a:pt x="126352" y="135724"/>
                      </a:lnTo>
                      <a:lnTo>
                        <a:pt x="125488" y="136029"/>
                      </a:lnTo>
                      <a:lnTo>
                        <a:pt x="125044" y="136994"/>
                      </a:lnTo>
                      <a:lnTo>
                        <a:pt x="125679" y="138722"/>
                      </a:lnTo>
                      <a:lnTo>
                        <a:pt x="126631" y="139179"/>
                      </a:lnTo>
                      <a:lnTo>
                        <a:pt x="128371" y="138544"/>
                      </a:lnTo>
                      <a:lnTo>
                        <a:pt x="128816" y="137591"/>
                      </a:lnTo>
                      <a:close/>
                    </a:path>
                    <a:path w="422275" h="265430">
                      <a:moveTo>
                        <a:pt x="129082" y="158559"/>
                      </a:moveTo>
                      <a:lnTo>
                        <a:pt x="128193" y="157683"/>
                      </a:lnTo>
                      <a:lnTo>
                        <a:pt x="127101" y="157683"/>
                      </a:lnTo>
                      <a:lnTo>
                        <a:pt x="126022" y="157683"/>
                      </a:lnTo>
                      <a:lnTo>
                        <a:pt x="125145" y="158559"/>
                      </a:lnTo>
                      <a:lnTo>
                        <a:pt x="125145" y="160731"/>
                      </a:lnTo>
                      <a:lnTo>
                        <a:pt x="126022" y="161620"/>
                      </a:lnTo>
                      <a:lnTo>
                        <a:pt x="128193" y="161620"/>
                      </a:lnTo>
                      <a:lnTo>
                        <a:pt x="129082" y="160731"/>
                      </a:lnTo>
                      <a:lnTo>
                        <a:pt x="129082" y="158559"/>
                      </a:lnTo>
                      <a:close/>
                    </a:path>
                    <a:path w="422275" h="265430">
                      <a:moveTo>
                        <a:pt x="132130" y="148615"/>
                      </a:moveTo>
                      <a:lnTo>
                        <a:pt x="131800" y="146799"/>
                      </a:lnTo>
                      <a:lnTo>
                        <a:pt x="130937" y="146189"/>
                      </a:lnTo>
                      <a:lnTo>
                        <a:pt x="129120" y="146507"/>
                      </a:lnTo>
                      <a:lnTo>
                        <a:pt x="128511" y="147370"/>
                      </a:lnTo>
                      <a:lnTo>
                        <a:pt x="128841" y="149199"/>
                      </a:lnTo>
                      <a:lnTo>
                        <a:pt x="129705" y="149796"/>
                      </a:lnTo>
                      <a:lnTo>
                        <a:pt x="130606" y="149644"/>
                      </a:lnTo>
                      <a:lnTo>
                        <a:pt x="131521" y="149479"/>
                      </a:lnTo>
                      <a:lnTo>
                        <a:pt x="132130" y="148615"/>
                      </a:lnTo>
                      <a:close/>
                    </a:path>
                    <a:path w="422275" h="265430">
                      <a:moveTo>
                        <a:pt x="134874" y="158724"/>
                      </a:moveTo>
                      <a:lnTo>
                        <a:pt x="134137" y="157975"/>
                      </a:lnTo>
                      <a:lnTo>
                        <a:pt x="132283" y="157975"/>
                      </a:lnTo>
                      <a:lnTo>
                        <a:pt x="131533" y="158724"/>
                      </a:lnTo>
                      <a:lnTo>
                        <a:pt x="131533" y="160578"/>
                      </a:lnTo>
                      <a:lnTo>
                        <a:pt x="132283" y="161328"/>
                      </a:lnTo>
                      <a:lnTo>
                        <a:pt x="134137" y="161328"/>
                      </a:lnTo>
                      <a:lnTo>
                        <a:pt x="134874" y="160578"/>
                      </a:lnTo>
                      <a:lnTo>
                        <a:pt x="134874" y="159651"/>
                      </a:lnTo>
                      <a:lnTo>
                        <a:pt x="134874" y="158724"/>
                      </a:lnTo>
                      <a:close/>
                    </a:path>
                    <a:path w="422275" h="265430">
                      <a:moveTo>
                        <a:pt x="421792" y="194310"/>
                      </a:moveTo>
                      <a:lnTo>
                        <a:pt x="364820" y="226060"/>
                      </a:lnTo>
                      <a:lnTo>
                        <a:pt x="292658" y="245110"/>
                      </a:lnTo>
                      <a:lnTo>
                        <a:pt x="228765" y="247650"/>
                      </a:lnTo>
                      <a:lnTo>
                        <a:pt x="171932" y="237490"/>
                      </a:lnTo>
                      <a:lnTo>
                        <a:pt x="125984" y="215900"/>
                      </a:lnTo>
                      <a:lnTo>
                        <a:pt x="98958" y="189534"/>
                      </a:lnTo>
                      <a:lnTo>
                        <a:pt x="99961" y="190360"/>
                      </a:lnTo>
                      <a:lnTo>
                        <a:pt x="101676" y="190220"/>
                      </a:lnTo>
                      <a:lnTo>
                        <a:pt x="103619" y="187909"/>
                      </a:lnTo>
                      <a:lnTo>
                        <a:pt x="103466" y="186194"/>
                      </a:lnTo>
                      <a:lnTo>
                        <a:pt x="101155" y="184251"/>
                      </a:lnTo>
                      <a:lnTo>
                        <a:pt x="99441" y="184416"/>
                      </a:lnTo>
                      <a:lnTo>
                        <a:pt x="98475" y="185559"/>
                      </a:lnTo>
                      <a:lnTo>
                        <a:pt x="97510" y="186715"/>
                      </a:lnTo>
                      <a:lnTo>
                        <a:pt x="97637" y="188252"/>
                      </a:lnTo>
                      <a:lnTo>
                        <a:pt x="94754" y="185420"/>
                      </a:lnTo>
                      <a:lnTo>
                        <a:pt x="95275" y="185420"/>
                      </a:lnTo>
                      <a:lnTo>
                        <a:pt x="95758" y="184150"/>
                      </a:lnTo>
                      <a:lnTo>
                        <a:pt x="96888" y="182880"/>
                      </a:lnTo>
                      <a:lnTo>
                        <a:pt x="97053" y="181610"/>
                      </a:lnTo>
                      <a:lnTo>
                        <a:pt x="98069" y="181610"/>
                      </a:lnTo>
                      <a:lnTo>
                        <a:pt x="99580" y="180340"/>
                      </a:lnTo>
                      <a:lnTo>
                        <a:pt x="101180" y="177800"/>
                      </a:lnTo>
                      <a:lnTo>
                        <a:pt x="100736" y="176530"/>
                      </a:lnTo>
                      <a:lnTo>
                        <a:pt x="99364" y="175260"/>
                      </a:lnTo>
                      <a:lnTo>
                        <a:pt x="100647" y="175260"/>
                      </a:lnTo>
                      <a:lnTo>
                        <a:pt x="101854" y="173990"/>
                      </a:lnTo>
                      <a:lnTo>
                        <a:pt x="102793" y="171450"/>
                      </a:lnTo>
                      <a:lnTo>
                        <a:pt x="102311" y="170180"/>
                      </a:lnTo>
                      <a:lnTo>
                        <a:pt x="101231" y="170180"/>
                      </a:lnTo>
                      <a:lnTo>
                        <a:pt x="102603" y="168910"/>
                      </a:lnTo>
                      <a:lnTo>
                        <a:pt x="103784" y="168910"/>
                      </a:lnTo>
                      <a:lnTo>
                        <a:pt x="104355" y="165100"/>
                      </a:lnTo>
                      <a:lnTo>
                        <a:pt x="103187" y="163830"/>
                      </a:lnTo>
                      <a:lnTo>
                        <a:pt x="99707" y="162560"/>
                      </a:lnTo>
                      <a:lnTo>
                        <a:pt x="98044" y="163830"/>
                      </a:lnTo>
                      <a:lnTo>
                        <a:pt x="97510" y="167640"/>
                      </a:lnTo>
                      <a:lnTo>
                        <a:pt x="98031" y="168910"/>
                      </a:lnTo>
                      <a:lnTo>
                        <a:pt x="97777" y="168910"/>
                      </a:lnTo>
                      <a:lnTo>
                        <a:pt x="96723" y="170180"/>
                      </a:lnTo>
                      <a:lnTo>
                        <a:pt x="95783" y="172720"/>
                      </a:lnTo>
                      <a:lnTo>
                        <a:pt x="96316" y="173990"/>
                      </a:lnTo>
                      <a:lnTo>
                        <a:pt x="97497" y="175260"/>
                      </a:lnTo>
                      <a:lnTo>
                        <a:pt x="95364" y="175260"/>
                      </a:lnTo>
                      <a:lnTo>
                        <a:pt x="94259" y="177800"/>
                      </a:lnTo>
                      <a:lnTo>
                        <a:pt x="94564" y="179070"/>
                      </a:lnTo>
                      <a:lnTo>
                        <a:pt x="92367" y="179070"/>
                      </a:lnTo>
                      <a:lnTo>
                        <a:pt x="91528" y="180340"/>
                      </a:lnTo>
                      <a:lnTo>
                        <a:pt x="90881" y="179070"/>
                      </a:lnTo>
                      <a:lnTo>
                        <a:pt x="89687" y="176530"/>
                      </a:lnTo>
                      <a:lnTo>
                        <a:pt x="90487" y="176530"/>
                      </a:lnTo>
                      <a:lnTo>
                        <a:pt x="91198" y="175260"/>
                      </a:lnTo>
                      <a:lnTo>
                        <a:pt x="92252" y="173990"/>
                      </a:lnTo>
                      <a:lnTo>
                        <a:pt x="92290" y="172720"/>
                      </a:lnTo>
                      <a:lnTo>
                        <a:pt x="91871" y="171450"/>
                      </a:lnTo>
                      <a:lnTo>
                        <a:pt x="92316" y="171450"/>
                      </a:lnTo>
                      <a:lnTo>
                        <a:pt x="92671" y="170180"/>
                      </a:lnTo>
                      <a:lnTo>
                        <a:pt x="93179" y="168910"/>
                      </a:lnTo>
                      <a:lnTo>
                        <a:pt x="93179" y="167640"/>
                      </a:lnTo>
                      <a:lnTo>
                        <a:pt x="92938" y="167640"/>
                      </a:lnTo>
                      <a:lnTo>
                        <a:pt x="93548" y="166370"/>
                      </a:lnTo>
                      <a:lnTo>
                        <a:pt x="94018" y="166370"/>
                      </a:lnTo>
                      <a:lnTo>
                        <a:pt x="94119" y="163830"/>
                      </a:lnTo>
                      <a:lnTo>
                        <a:pt x="95554" y="163830"/>
                      </a:lnTo>
                      <a:lnTo>
                        <a:pt x="96583" y="161290"/>
                      </a:lnTo>
                      <a:lnTo>
                        <a:pt x="96583" y="158750"/>
                      </a:lnTo>
                      <a:lnTo>
                        <a:pt x="95186" y="157480"/>
                      </a:lnTo>
                      <a:lnTo>
                        <a:pt x="93383" y="156210"/>
                      </a:lnTo>
                      <a:lnTo>
                        <a:pt x="93306" y="154254"/>
                      </a:lnTo>
                      <a:lnTo>
                        <a:pt x="93218" y="153670"/>
                      </a:lnTo>
                      <a:lnTo>
                        <a:pt x="92646" y="153670"/>
                      </a:lnTo>
                      <a:lnTo>
                        <a:pt x="91859" y="152400"/>
                      </a:lnTo>
                      <a:lnTo>
                        <a:pt x="91948" y="151130"/>
                      </a:lnTo>
                      <a:lnTo>
                        <a:pt x="91338" y="149860"/>
                      </a:lnTo>
                      <a:lnTo>
                        <a:pt x="90601" y="148590"/>
                      </a:lnTo>
                      <a:lnTo>
                        <a:pt x="89700" y="148590"/>
                      </a:lnTo>
                      <a:lnTo>
                        <a:pt x="89712" y="147320"/>
                      </a:lnTo>
                      <a:lnTo>
                        <a:pt x="89154" y="145770"/>
                      </a:lnTo>
                      <a:lnTo>
                        <a:pt x="89154" y="161290"/>
                      </a:lnTo>
                      <a:lnTo>
                        <a:pt x="87934" y="161290"/>
                      </a:lnTo>
                      <a:lnTo>
                        <a:pt x="86995" y="162560"/>
                      </a:lnTo>
                      <a:lnTo>
                        <a:pt x="86741" y="163830"/>
                      </a:lnTo>
                      <a:lnTo>
                        <a:pt x="86690" y="165100"/>
                      </a:lnTo>
                      <a:lnTo>
                        <a:pt x="86868" y="166370"/>
                      </a:lnTo>
                      <a:lnTo>
                        <a:pt x="86131" y="166370"/>
                      </a:lnTo>
                      <a:lnTo>
                        <a:pt x="85902" y="167640"/>
                      </a:lnTo>
                      <a:lnTo>
                        <a:pt x="85217" y="165100"/>
                      </a:lnTo>
                      <a:lnTo>
                        <a:pt x="84620" y="162560"/>
                      </a:lnTo>
                      <a:lnTo>
                        <a:pt x="84112" y="161290"/>
                      </a:lnTo>
                      <a:lnTo>
                        <a:pt x="85178" y="160020"/>
                      </a:lnTo>
                      <a:lnTo>
                        <a:pt x="85877" y="158750"/>
                      </a:lnTo>
                      <a:lnTo>
                        <a:pt x="86004" y="155003"/>
                      </a:lnTo>
                      <a:lnTo>
                        <a:pt x="85979" y="156210"/>
                      </a:lnTo>
                      <a:lnTo>
                        <a:pt x="86271" y="157480"/>
                      </a:lnTo>
                      <a:lnTo>
                        <a:pt x="87579" y="158750"/>
                      </a:lnTo>
                      <a:lnTo>
                        <a:pt x="89128" y="160020"/>
                      </a:lnTo>
                      <a:lnTo>
                        <a:pt x="89154" y="161290"/>
                      </a:lnTo>
                      <a:lnTo>
                        <a:pt x="89154" y="145770"/>
                      </a:lnTo>
                      <a:lnTo>
                        <a:pt x="88798" y="144780"/>
                      </a:lnTo>
                      <a:lnTo>
                        <a:pt x="87236" y="144780"/>
                      </a:lnTo>
                      <a:lnTo>
                        <a:pt x="87210" y="143510"/>
                      </a:lnTo>
                      <a:lnTo>
                        <a:pt x="86931" y="142240"/>
                      </a:lnTo>
                      <a:lnTo>
                        <a:pt x="85953" y="142240"/>
                      </a:lnTo>
                      <a:lnTo>
                        <a:pt x="85432" y="140970"/>
                      </a:lnTo>
                      <a:lnTo>
                        <a:pt x="85128" y="140970"/>
                      </a:lnTo>
                      <a:lnTo>
                        <a:pt x="85128" y="154254"/>
                      </a:lnTo>
                      <a:lnTo>
                        <a:pt x="84505" y="153670"/>
                      </a:lnTo>
                      <a:lnTo>
                        <a:pt x="82638" y="153670"/>
                      </a:lnTo>
                      <a:lnTo>
                        <a:pt x="82524" y="152400"/>
                      </a:lnTo>
                      <a:lnTo>
                        <a:pt x="82410" y="151130"/>
                      </a:lnTo>
                      <a:lnTo>
                        <a:pt x="82245" y="149860"/>
                      </a:lnTo>
                      <a:lnTo>
                        <a:pt x="82130" y="148590"/>
                      </a:lnTo>
                      <a:lnTo>
                        <a:pt x="82410" y="149860"/>
                      </a:lnTo>
                      <a:lnTo>
                        <a:pt x="83146" y="151130"/>
                      </a:lnTo>
                      <a:lnTo>
                        <a:pt x="84455" y="151130"/>
                      </a:lnTo>
                      <a:lnTo>
                        <a:pt x="84404" y="152400"/>
                      </a:lnTo>
                      <a:lnTo>
                        <a:pt x="85128" y="154254"/>
                      </a:lnTo>
                      <a:lnTo>
                        <a:pt x="85128" y="140970"/>
                      </a:lnTo>
                      <a:lnTo>
                        <a:pt x="84696" y="140970"/>
                      </a:lnTo>
                      <a:lnTo>
                        <a:pt x="84289" y="139700"/>
                      </a:lnTo>
                      <a:lnTo>
                        <a:pt x="83210" y="138430"/>
                      </a:lnTo>
                      <a:lnTo>
                        <a:pt x="82130" y="138430"/>
                      </a:lnTo>
                      <a:lnTo>
                        <a:pt x="82232" y="137160"/>
                      </a:lnTo>
                      <a:lnTo>
                        <a:pt x="82410" y="135890"/>
                      </a:lnTo>
                      <a:lnTo>
                        <a:pt x="82613" y="133350"/>
                      </a:lnTo>
                      <a:lnTo>
                        <a:pt x="84531" y="133350"/>
                      </a:lnTo>
                      <a:lnTo>
                        <a:pt x="84658" y="134708"/>
                      </a:lnTo>
                      <a:lnTo>
                        <a:pt x="86715" y="136436"/>
                      </a:lnTo>
                      <a:lnTo>
                        <a:pt x="87604" y="136664"/>
                      </a:lnTo>
                      <a:lnTo>
                        <a:pt x="88455" y="136563"/>
                      </a:lnTo>
                      <a:lnTo>
                        <a:pt x="88290" y="137477"/>
                      </a:lnTo>
                      <a:lnTo>
                        <a:pt x="88506" y="138442"/>
                      </a:lnTo>
                      <a:lnTo>
                        <a:pt x="90004" y="140233"/>
                      </a:lnTo>
                      <a:lnTo>
                        <a:pt x="91376" y="140589"/>
                      </a:lnTo>
                      <a:lnTo>
                        <a:pt x="92583" y="140195"/>
                      </a:lnTo>
                      <a:lnTo>
                        <a:pt x="91859" y="141185"/>
                      </a:lnTo>
                      <a:lnTo>
                        <a:pt x="91744" y="142544"/>
                      </a:lnTo>
                      <a:lnTo>
                        <a:pt x="92392" y="143687"/>
                      </a:lnTo>
                      <a:lnTo>
                        <a:pt x="93281" y="145211"/>
                      </a:lnTo>
                      <a:lnTo>
                        <a:pt x="95186" y="145745"/>
                      </a:lnTo>
                      <a:lnTo>
                        <a:pt x="94500" y="147205"/>
                      </a:lnTo>
                      <a:lnTo>
                        <a:pt x="95567" y="150101"/>
                      </a:lnTo>
                      <a:lnTo>
                        <a:pt x="96710" y="150901"/>
                      </a:lnTo>
                      <a:lnTo>
                        <a:pt x="97955" y="150977"/>
                      </a:lnTo>
                      <a:lnTo>
                        <a:pt x="97180" y="151688"/>
                      </a:lnTo>
                      <a:lnTo>
                        <a:pt x="96774" y="152755"/>
                      </a:lnTo>
                      <a:lnTo>
                        <a:pt x="96977" y="153873"/>
                      </a:lnTo>
                      <a:lnTo>
                        <a:pt x="97282" y="155613"/>
                      </a:lnTo>
                      <a:lnTo>
                        <a:pt x="98933" y="156781"/>
                      </a:lnTo>
                      <a:lnTo>
                        <a:pt x="100749" y="156464"/>
                      </a:lnTo>
                      <a:lnTo>
                        <a:pt x="99339" y="157886"/>
                      </a:lnTo>
                      <a:lnTo>
                        <a:pt x="99339" y="161417"/>
                      </a:lnTo>
                      <a:lnTo>
                        <a:pt x="100761" y="162852"/>
                      </a:lnTo>
                      <a:lnTo>
                        <a:pt x="102539" y="162852"/>
                      </a:lnTo>
                      <a:lnTo>
                        <a:pt x="104305" y="162852"/>
                      </a:lnTo>
                      <a:lnTo>
                        <a:pt x="105740" y="161417"/>
                      </a:lnTo>
                      <a:lnTo>
                        <a:pt x="105740" y="157886"/>
                      </a:lnTo>
                      <a:lnTo>
                        <a:pt x="104305" y="156451"/>
                      </a:lnTo>
                      <a:lnTo>
                        <a:pt x="100774" y="156451"/>
                      </a:lnTo>
                      <a:lnTo>
                        <a:pt x="102425" y="156159"/>
                      </a:lnTo>
                      <a:lnTo>
                        <a:pt x="103593" y="154495"/>
                      </a:lnTo>
                      <a:lnTo>
                        <a:pt x="103022" y="151269"/>
                      </a:lnTo>
                      <a:lnTo>
                        <a:pt x="101752" y="150202"/>
                      </a:lnTo>
                      <a:lnTo>
                        <a:pt x="100304" y="150114"/>
                      </a:lnTo>
                      <a:lnTo>
                        <a:pt x="101219" y="149275"/>
                      </a:lnTo>
                      <a:lnTo>
                        <a:pt x="101587" y="147929"/>
                      </a:lnTo>
                      <a:lnTo>
                        <a:pt x="100533" y="145021"/>
                      </a:lnTo>
                      <a:lnTo>
                        <a:pt x="98679" y="144170"/>
                      </a:lnTo>
                      <a:lnTo>
                        <a:pt x="96774" y="144856"/>
                      </a:lnTo>
                      <a:lnTo>
                        <a:pt x="98298" y="143979"/>
                      </a:lnTo>
                      <a:lnTo>
                        <a:pt x="98831" y="142011"/>
                      </a:lnTo>
                      <a:lnTo>
                        <a:pt x="97167" y="139141"/>
                      </a:lnTo>
                      <a:lnTo>
                        <a:pt x="95580" y="138582"/>
                      </a:lnTo>
                      <a:lnTo>
                        <a:pt x="94170" y="139039"/>
                      </a:lnTo>
                      <a:lnTo>
                        <a:pt x="95021" y="137883"/>
                      </a:lnTo>
                      <a:lnTo>
                        <a:pt x="95021" y="136245"/>
                      </a:lnTo>
                      <a:lnTo>
                        <a:pt x="93319" y="134226"/>
                      </a:lnTo>
                      <a:lnTo>
                        <a:pt x="92240" y="133845"/>
                      </a:lnTo>
                      <a:lnTo>
                        <a:pt x="91211" y="133972"/>
                      </a:lnTo>
                      <a:lnTo>
                        <a:pt x="91414" y="132880"/>
                      </a:lnTo>
                      <a:lnTo>
                        <a:pt x="91046" y="131711"/>
                      </a:lnTo>
                      <a:lnTo>
                        <a:pt x="88773" y="129806"/>
                      </a:lnTo>
                      <a:lnTo>
                        <a:pt x="86753" y="129984"/>
                      </a:lnTo>
                      <a:lnTo>
                        <a:pt x="86055" y="130810"/>
                      </a:lnTo>
                      <a:lnTo>
                        <a:pt x="85534" y="128270"/>
                      </a:lnTo>
                      <a:lnTo>
                        <a:pt x="83997" y="128270"/>
                      </a:lnTo>
                      <a:lnTo>
                        <a:pt x="83756" y="127000"/>
                      </a:lnTo>
                      <a:lnTo>
                        <a:pt x="83896" y="125730"/>
                      </a:lnTo>
                      <a:lnTo>
                        <a:pt x="84162" y="125730"/>
                      </a:lnTo>
                      <a:lnTo>
                        <a:pt x="84467" y="124460"/>
                      </a:lnTo>
                      <a:lnTo>
                        <a:pt x="85064" y="124460"/>
                      </a:lnTo>
                      <a:lnTo>
                        <a:pt x="86829" y="125730"/>
                      </a:lnTo>
                      <a:lnTo>
                        <a:pt x="88493" y="125730"/>
                      </a:lnTo>
                      <a:lnTo>
                        <a:pt x="89242" y="124460"/>
                      </a:lnTo>
                      <a:lnTo>
                        <a:pt x="89992" y="123190"/>
                      </a:lnTo>
                      <a:lnTo>
                        <a:pt x="89547" y="120650"/>
                      </a:lnTo>
                      <a:lnTo>
                        <a:pt x="87350" y="119380"/>
                      </a:lnTo>
                      <a:lnTo>
                        <a:pt x="86309" y="119380"/>
                      </a:lnTo>
                      <a:lnTo>
                        <a:pt x="87630" y="116840"/>
                      </a:lnTo>
                      <a:lnTo>
                        <a:pt x="88569" y="115163"/>
                      </a:lnTo>
                      <a:lnTo>
                        <a:pt x="88849" y="116116"/>
                      </a:lnTo>
                      <a:lnTo>
                        <a:pt x="91059" y="117411"/>
                      </a:lnTo>
                      <a:lnTo>
                        <a:pt x="92468" y="117017"/>
                      </a:lnTo>
                      <a:lnTo>
                        <a:pt x="93751" y="114808"/>
                      </a:lnTo>
                      <a:lnTo>
                        <a:pt x="93370" y="113398"/>
                      </a:lnTo>
                      <a:lnTo>
                        <a:pt x="91147" y="112115"/>
                      </a:lnTo>
                      <a:lnTo>
                        <a:pt x="90119" y="112395"/>
                      </a:lnTo>
                      <a:lnTo>
                        <a:pt x="106908" y="82550"/>
                      </a:lnTo>
                      <a:lnTo>
                        <a:pt x="145059" y="49530"/>
                      </a:lnTo>
                      <a:lnTo>
                        <a:pt x="196723" y="24130"/>
                      </a:lnTo>
                      <a:lnTo>
                        <a:pt x="258711" y="10160"/>
                      </a:lnTo>
                      <a:lnTo>
                        <a:pt x="314477" y="3810"/>
                      </a:lnTo>
                      <a:lnTo>
                        <a:pt x="341985" y="3810"/>
                      </a:lnTo>
                      <a:lnTo>
                        <a:pt x="366382" y="7620"/>
                      </a:lnTo>
                      <a:lnTo>
                        <a:pt x="347421" y="3810"/>
                      </a:lnTo>
                      <a:lnTo>
                        <a:pt x="334772" y="1270"/>
                      </a:lnTo>
                      <a:lnTo>
                        <a:pt x="298932" y="0"/>
                      </a:lnTo>
                      <a:lnTo>
                        <a:pt x="261277" y="1270"/>
                      </a:lnTo>
                      <a:lnTo>
                        <a:pt x="165049" y="17780"/>
                      </a:lnTo>
                      <a:lnTo>
                        <a:pt x="113538" y="39370"/>
                      </a:lnTo>
                      <a:lnTo>
                        <a:pt x="71755" y="67310"/>
                      </a:lnTo>
                      <a:lnTo>
                        <a:pt x="41821" y="99060"/>
                      </a:lnTo>
                      <a:lnTo>
                        <a:pt x="41275" y="99060"/>
                      </a:lnTo>
                      <a:lnTo>
                        <a:pt x="40881" y="100330"/>
                      </a:lnTo>
                      <a:lnTo>
                        <a:pt x="38938" y="102870"/>
                      </a:lnTo>
                      <a:lnTo>
                        <a:pt x="37147" y="106680"/>
                      </a:lnTo>
                      <a:lnTo>
                        <a:pt x="35521" y="109220"/>
                      </a:lnTo>
                      <a:lnTo>
                        <a:pt x="34772" y="109220"/>
                      </a:lnTo>
                      <a:lnTo>
                        <a:pt x="33489" y="110490"/>
                      </a:lnTo>
                      <a:lnTo>
                        <a:pt x="33159" y="111760"/>
                      </a:lnTo>
                      <a:lnTo>
                        <a:pt x="33870" y="111760"/>
                      </a:lnTo>
                      <a:lnTo>
                        <a:pt x="31356" y="116840"/>
                      </a:lnTo>
                      <a:lnTo>
                        <a:pt x="29273" y="121920"/>
                      </a:lnTo>
                      <a:lnTo>
                        <a:pt x="27673" y="127000"/>
                      </a:lnTo>
                      <a:lnTo>
                        <a:pt x="25196" y="127000"/>
                      </a:lnTo>
                      <a:lnTo>
                        <a:pt x="23558" y="128270"/>
                      </a:lnTo>
                      <a:lnTo>
                        <a:pt x="23685" y="129540"/>
                      </a:lnTo>
                      <a:lnTo>
                        <a:pt x="25196" y="130810"/>
                      </a:lnTo>
                      <a:lnTo>
                        <a:pt x="26517" y="130810"/>
                      </a:lnTo>
                      <a:lnTo>
                        <a:pt x="25260" y="135890"/>
                      </a:lnTo>
                      <a:lnTo>
                        <a:pt x="24409" y="140970"/>
                      </a:lnTo>
                      <a:lnTo>
                        <a:pt x="24307" y="142240"/>
                      </a:lnTo>
                      <a:lnTo>
                        <a:pt x="24206" y="143510"/>
                      </a:lnTo>
                      <a:lnTo>
                        <a:pt x="24104" y="144780"/>
                      </a:lnTo>
                      <a:lnTo>
                        <a:pt x="24003" y="146050"/>
                      </a:lnTo>
                      <a:lnTo>
                        <a:pt x="22390" y="146050"/>
                      </a:lnTo>
                      <a:lnTo>
                        <a:pt x="21551" y="148590"/>
                      </a:lnTo>
                      <a:lnTo>
                        <a:pt x="22275" y="149860"/>
                      </a:lnTo>
                      <a:lnTo>
                        <a:pt x="23685" y="151130"/>
                      </a:lnTo>
                      <a:lnTo>
                        <a:pt x="23710" y="153670"/>
                      </a:lnTo>
                      <a:lnTo>
                        <a:pt x="20739" y="153670"/>
                      </a:lnTo>
                      <a:lnTo>
                        <a:pt x="20218" y="157480"/>
                      </a:lnTo>
                      <a:lnTo>
                        <a:pt x="21209" y="158750"/>
                      </a:lnTo>
                      <a:lnTo>
                        <a:pt x="23964" y="158750"/>
                      </a:lnTo>
                      <a:lnTo>
                        <a:pt x="24066" y="160020"/>
                      </a:lnTo>
                      <a:lnTo>
                        <a:pt x="22364" y="160020"/>
                      </a:lnTo>
                      <a:lnTo>
                        <a:pt x="21145" y="161290"/>
                      </a:lnTo>
                      <a:lnTo>
                        <a:pt x="21145" y="163830"/>
                      </a:lnTo>
                      <a:lnTo>
                        <a:pt x="22364" y="165100"/>
                      </a:lnTo>
                      <a:lnTo>
                        <a:pt x="24777" y="165100"/>
                      </a:lnTo>
                      <a:lnTo>
                        <a:pt x="25120" y="167640"/>
                      </a:lnTo>
                      <a:lnTo>
                        <a:pt x="25323" y="168910"/>
                      </a:lnTo>
                      <a:lnTo>
                        <a:pt x="24765" y="167640"/>
                      </a:lnTo>
                      <a:lnTo>
                        <a:pt x="21894" y="167640"/>
                      </a:lnTo>
                      <a:lnTo>
                        <a:pt x="20904" y="170180"/>
                      </a:lnTo>
                      <a:lnTo>
                        <a:pt x="21424" y="172720"/>
                      </a:lnTo>
                      <a:lnTo>
                        <a:pt x="22847" y="173990"/>
                      </a:lnTo>
                      <a:lnTo>
                        <a:pt x="25120" y="172720"/>
                      </a:lnTo>
                      <a:lnTo>
                        <a:pt x="25781" y="172720"/>
                      </a:lnTo>
                      <a:lnTo>
                        <a:pt x="26174" y="171450"/>
                      </a:lnTo>
                      <a:lnTo>
                        <a:pt x="26936" y="174980"/>
                      </a:lnTo>
                      <a:lnTo>
                        <a:pt x="25412" y="174256"/>
                      </a:lnTo>
                      <a:lnTo>
                        <a:pt x="22580" y="175285"/>
                      </a:lnTo>
                      <a:lnTo>
                        <a:pt x="21856" y="176860"/>
                      </a:lnTo>
                      <a:lnTo>
                        <a:pt x="22885" y="179679"/>
                      </a:lnTo>
                      <a:lnTo>
                        <a:pt x="24447" y="180416"/>
                      </a:lnTo>
                      <a:lnTo>
                        <a:pt x="27266" y="179387"/>
                      </a:lnTo>
                      <a:lnTo>
                        <a:pt x="28003" y="177825"/>
                      </a:lnTo>
                      <a:lnTo>
                        <a:pt x="27597" y="176733"/>
                      </a:lnTo>
                      <a:lnTo>
                        <a:pt x="28041" y="177800"/>
                      </a:lnTo>
                      <a:lnTo>
                        <a:pt x="29286" y="181610"/>
                      </a:lnTo>
                      <a:lnTo>
                        <a:pt x="28143" y="181610"/>
                      </a:lnTo>
                      <a:lnTo>
                        <a:pt x="26314" y="182880"/>
                      </a:lnTo>
                      <a:lnTo>
                        <a:pt x="25869" y="184150"/>
                      </a:lnTo>
                      <a:lnTo>
                        <a:pt x="27381" y="186690"/>
                      </a:lnTo>
                      <a:lnTo>
                        <a:pt x="29044" y="187960"/>
                      </a:lnTo>
                      <a:lnTo>
                        <a:pt x="30670" y="186690"/>
                      </a:lnTo>
                      <a:lnTo>
                        <a:pt x="30937" y="186690"/>
                      </a:lnTo>
                      <a:lnTo>
                        <a:pt x="31140" y="185420"/>
                      </a:lnTo>
                      <a:lnTo>
                        <a:pt x="32232" y="187960"/>
                      </a:lnTo>
                      <a:lnTo>
                        <a:pt x="30924" y="189230"/>
                      </a:lnTo>
                      <a:lnTo>
                        <a:pt x="30784" y="190500"/>
                      </a:lnTo>
                      <a:lnTo>
                        <a:pt x="32512" y="193040"/>
                      </a:lnTo>
                      <a:lnTo>
                        <a:pt x="34785" y="193040"/>
                      </a:lnTo>
                      <a:lnTo>
                        <a:pt x="35801" y="194310"/>
                      </a:lnTo>
                      <a:lnTo>
                        <a:pt x="36334" y="195580"/>
                      </a:lnTo>
                      <a:lnTo>
                        <a:pt x="36283" y="196850"/>
                      </a:lnTo>
                      <a:lnTo>
                        <a:pt x="36601" y="196850"/>
                      </a:lnTo>
                      <a:lnTo>
                        <a:pt x="37528" y="198120"/>
                      </a:lnTo>
                      <a:lnTo>
                        <a:pt x="38074" y="198120"/>
                      </a:lnTo>
                      <a:lnTo>
                        <a:pt x="40805" y="201930"/>
                      </a:lnTo>
                      <a:lnTo>
                        <a:pt x="43370" y="205092"/>
                      </a:lnTo>
                      <a:lnTo>
                        <a:pt x="42443" y="204533"/>
                      </a:lnTo>
                      <a:lnTo>
                        <a:pt x="41338" y="203885"/>
                      </a:lnTo>
                      <a:lnTo>
                        <a:pt x="39916" y="204279"/>
                      </a:lnTo>
                      <a:lnTo>
                        <a:pt x="38633" y="206489"/>
                      </a:lnTo>
                      <a:lnTo>
                        <a:pt x="39014" y="207911"/>
                      </a:lnTo>
                      <a:lnTo>
                        <a:pt x="41236" y="209194"/>
                      </a:lnTo>
                      <a:lnTo>
                        <a:pt x="42646" y="208800"/>
                      </a:lnTo>
                      <a:lnTo>
                        <a:pt x="43929" y="206590"/>
                      </a:lnTo>
                      <a:lnTo>
                        <a:pt x="43586" y="205346"/>
                      </a:lnTo>
                      <a:lnTo>
                        <a:pt x="43916" y="205740"/>
                      </a:lnTo>
                      <a:lnTo>
                        <a:pt x="47256" y="209550"/>
                      </a:lnTo>
                      <a:lnTo>
                        <a:pt x="46824" y="210820"/>
                      </a:lnTo>
                      <a:lnTo>
                        <a:pt x="47434" y="212090"/>
                      </a:lnTo>
                      <a:lnTo>
                        <a:pt x="49199" y="213360"/>
                      </a:lnTo>
                      <a:lnTo>
                        <a:pt x="50279" y="213360"/>
                      </a:lnTo>
                      <a:lnTo>
                        <a:pt x="52057" y="214630"/>
                      </a:lnTo>
                      <a:lnTo>
                        <a:pt x="53924" y="215900"/>
                      </a:lnTo>
                      <a:lnTo>
                        <a:pt x="55867" y="218440"/>
                      </a:lnTo>
                      <a:lnTo>
                        <a:pt x="55600" y="218440"/>
                      </a:lnTo>
                      <a:lnTo>
                        <a:pt x="55359" y="219710"/>
                      </a:lnTo>
                      <a:lnTo>
                        <a:pt x="56070" y="220980"/>
                      </a:lnTo>
                      <a:lnTo>
                        <a:pt x="58788" y="220980"/>
                      </a:lnTo>
                      <a:lnTo>
                        <a:pt x="61302" y="222250"/>
                      </a:lnTo>
                      <a:lnTo>
                        <a:pt x="63931" y="224790"/>
                      </a:lnTo>
                      <a:lnTo>
                        <a:pt x="66725" y="227330"/>
                      </a:lnTo>
                      <a:lnTo>
                        <a:pt x="67437" y="228600"/>
                      </a:lnTo>
                      <a:lnTo>
                        <a:pt x="68719" y="228600"/>
                      </a:lnTo>
                      <a:lnTo>
                        <a:pt x="106476" y="247650"/>
                      </a:lnTo>
                      <a:lnTo>
                        <a:pt x="152514" y="260350"/>
                      </a:lnTo>
                      <a:lnTo>
                        <a:pt x="204812" y="265430"/>
                      </a:lnTo>
                      <a:lnTo>
                        <a:pt x="261366" y="262890"/>
                      </a:lnTo>
                      <a:lnTo>
                        <a:pt x="309651" y="252730"/>
                      </a:lnTo>
                      <a:lnTo>
                        <a:pt x="324180" y="247650"/>
                      </a:lnTo>
                      <a:lnTo>
                        <a:pt x="353225" y="237490"/>
                      </a:lnTo>
                      <a:lnTo>
                        <a:pt x="390969" y="217170"/>
                      </a:lnTo>
                      <a:lnTo>
                        <a:pt x="421792" y="194310"/>
                      </a:lnTo>
                      <a:close/>
                    </a:path>
                  </a:pathLst>
                </a:custGeom>
                <a:solidFill>
                  <a:srgbClr val="FFFFFF"/>
                </a:solidFill>
              </p:spPr>
              <p:txBody>
                <a:bodyPr wrap="square" lIns="0" tIns="0" rIns="0" bIns="0" rtlCol="0"/>
                <a:lstStyle/>
                <a:p>
                  <a:endParaRPr b="1" dirty="0">
                    <a:latin typeface="Calibri" panose="020F0502020204030204" pitchFamily="34" charset="0"/>
                  </a:endParaRPr>
                </a:p>
              </p:txBody>
            </p:sp>
            <p:sp>
              <p:nvSpPr>
                <p:cNvPr id="27" name="object 34">
                  <a:extLst>
                    <a:ext uri="{FF2B5EF4-FFF2-40B4-BE49-F238E27FC236}">
                      <a16:creationId xmlns:a16="http://schemas.microsoft.com/office/drawing/2014/main" id="{BE36FFB2-BD02-46A7-779C-675B6BD2B1EB}"/>
                    </a:ext>
                  </a:extLst>
                </p:cNvPr>
                <p:cNvSpPr/>
                <p:nvPr/>
              </p:nvSpPr>
              <p:spPr>
                <a:xfrm>
                  <a:off x="8653424" y="13650708"/>
                  <a:ext cx="35560" cy="38735"/>
                </a:xfrm>
                <a:custGeom>
                  <a:avLst/>
                  <a:gdLst/>
                  <a:ahLst/>
                  <a:cxnLst/>
                  <a:rect l="l" t="t" r="r" b="b"/>
                  <a:pathLst>
                    <a:path w="35559" h="38734">
                      <a:moveTo>
                        <a:pt x="6108" y="23418"/>
                      </a:moveTo>
                      <a:lnTo>
                        <a:pt x="5956" y="21704"/>
                      </a:lnTo>
                      <a:lnTo>
                        <a:pt x="3644" y="19761"/>
                      </a:lnTo>
                      <a:lnTo>
                        <a:pt x="1930" y="19926"/>
                      </a:lnTo>
                      <a:lnTo>
                        <a:pt x="965" y="21069"/>
                      </a:lnTo>
                      <a:lnTo>
                        <a:pt x="0" y="22225"/>
                      </a:lnTo>
                      <a:lnTo>
                        <a:pt x="152" y="23952"/>
                      </a:lnTo>
                      <a:lnTo>
                        <a:pt x="2451" y="25869"/>
                      </a:lnTo>
                      <a:lnTo>
                        <a:pt x="4165" y="25730"/>
                      </a:lnTo>
                      <a:lnTo>
                        <a:pt x="6108" y="23418"/>
                      </a:lnTo>
                      <a:close/>
                    </a:path>
                    <a:path w="35559" h="38734">
                      <a:moveTo>
                        <a:pt x="10947" y="17462"/>
                      </a:moveTo>
                      <a:lnTo>
                        <a:pt x="10502" y="15798"/>
                      </a:lnTo>
                      <a:lnTo>
                        <a:pt x="7886" y="14300"/>
                      </a:lnTo>
                      <a:lnTo>
                        <a:pt x="6223" y="14732"/>
                      </a:lnTo>
                      <a:lnTo>
                        <a:pt x="4724" y="17348"/>
                      </a:lnTo>
                      <a:lnTo>
                        <a:pt x="5168" y="19011"/>
                      </a:lnTo>
                      <a:lnTo>
                        <a:pt x="6477" y="19761"/>
                      </a:lnTo>
                      <a:lnTo>
                        <a:pt x="7772" y="20510"/>
                      </a:lnTo>
                      <a:lnTo>
                        <a:pt x="9436" y="20066"/>
                      </a:lnTo>
                      <a:lnTo>
                        <a:pt x="10947" y="17462"/>
                      </a:lnTo>
                      <a:close/>
                    </a:path>
                    <a:path w="35559" h="38734">
                      <a:moveTo>
                        <a:pt x="12115" y="28765"/>
                      </a:moveTo>
                      <a:lnTo>
                        <a:pt x="11988" y="27305"/>
                      </a:lnTo>
                      <a:lnTo>
                        <a:pt x="10033" y="25666"/>
                      </a:lnTo>
                      <a:lnTo>
                        <a:pt x="8585" y="25781"/>
                      </a:lnTo>
                      <a:lnTo>
                        <a:pt x="6934" y="27749"/>
                      </a:lnTo>
                      <a:lnTo>
                        <a:pt x="7061" y="29210"/>
                      </a:lnTo>
                      <a:lnTo>
                        <a:pt x="8039" y="30035"/>
                      </a:lnTo>
                      <a:lnTo>
                        <a:pt x="9017" y="30848"/>
                      </a:lnTo>
                      <a:lnTo>
                        <a:pt x="10477" y="30734"/>
                      </a:lnTo>
                      <a:lnTo>
                        <a:pt x="11303" y="29743"/>
                      </a:lnTo>
                      <a:lnTo>
                        <a:pt x="12115" y="28765"/>
                      </a:lnTo>
                      <a:close/>
                    </a:path>
                    <a:path w="35559" h="38734">
                      <a:moveTo>
                        <a:pt x="13296" y="9677"/>
                      </a:moveTo>
                      <a:lnTo>
                        <a:pt x="12573" y="8115"/>
                      </a:lnTo>
                      <a:lnTo>
                        <a:pt x="9740" y="7086"/>
                      </a:lnTo>
                      <a:lnTo>
                        <a:pt x="8191" y="7823"/>
                      </a:lnTo>
                      <a:lnTo>
                        <a:pt x="7150" y="10642"/>
                      </a:lnTo>
                      <a:lnTo>
                        <a:pt x="7886" y="12204"/>
                      </a:lnTo>
                      <a:lnTo>
                        <a:pt x="9296" y="12712"/>
                      </a:lnTo>
                      <a:lnTo>
                        <a:pt x="10706" y="13246"/>
                      </a:lnTo>
                      <a:lnTo>
                        <a:pt x="12280" y="12509"/>
                      </a:lnTo>
                      <a:lnTo>
                        <a:pt x="12788" y="11099"/>
                      </a:lnTo>
                      <a:lnTo>
                        <a:pt x="13296" y="9677"/>
                      </a:lnTo>
                      <a:close/>
                    </a:path>
                    <a:path w="35559" h="38734">
                      <a:moveTo>
                        <a:pt x="15151" y="1943"/>
                      </a:moveTo>
                      <a:lnTo>
                        <a:pt x="14173" y="520"/>
                      </a:lnTo>
                      <a:lnTo>
                        <a:pt x="11214" y="0"/>
                      </a:lnTo>
                      <a:lnTo>
                        <a:pt x="9791" y="990"/>
                      </a:lnTo>
                      <a:lnTo>
                        <a:pt x="9271" y="3949"/>
                      </a:lnTo>
                      <a:lnTo>
                        <a:pt x="10274" y="5359"/>
                      </a:lnTo>
                      <a:lnTo>
                        <a:pt x="11747" y="5626"/>
                      </a:lnTo>
                      <a:lnTo>
                        <a:pt x="13233" y="5880"/>
                      </a:lnTo>
                      <a:lnTo>
                        <a:pt x="14643" y="4889"/>
                      </a:lnTo>
                      <a:lnTo>
                        <a:pt x="15151" y="1943"/>
                      </a:lnTo>
                      <a:close/>
                    </a:path>
                    <a:path w="35559" h="38734">
                      <a:moveTo>
                        <a:pt x="17195" y="33274"/>
                      </a:moveTo>
                      <a:lnTo>
                        <a:pt x="17081" y="32042"/>
                      </a:lnTo>
                      <a:lnTo>
                        <a:pt x="15417" y="30645"/>
                      </a:lnTo>
                      <a:lnTo>
                        <a:pt x="14173" y="30746"/>
                      </a:lnTo>
                      <a:lnTo>
                        <a:pt x="13474" y="31572"/>
                      </a:lnTo>
                      <a:lnTo>
                        <a:pt x="12776" y="32410"/>
                      </a:lnTo>
                      <a:lnTo>
                        <a:pt x="12890" y="33655"/>
                      </a:lnTo>
                      <a:lnTo>
                        <a:pt x="13716" y="34353"/>
                      </a:lnTo>
                      <a:lnTo>
                        <a:pt x="14554" y="35039"/>
                      </a:lnTo>
                      <a:lnTo>
                        <a:pt x="15786" y="34937"/>
                      </a:lnTo>
                      <a:lnTo>
                        <a:pt x="17195" y="33274"/>
                      </a:lnTo>
                      <a:close/>
                    </a:path>
                    <a:path w="35559" h="38734">
                      <a:moveTo>
                        <a:pt x="17792" y="21678"/>
                      </a:moveTo>
                      <a:lnTo>
                        <a:pt x="17424" y="20269"/>
                      </a:lnTo>
                      <a:lnTo>
                        <a:pt x="16306" y="19634"/>
                      </a:lnTo>
                      <a:lnTo>
                        <a:pt x="15201" y="18986"/>
                      </a:lnTo>
                      <a:lnTo>
                        <a:pt x="13792" y="19367"/>
                      </a:lnTo>
                      <a:lnTo>
                        <a:pt x="12509" y="21577"/>
                      </a:lnTo>
                      <a:lnTo>
                        <a:pt x="12890" y="22999"/>
                      </a:lnTo>
                      <a:lnTo>
                        <a:pt x="15113" y="24269"/>
                      </a:lnTo>
                      <a:lnTo>
                        <a:pt x="16522" y="23901"/>
                      </a:lnTo>
                      <a:lnTo>
                        <a:pt x="17792" y="21678"/>
                      </a:lnTo>
                      <a:close/>
                    </a:path>
                    <a:path w="35559" h="38734">
                      <a:moveTo>
                        <a:pt x="20777" y="12649"/>
                      </a:moveTo>
                      <a:lnTo>
                        <a:pt x="20167" y="11315"/>
                      </a:lnTo>
                      <a:lnTo>
                        <a:pt x="17767" y="10452"/>
                      </a:lnTo>
                      <a:lnTo>
                        <a:pt x="16433" y="11061"/>
                      </a:lnTo>
                      <a:lnTo>
                        <a:pt x="15557" y="13462"/>
                      </a:lnTo>
                      <a:lnTo>
                        <a:pt x="16179" y="14782"/>
                      </a:lnTo>
                      <a:lnTo>
                        <a:pt x="18580" y="15671"/>
                      </a:lnTo>
                      <a:lnTo>
                        <a:pt x="19913" y="15049"/>
                      </a:lnTo>
                      <a:lnTo>
                        <a:pt x="20345" y="13843"/>
                      </a:lnTo>
                      <a:lnTo>
                        <a:pt x="20777" y="12649"/>
                      </a:lnTo>
                      <a:close/>
                    </a:path>
                    <a:path w="35559" h="38734">
                      <a:moveTo>
                        <a:pt x="21539" y="37134"/>
                      </a:moveTo>
                      <a:lnTo>
                        <a:pt x="21437" y="36080"/>
                      </a:lnTo>
                      <a:lnTo>
                        <a:pt x="20726" y="35483"/>
                      </a:lnTo>
                      <a:lnTo>
                        <a:pt x="20015" y="34899"/>
                      </a:lnTo>
                      <a:lnTo>
                        <a:pt x="18973" y="34975"/>
                      </a:lnTo>
                      <a:lnTo>
                        <a:pt x="17780" y="36398"/>
                      </a:lnTo>
                      <a:lnTo>
                        <a:pt x="17868" y="37452"/>
                      </a:lnTo>
                      <a:lnTo>
                        <a:pt x="18580" y="38049"/>
                      </a:lnTo>
                      <a:lnTo>
                        <a:pt x="19291" y="38633"/>
                      </a:lnTo>
                      <a:lnTo>
                        <a:pt x="20345" y="38544"/>
                      </a:lnTo>
                      <a:lnTo>
                        <a:pt x="20929" y="37846"/>
                      </a:lnTo>
                      <a:lnTo>
                        <a:pt x="21539" y="37134"/>
                      </a:lnTo>
                      <a:close/>
                    </a:path>
                    <a:path w="35559" h="38734">
                      <a:moveTo>
                        <a:pt x="23037" y="3556"/>
                      </a:moveTo>
                      <a:lnTo>
                        <a:pt x="22199" y="2362"/>
                      </a:lnTo>
                      <a:lnTo>
                        <a:pt x="20942" y="2133"/>
                      </a:lnTo>
                      <a:lnTo>
                        <a:pt x="19685" y="1917"/>
                      </a:lnTo>
                      <a:lnTo>
                        <a:pt x="18478" y="2755"/>
                      </a:lnTo>
                      <a:lnTo>
                        <a:pt x="18046" y="5270"/>
                      </a:lnTo>
                      <a:lnTo>
                        <a:pt x="18884" y="6464"/>
                      </a:lnTo>
                      <a:lnTo>
                        <a:pt x="21399" y="6908"/>
                      </a:lnTo>
                      <a:lnTo>
                        <a:pt x="22593" y="6070"/>
                      </a:lnTo>
                      <a:lnTo>
                        <a:pt x="22821" y="4813"/>
                      </a:lnTo>
                      <a:lnTo>
                        <a:pt x="23037" y="3556"/>
                      </a:lnTo>
                      <a:close/>
                    </a:path>
                    <a:path w="35559" h="38734">
                      <a:moveTo>
                        <a:pt x="23571" y="25247"/>
                      </a:moveTo>
                      <a:lnTo>
                        <a:pt x="23253" y="24041"/>
                      </a:lnTo>
                      <a:lnTo>
                        <a:pt x="22313" y="23495"/>
                      </a:lnTo>
                      <a:lnTo>
                        <a:pt x="21374" y="22948"/>
                      </a:lnTo>
                      <a:lnTo>
                        <a:pt x="20167" y="23279"/>
                      </a:lnTo>
                      <a:lnTo>
                        <a:pt x="19621" y="24218"/>
                      </a:lnTo>
                      <a:lnTo>
                        <a:pt x="19075" y="25158"/>
                      </a:lnTo>
                      <a:lnTo>
                        <a:pt x="19405" y="26352"/>
                      </a:lnTo>
                      <a:lnTo>
                        <a:pt x="21285" y="27444"/>
                      </a:lnTo>
                      <a:lnTo>
                        <a:pt x="22479" y="27114"/>
                      </a:lnTo>
                      <a:lnTo>
                        <a:pt x="23025" y="26187"/>
                      </a:lnTo>
                      <a:lnTo>
                        <a:pt x="23571" y="25247"/>
                      </a:lnTo>
                      <a:close/>
                    </a:path>
                    <a:path w="35559" h="38734">
                      <a:moveTo>
                        <a:pt x="27089" y="15151"/>
                      </a:moveTo>
                      <a:lnTo>
                        <a:pt x="26568" y="14020"/>
                      </a:lnTo>
                      <a:lnTo>
                        <a:pt x="24523" y="13271"/>
                      </a:lnTo>
                      <a:lnTo>
                        <a:pt x="23393" y="13804"/>
                      </a:lnTo>
                      <a:lnTo>
                        <a:pt x="22656" y="15836"/>
                      </a:lnTo>
                      <a:lnTo>
                        <a:pt x="23177" y="16967"/>
                      </a:lnTo>
                      <a:lnTo>
                        <a:pt x="24206" y="17348"/>
                      </a:lnTo>
                      <a:lnTo>
                        <a:pt x="25222" y="17716"/>
                      </a:lnTo>
                      <a:lnTo>
                        <a:pt x="26352" y="17183"/>
                      </a:lnTo>
                      <a:lnTo>
                        <a:pt x="27089" y="15151"/>
                      </a:lnTo>
                      <a:close/>
                    </a:path>
                    <a:path w="35559" h="38734">
                      <a:moveTo>
                        <a:pt x="28511" y="28282"/>
                      </a:moveTo>
                      <a:lnTo>
                        <a:pt x="28244" y="27266"/>
                      </a:lnTo>
                      <a:lnTo>
                        <a:pt x="26644" y="26339"/>
                      </a:lnTo>
                      <a:lnTo>
                        <a:pt x="25615" y="26619"/>
                      </a:lnTo>
                      <a:lnTo>
                        <a:pt x="25158" y="27406"/>
                      </a:lnTo>
                      <a:lnTo>
                        <a:pt x="24701" y="28206"/>
                      </a:lnTo>
                      <a:lnTo>
                        <a:pt x="24968" y="29235"/>
                      </a:lnTo>
                      <a:lnTo>
                        <a:pt x="25768" y="29692"/>
                      </a:lnTo>
                      <a:lnTo>
                        <a:pt x="26568" y="30149"/>
                      </a:lnTo>
                      <a:lnTo>
                        <a:pt x="27597" y="29883"/>
                      </a:lnTo>
                      <a:lnTo>
                        <a:pt x="28511" y="28282"/>
                      </a:lnTo>
                      <a:close/>
                    </a:path>
                    <a:path w="35559" h="38734">
                      <a:moveTo>
                        <a:pt x="29679" y="4927"/>
                      </a:moveTo>
                      <a:lnTo>
                        <a:pt x="28968" y="3911"/>
                      </a:lnTo>
                      <a:lnTo>
                        <a:pt x="26835" y="3517"/>
                      </a:lnTo>
                      <a:lnTo>
                        <a:pt x="25819" y="4241"/>
                      </a:lnTo>
                      <a:lnTo>
                        <a:pt x="25438" y="6375"/>
                      </a:lnTo>
                      <a:lnTo>
                        <a:pt x="26162" y="7404"/>
                      </a:lnTo>
                      <a:lnTo>
                        <a:pt x="27216" y="7581"/>
                      </a:lnTo>
                      <a:lnTo>
                        <a:pt x="28295" y="7785"/>
                      </a:lnTo>
                      <a:lnTo>
                        <a:pt x="29311" y="7061"/>
                      </a:lnTo>
                      <a:lnTo>
                        <a:pt x="29502" y="5994"/>
                      </a:lnTo>
                      <a:lnTo>
                        <a:pt x="29679" y="4927"/>
                      </a:lnTo>
                      <a:close/>
                    </a:path>
                    <a:path w="35559" h="38734">
                      <a:moveTo>
                        <a:pt x="32486" y="17297"/>
                      </a:moveTo>
                      <a:lnTo>
                        <a:pt x="32042" y="16332"/>
                      </a:lnTo>
                      <a:lnTo>
                        <a:pt x="30302" y="15697"/>
                      </a:lnTo>
                      <a:lnTo>
                        <a:pt x="29337" y="16141"/>
                      </a:lnTo>
                      <a:lnTo>
                        <a:pt x="28714" y="17881"/>
                      </a:lnTo>
                      <a:lnTo>
                        <a:pt x="29159" y="18834"/>
                      </a:lnTo>
                      <a:lnTo>
                        <a:pt x="30022" y="19151"/>
                      </a:lnTo>
                      <a:lnTo>
                        <a:pt x="30899" y="19469"/>
                      </a:lnTo>
                      <a:lnTo>
                        <a:pt x="31851" y="19024"/>
                      </a:lnTo>
                      <a:lnTo>
                        <a:pt x="32486" y="17297"/>
                      </a:lnTo>
                      <a:close/>
                    </a:path>
                    <a:path w="35559" h="38734">
                      <a:moveTo>
                        <a:pt x="35369" y="6096"/>
                      </a:moveTo>
                      <a:lnTo>
                        <a:pt x="34759" y="5232"/>
                      </a:lnTo>
                      <a:lnTo>
                        <a:pt x="33858" y="5067"/>
                      </a:lnTo>
                      <a:lnTo>
                        <a:pt x="32943" y="4902"/>
                      </a:lnTo>
                      <a:lnTo>
                        <a:pt x="32080" y="5511"/>
                      </a:lnTo>
                      <a:lnTo>
                        <a:pt x="31762" y="7327"/>
                      </a:lnTo>
                      <a:lnTo>
                        <a:pt x="32372" y="8204"/>
                      </a:lnTo>
                      <a:lnTo>
                        <a:pt x="33274" y="8356"/>
                      </a:lnTo>
                      <a:lnTo>
                        <a:pt x="34188" y="8521"/>
                      </a:lnTo>
                      <a:lnTo>
                        <a:pt x="35052" y="7912"/>
                      </a:lnTo>
                      <a:lnTo>
                        <a:pt x="35217" y="6997"/>
                      </a:lnTo>
                      <a:lnTo>
                        <a:pt x="35369" y="6096"/>
                      </a:lnTo>
                      <a:close/>
                    </a:path>
                  </a:pathLst>
                </a:custGeom>
                <a:solidFill>
                  <a:srgbClr val="FFFFFF"/>
                </a:solidFill>
              </p:spPr>
              <p:txBody>
                <a:bodyPr wrap="square" lIns="0" tIns="0" rIns="0" bIns="0" rtlCol="0"/>
                <a:lstStyle/>
                <a:p>
                  <a:endParaRPr b="1" dirty="0">
                    <a:latin typeface="Calibri" panose="020F0502020204030204" pitchFamily="34" charset="0"/>
                  </a:endParaRPr>
                </a:p>
              </p:txBody>
            </p:sp>
            <p:pic>
              <p:nvPicPr>
                <p:cNvPr id="28" name="object 35">
                  <a:extLst>
                    <a:ext uri="{FF2B5EF4-FFF2-40B4-BE49-F238E27FC236}">
                      <a16:creationId xmlns:a16="http://schemas.microsoft.com/office/drawing/2014/main" id="{28E2CD88-83CD-673C-4B52-AC5F8A39DD31}"/>
                    </a:ext>
                  </a:extLst>
                </p:cNvPr>
                <p:cNvPicPr/>
                <p:nvPr/>
              </p:nvPicPr>
              <p:blipFill>
                <a:blip r:embed="rId6" cstate="print"/>
                <a:stretch>
                  <a:fillRect/>
                </a:stretch>
              </p:blipFill>
              <p:spPr>
                <a:xfrm>
                  <a:off x="8436737" y="13908683"/>
                  <a:ext cx="396224" cy="103855"/>
                </a:xfrm>
                <a:prstGeom prst="rect">
                  <a:avLst/>
                </a:prstGeom>
              </p:spPr>
            </p:pic>
            <p:pic>
              <p:nvPicPr>
                <p:cNvPr id="29" name="object 36">
                  <a:extLst>
                    <a:ext uri="{FF2B5EF4-FFF2-40B4-BE49-F238E27FC236}">
                      <a16:creationId xmlns:a16="http://schemas.microsoft.com/office/drawing/2014/main" id="{0AE91E4A-351C-C0AF-919B-BE90961BA63E}"/>
                    </a:ext>
                  </a:extLst>
                </p:cNvPr>
                <p:cNvPicPr/>
                <p:nvPr/>
              </p:nvPicPr>
              <p:blipFill>
                <a:blip r:embed="rId7" cstate="print"/>
                <a:stretch>
                  <a:fillRect/>
                </a:stretch>
              </p:blipFill>
              <p:spPr>
                <a:xfrm>
                  <a:off x="8885452" y="13906962"/>
                  <a:ext cx="423687" cy="105575"/>
                </a:xfrm>
                <a:prstGeom prst="rect">
                  <a:avLst/>
                </a:prstGeom>
              </p:spPr>
            </p:pic>
            <p:sp>
              <p:nvSpPr>
                <p:cNvPr id="31" name="object 37">
                  <a:extLst>
                    <a:ext uri="{FF2B5EF4-FFF2-40B4-BE49-F238E27FC236}">
                      <a16:creationId xmlns:a16="http://schemas.microsoft.com/office/drawing/2014/main" id="{4E423365-84D4-B1AB-6184-15DB75456D25}"/>
                    </a:ext>
                  </a:extLst>
                </p:cNvPr>
                <p:cNvSpPr/>
                <p:nvPr/>
              </p:nvSpPr>
              <p:spPr>
                <a:xfrm>
                  <a:off x="8549297" y="14046021"/>
                  <a:ext cx="645795" cy="102235"/>
                </a:xfrm>
                <a:custGeom>
                  <a:avLst/>
                  <a:gdLst/>
                  <a:ahLst/>
                  <a:cxnLst/>
                  <a:rect l="l" t="t" r="r" b="b"/>
                  <a:pathLst>
                    <a:path w="645795" h="102234">
                      <a:moveTo>
                        <a:pt x="79463" y="39458"/>
                      </a:moveTo>
                      <a:lnTo>
                        <a:pt x="76504" y="23901"/>
                      </a:lnTo>
                      <a:lnTo>
                        <a:pt x="68287" y="11455"/>
                      </a:lnTo>
                      <a:lnTo>
                        <a:pt x="68287" y="39458"/>
                      </a:lnTo>
                      <a:lnTo>
                        <a:pt x="66141" y="51536"/>
                      </a:lnTo>
                      <a:lnTo>
                        <a:pt x="60198" y="61239"/>
                      </a:lnTo>
                      <a:lnTo>
                        <a:pt x="51181" y="67691"/>
                      </a:lnTo>
                      <a:lnTo>
                        <a:pt x="39789" y="70040"/>
                      </a:lnTo>
                      <a:lnTo>
                        <a:pt x="28384" y="67691"/>
                      </a:lnTo>
                      <a:lnTo>
                        <a:pt x="19316" y="61239"/>
                      </a:lnTo>
                      <a:lnTo>
                        <a:pt x="13335" y="51536"/>
                      </a:lnTo>
                      <a:lnTo>
                        <a:pt x="11188" y="39458"/>
                      </a:lnTo>
                      <a:lnTo>
                        <a:pt x="13335" y="27774"/>
                      </a:lnTo>
                      <a:lnTo>
                        <a:pt x="19316" y="18427"/>
                      </a:lnTo>
                      <a:lnTo>
                        <a:pt x="28384" y="12217"/>
                      </a:lnTo>
                      <a:lnTo>
                        <a:pt x="39789" y="9969"/>
                      </a:lnTo>
                      <a:lnTo>
                        <a:pt x="51181" y="12217"/>
                      </a:lnTo>
                      <a:lnTo>
                        <a:pt x="60198" y="18427"/>
                      </a:lnTo>
                      <a:lnTo>
                        <a:pt x="66141" y="27774"/>
                      </a:lnTo>
                      <a:lnTo>
                        <a:pt x="68287" y="39458"/>
                      </a:lnTo>
                      <a:lnTo>
                        <a:pt x="68287" y="11455"/>
                      </a:lnTo>
                      <a:lnTo>
                        <a:pt x="66128" y="9969"/>
                      </a:lnTo>
                      <a:lnTo>
                        <a:pt x="55702" y="3035"/>
                      </a:lnTo>
                      <a:lnTo>
                        <a:pt x="39789" y="0"/>
                      </a:lnTo>
                      <a:lnTo>
                        <a:pt x="23863" y="3035"/>
                      </a:lnTo>
                      <a:lnTo>
                        <a:pt x="11264" y="11391"/>
                      </a:lnTo>
                      <a:lnTo>
                        <a:pt x="2984" y="23901"/>
                      </a:lnTo>
                      <a:lnTo>
                        <a:pt x="0" y="39458"/>
                      </a:lnTo>
                      <a:lnTo>
                        <a:pt x="2984" y="55410"/>
                      </a:lnTo>
                      <a:lnTo>
                        <a:pt x="11264" y="68287"/>
                      </a:lnTo>
                      <a:lnTo>
                        <a:pt x="23863" y="76873"/>
                      </a:lnTo>
                      <a:lnTo>
                        <a:pt x="39789" y="80010"/>
                      </a:lnTo>
                      <a:lnTo>
                        <a:pt x="55702" y="76873"/>
                      </a:lnTo>
                      <a:lnTo>
                        <a:pt x="65697" y="70040"/>
                      </a:lnTo>
                      <a:lnTo>
                        <a:pt x="68249" y="68287"/>
                      </a:lnTo>
                      <a:lnTo>
                        <a:pt x="76504" y="55410"/>
                      </a:lnTo>
                      <a:lnTo>
                        <a:pt x="79463" y="39458"/>
                      </a:lnTo>
                      <a:close/>
                    </a:path>
                    <a:path w="645795" h="102234">
                      <a:moveTo>
                        <a:pt x="123431" y="24003"/>
                      </a:moveTo>
                      <a:lnTo>
                        <a:pt x="122440" y="22796"/>
                      </a:lnTo>
                      <a:lnTo>
                        <a:pt x="111594" y="22796"/>
                      </a:lnTo>
                      <a:lnTo>
                        <a:pt x="105346" y="30035"/>
                      </a:lnTo>
                      <a:lnTo>
                        <a:pt x="102933" y="37376"/>
                      </a:lnTo>
                      <a:lnTo>
                        <a:pt x="102717" y="37376"/>
                      </a:lnTo>
                      <a:lnTo>
                        <a:pt x="103035" y="35509"/>
                      </a:lnTo>
                      <a:lnTo>
                        <a:pt x="103035" y="24434"/>
                      </a:lnTo>
                      <a:lnTo>
                        <a:pt x="101828" y="23241"/>
                      </a:lnTo>
                      <a:lnTo>
                        <a:pt x="94056" y="23241"/>
                      </a:lnTo>
                      <a:lnTo>
                        <a:pt x="92735" y="24434"/>
                      </a:lnTo>
                      <a:lnTo>
                        <a:pt x="92735" y="77495"/>
                      </a:lnTo>
                      <a:lnTo>
                        <a:pt x="94056" y="78701"/>
                      </a:lnTo>
                      <a:lnTo>
                        <a:pt x="102171" y="78701"/>
                      </a:lnTo>
                      <a:lnTo>
                        <a:pt x="103365" y="77495"/>
                      </a:lnTo>
                      <a:lnTo>
                        <a:pt x="103365" y="55791"/>
                      </a:lnTo>
                      <a:lnTo>
                        <a:pt x="104355" y="47625"/>
                      </a:lnTo>
                      <a:lnTo>
                        <a:pt x="107353" y="40335"/>
                      </a:lnTo>
                      <a:lnTo>
                        <a:pt x="110197" y="37376"/>
                      </a:lnTo>
                      <a:lnTo>
                        <a:pt x="112395" y="35102"/>
                      </a:lnTo>
                      <a:lnTo>
                        <a:pt x="119481" y="33108"/>
                      </a:lnTo>
                      <a:lnTo>
                        <a:pt x="122008" y="33108"/>
                      </a:lnTo>
                      <a:lnTo>
                        <a:pt x="123431" y="31902"/>
                      </a:lnTo>
                      <a:lnTo>
                        <a:pt x="123431" y="24003"/>
                      </a:lnTo>
                      <a:close/>
                    </a:path>
                    <a:path w="645795" h="102234">
                      <a:moveTo>
                        <a:pt x="180314" y="24447"/>
                      </a:moveTo>
                      <a:lnTo>
                        <a:pt x="179108" y="23241"/>
                      </a:lnTo>
                      <a:lnTo>
                        <a:pt x="171653" y="23241"/>
                      </a:lnTo>
                      <a:lnTo>
                        <a:pt x="170446" y="24447"/>
                      </a:lnTo>
                      <a:lnTo>
                        <a:pt x="170446" y="30581"/>
                      </a:lnTo>
                      <a:lnTo>
                        <a:pt x="170662" y="31229"/>
                      </a:lnTo>
                      <a:lnTo>
                        <a:pt x="170446" y="31229"/>
                      </a:lnTo>
                      <a:lnTo>
                        <a:pt x="169900" y="29832"/>
                      </a:lnTo>
                      <a:lnTo>
                        <a:pt x="169900" y="35293"/>
                      </a:lnTo>
                      <a:lnTo>
                        <a:pt x="169900" y="64223"/>
                      </a:lnTo>
                      <a:lnTo>
                        <a:pt x="162890" y="68834"/>
                      </a:lnTo>
                      <a:lnTo>
                        <a:pt x="155219" y="68834"/>
                      </a:lnTo>
                      <a:lnTo>
                        <a:pt x="139217" y="38138"/>
                      </a:lnTo>
                      <a:lnTo>
                        <a:pt x="144513" y="31229"/>
                      </a:lnTo>
                      <a:lnTo>
                        <a:pt x="162953" y="31229"/>
                      </a:lnTo>
                      <a:lnTo>
                        <a:pt x="169900" y="35293"/>
                      </a:lnTo>
                      <a:lnTo>
                        <a:pt x="169900" y="29832"/>
                      </a:lnTo>
                      <a:lnTo>
                        <a:pt x="166839" y="21920"/>
                      </a:lnTo>
                      <a:lnTo>
                        <a:pt x="153136" y="21920"/>
                      </a:lnTo>
                      <a:lnTo>
                        <a:pt x="142519" y="24015"/>
                      </a:lnTo>
                      <a:lnTo>
                        <a:pt x="134747" y="29806"/>
                      </a:lnTo>
                      <a:lnTo>
                        <a:pt x="129984" y="38569"/>
                      </a:lnTo>
                      <a:lnTo>
                        <a:pt x="128435" y="49110"/>
                      </a:lnTo>
                      <a:lnTo>
                        <a:pt x="128371" y="49542"/>
                      </a:lnTo>
                      <a:lnTo>
                        <a:pt x="130086" y="60833"/>
                      </a:lnTo>
                      <a:lnTo>
                        <a:pt x="135026" y="69875"/>
                      </a:lnTo>
                      <a:lnTo>
                        <a:pt x="142887" y="75869"/>
                      </a:lnTo>
                      <a:lnTo>
                        <a:pt x="153352" y="78041"/>
                      </a:lnTo>
                      <a:lnTo>
                        <a:pt x="161353" y="78041"/>
                      </a:lnTo>
                      <a:lnTo>
                        <a:pt x="166611" y="74422"/>
                      </a:lnTo>
                      <a:lnTo>
                        <a:pt x="169672" y="68834"/>
                      </a:lnTo>
                      <a:lnTo>
                        <a:pt x="169799" y="68618"/>
                      </a:lnTo>
                      <a:lnTo>
                        <a:pt x="170014" y="68618"/>
                      </a:lnTo>
                      <a:lnTo>
                        <a:pt x="169773" y="69875"/>
                      </a:lnTo>
                      <a:lnTo>
                        <a:pt x="169684" y="88226"/>
                      </a:lnTo>
                      <a:lnTo>
                        <a:pt x="161683" y="92506"/>
                      </a:lnTo>
                      <a:lnTo>
                        <a:pt x="146672" y="92506"/>
                      </a:lnTo>
                      <a:lnTo>
                        <a:pt x="137909" y="89217"/>
                      </a:lnTo>
                      <a:lnTo>
                        <a:pt x="136588" y="89763"/>
                      </a:lnTo>
                      <a:lnTo>
                        <a:pt x="135597" y="91948"/>
                      </a:lnTo>
                      <a:lnTo>
                        <a:pt x="134835" y="93814"/>
                      </a:lnTo>
                      <a:lnTo>
                        <a:pt x="133934" y="95910"/>
                      </a:lnTo>
                      <a:lnTo>
                        <a:pt x="133845" y="96126"/>
                      </a:lnTo>
                      <a:lnTo>
                        <a:pt x="134391" y="97650"/>
                      </a:lnTo>
                      <a:lnTo>
                        <a:pt x="140970" y="100507"/>
                      </a:lnTo>
                      <a:lnTo>
                        <a:pt x="146786" y="101714"/>
                      </a:lnTo>
                      <a:lnTo>
                        <a:pt x="152806" y="101714"/>
                      </a:lnTo>
                      <a:lnTo>
                        <a:pt x="162788" y="100330"/>
                      </a:lnTo>
                      <a:lnTo>
                        <a:pt x="171615" y="95910"/>
                      </a:lnTo>
                      <a:lnTo>
                        <a:pt x="174345" y="92506"/>
                      </a:lnTo>
                      <a:lnTo>
                        <a:pt x="177787" y="88226"/>
                      </a:lnTo>
                      <a:lnTo>
                        <a:pt x="177914" y="88074"/>
                      </a:lnTo>
                      <a:lnTo>
                        <a:pt x="180314" y="76390"/>
                      </a:lnTo>
                      <a:lnTo>
                        <a:pt x="180314" y="68618"/>
                      </a:lnTo>
                      <a:lnTo>
                        <a:pt x="180314" y="24447"/>
                      </a:lnTo>
                      <a:close/>
                    </a:path>
                    <a:path w="645795" h="102234">
                      <a:moveTo>
                        <a:pt x="238963" y="43624"/>
                      </a:moveTo>
                      <a:lnTo>
                        <a:pt x="237667" y="35394"/>
                      </a:lnTo>
                      <a:lnTo>
                        <a:pt x="237617" y="35077"/>
                      </a:lnTo>
                      <a:lnTo>
                        <a:pt x="237515" y="34417"/>
                      </a:lnTo>
                      <a:lnTo>
                        <a:pt x="237286" y="33985"/>
                      </a:lnTo>
                      <a:lnTo>
                        <a:pt x="235369" y="30911"/>
                      </a:lnTo>
                      <a:lnTo>
                        <a:pt x="233235" y="27508"/>
                      </a:lnTo>
                      <a:lnTo>
                        <a:pt x="228434" y="24587"/>
                      </a:lnTo>
                      <a:lnTo>
                        <a:pt x="228434" y="51511"/>
                      </a:lnTo>
                      <a:lnTo>
                        <a:pt x="228434" y="62141"/>
                      </a:lnTo>
                      <a:lnTo>
                        <a:pt x="222732" y="71577"/>
                      </a:lnTo>
                      <a:lnTo>
                        <a:pt x="206629" y="71577"/>
                      </a:lnTo>
                      <a:lnTo>
                        <a:pt x="203123" y="67081"/>
                      </a:lnTo>
                      <a:lnTo>
                        <a:pt x="203123" y="52171"/>
                      </a:lnTo>
                      <a:lnTo>
                        <a:pt x="217805" y="51511"/>
                      </a:lnTo>
                      <a:lnTo>
                        <a:pt x="228434" y="51511"/>
                      </a:lnTo>
                      <a:lnTo>
                        <a:pt x="228434" y="24587"/>
                      </a:lnTo>
                      <a:lnTo>
                        <a:pt x="226390" y="23342"/>
                      </a:lnTo>
                      <a:lnTo>
                        <a:pt x="217157" y="21920"/>
                      </a:lnTo>
                      <a:lnTo>
                        <a:pt x="208711" y="21920"/>
                      </a:lnTo>
                      <a:lnTo>
                        <a:pt x="202463" y="24777"/>
                      </a:lnTo>
                      <a:lnTo>
                        <a:pt x="197205" y="27736"/>
                      </a:lnTo>
                      <a:lnTo>
                        <a:pt x="196875" y="29489"/>
                      </a:lnTo>
                      <a:lnTo>
                        <a:pt x="197967" y="31572"/>
                      </a:lnTo>
                      <a:lnTo>
                        <a:pt x="198843" y="33108"/>
                      </a:lnTo>
                      <a:lnTo>
                        <a:pt x="200063" y="35077"/>
                      </a:lnTo>
                      <a:lnTo>
                        <a:pt x="201688" y="35394"/>
                      </a:lnTo>
                      <a:lnTo>
                        <a:pt x="203771" y="34417"/>
                      </a:lnTo>
                      <a:lnTo>
                        <a:pt x="206095" y="33108"/>
                      </a:lnTo>
                      <a:lnTo>
                        <a:pt x="210794" y="30911"/>
                      </a:lnTo>
                      <a:lnTo>
                        <a:pt x="223075" y="30911"/>
                      </a:lnTo>
                      <a:lnTo>
                        <a:pt x="228333" y="33985"/>
                      </a:lnTo>
                      <a:lnTo>
                        <a:pt x="228333" y="44500"/>
                      </a:lnTo>
                      <a:lnTo>
                        <a:pt x="225488" y="44500"/>
                      </a:lnTo>
                      <a:lnTo>
                        <a:pt x="215455" y="45059"/>
                      </a:lnTo>
                      <a:lnTo>
                        <a:pt x="204622" y="47586"/>
                      </a:lnTo>
                      <a:lnTo>
                        <a:pt x="195935" y="53327"/>
                      </a:lnTo>
                      <a:lnTo>
                        <a:pt x="192379" y="63576"/>
                      </a:lnTo>
                      <a:lnTo>
                        <a:pt x="192379" y="73977"/>
                      </a:lnTo>
                      <a:lnTo>
                        <a:pt x="201256" y="80010"/>
                      </a:lnTo>
                      <a:lnTo>
                        <a:pt x="223951" y="80010"/>
                      </a:lnTo>
                      <a:lnTo>
                        <a:pt x="227685" y="71577"/>
                      </a:lnTo>
                      <a:lnTo>
                        <a:pt x="229095" y="68389"/>
                      </a:lnTo>
                      <a:lnTo>
                        <a:pt x="229311" y="68389"/>
                      </a:lnTo>
                      <a:lnTo>
                        <a:pt x="228993" y="69710"/>
                      </a:lnTo>
                      <a:lnTo>
                        <a:pt x="228993" y="77495"/>
                      </a:lnTo>
                      <a:lnTo>
                        <a:pt x="230301" y="78689"/>
                      </a:lnTo>
                      <a:lnTo>
                        <a:pt x="237642" y="78689"/>
                      </a:lnTo>
                      <a:lnTo>
                        <a:pt x="238963" y="77495"/>
                      </a:lnTo>
                      <a:lnTo>
                        <a:pt x="238963" y="68389"/>
                      </a:lnTo>
                      <a:lnTo>
                        <a:pt x="238963" y="51511"/>
                      </a:lnTo>
                      <a:lnTo>
                        <a:pt x="238963" y="43624"/>
                      </a:lnTo>
                      <a:close/>
                    </a:path>
                    <a:path w="645795" h="102234">
                      <a:moveTo>
                        <a:pt x="304838" y="43180"/>
                      </a:moveTo>
                      <a:lnTo>
                        <a:pt x="303707" y="33896"/>
                      </a:lnTo>
                      <a:lnTo>
                        <a:pt x="302552" y="31686"/>
                      </a:lnTo>
                      <a:lnTo>
                        <a:pt x="300253" y="27254"/>
                      </a:lnTo>
                      <a:lnTo>
                        <a:pt x="294335" y="23253"/>
                      </a:lnTo>
                      <a:lnTo>
                        <a:pt x="285877" y="21920"/>
                      </a:lnTo>
                      <a:lnTo>
                        <a:pt x="273710" y="21920"/>
                      </a:lnTo>
                      <a:lnTo>
                        <a:pt x="267030" y="30149"/>
                      </a:lnTo>
                      <a:lnTo>
                        <a:pt x="264833" y="34963"/>
                      </a:lnTo>
                      <a:lnTo>
                        <a:pt x="264604" y="34963"/>
                      </a:lnTo>
                      <a:lnTo>
                        <a:pt x="264833" y="33896"/>
                      </a:lnTo>
                      <a:lnTo>
                        <a:pt x="264934" y="24447"/>
                      </a:lnTo>
                      <a:lnTo>
                        <a:pt x="263753" y="23253"/>
                      </a:lnTo>
                      <a:lnTo>
                        <a:pt x="255943" y="23253"/>
                      </a:lnTo>
                      <a:lnTo>
                        <a:pt x="254647" y="24447"/>
                      </a:lnTo>
                      <a:lnTo>
                        <a:pt x="254647" y="77495"/>
                      </a:lnTo>
                      <a:lnTo>
                        <a:pt x="255955" y="78689"/>
                      </a:lnTo>
                      <a:lnTo>
                        <a:pt x="264071" y="78689"/>
                      </a:lnTo>
                      <a:lnTo>
                        <a:pt x="265277" y="77495"/>
                      </a:lnTo>
                      <a:lnTo>
                        <a:pt x="265277" y="52171"/>
                      </a:lnTo>
                      <a:lnTo>
                        <a:pt x="266661" y="44119"/>
                      </a:lnTo>
                      <a:lnTo>
                        <a:pt x="270383" y="37820"/>
                      </a:lnTo>
                      <a:lnTo>
                        <a:pt x="270510" y="37604"/>
                      </a:lnTo>
                      <a:lnTo>
                        <a:pt x="274078" y="34963"/>
                      </a:lnTo>
                      <a:lnTo>
                        <a:pt x="276377" y="33261"/>
                      </a:lnTo>
                      <a:lnTo>
                        <a:pt x="283794" y="31686"/>
                      </a:lnTo>
                      <a:lnTo>
                        <a:pt x="292671" y="31686"/>
                      </a:lnTo>
                      <a:lnTo>
                        <a:pt x="294157" y="37604"/>
                      </a:lnTo>
                      <a:lnTo>
                        <a:pt x="294208" y="77495"/>
                      </a:lnTo>
                      <a:lnTo>
                        <a:pt x="295529" y="78689"/>
                      </a:lnTo>
                      <a:lnTo>
                        <a:pt x="303631" y="78689"/>
                      </a:lnTo>
                      <a:lnTo>
                        <a:pt x="304838" y="77495"/>
                      </a:lnTo>
                      <a:lnTo>
                        <a:pt x="304838" y="43180"/>
                      </a:lnTo>
                      <a:close/>
                    </a:path>
                    <a:path w="645795" h="102234">
                      <a:moveTo>
                        <a:pt x="331152" y="24434"/>
                      </a:moveTo>
                      <a:lnTo>
                        <a:pt x="329946" y="23241"/>
                      </a:lnTo>
                      <a:lnTo>
                        <a:pt x="327533" y="23241"/>
                      </a:lnTo>
                      <a:lnTo>
                        <a:pt x="321830" y="23241"/>
                      </a:lnTo>
                      <a:lnTo>
                        <a:pt x="320522" y="24434"/>
                      </a:lnTo>
                      <a:lnTo>
                        <a:pt x="320522" y="77495"/>
                      </a:lnTo>
                      <a:lnTo>
                        <a:pt x="321830" y="78701"/>
                      </a:lnTo>
                      <a:lnTo>
                        <a:pt x="329946" y="78701"/>
                      </a:lnTo>
                      <a:lnTo>
                        <a:pt x="331152" y="77495"/>
                      </a:lnTo>
                      <a:lnTo>
                        <a:pt x="331152" y="24434"/>
                      </a:lnTo>
                      <a:close/>
                    </a:path>
                    <a:path w="645795" h="102234">
                      <a:moveTo>
                        <a:pt x="331368" y="2514"/>
                      </a:moveTo>
                      <a:lnTo>
                        <a:pt x="330060" y="1320"/>
                      </a:lnTo>
                      <a:lnTo>
                        <a:pt x="327761" y="1320"/>
                      </a:lnTo>
                      <a:lnTo>
                        <a:pt x="321627" y="1320"/>
                      </a:lnTo>
                      <a:lnTo>
                        <a:pt x="320421" y="2514"/>
                      </a:lnTo>
                      <a:lnTo>
                        <a:pt x="320421" y="10858"/>
                      </a:lnTo>
                      <a:lnTo>
                        <a:pt x="321627" y="12166"/>
                      </a:lnTo>
                      <a:lnTo>
                        <a:pt x="330060" y="12166"/>
                      </a:lnTo>
                      <a:lnTo>
                        <a:pt x="331368" y="10858"/>
                      </a:lnTo>
                      <a:lnTo>
                        <a:pt x="331368" y="2514"/>
                      </a:lnTo>
                      <a:close/>
                    </a:path>
                    <a:path w="645795" h="102234">
                      <a:moveTo>
                        <a:pt x="391109" y="70802"/>
                      </a:moveTo>
                      <a:lnTo>
                        <a:pt x="390156" y="69862"/>
                      </a:lnTo>
                      <a:lnTo>
                        <a:pt x="390004" y="69697"/>
                      </a:lnTo>
                      <a:lnTo>
                        <a:pt x="358533" y="69697"/>
                      </a:lnTo>
                      <a:lnTo>
                        <a:pt x="357289" y="69862"/>
                      </a:lnTo>
                      <a:lnTo>
                        <a:pt x="359981" y="67398"/>
                      </a:lnTo>
                      <a:lnTo>
                        <a:pt x="362292" y="64554"/>
                      </a:lnTo>
                      <a:lnTo>
                        <a:pt x="388112" y="32080"/>
                      </a:lnTo>
                      <a:lnTo>
                        <a:pt x="389788" y="29933"/>
                      </a:lnTo>
                      <a:lnTo>
                        <a:pt x="390232" y="29044"/>
                      </a:lnTo>
                      <a:lnTo>
                        <a:pt x="390232" y="24231"/>
                      </a:lnTo>
                      <a:lnTo>
                        <a:pt x="388924" y="23241"/>
                      </a:lnTo>
                      <a:lnTo>
                        <a:pt x="345732" y="23241"/>
                      </a:lnTo>
                      <a:lnTo>
                        <a:pt x="344538" y="24447"/>
                      </a:lnTo>
                      <a:lnTo>
                        <a:pt x="344538" y="31127"/>
                      </a:lnTo>
                      <a:lnTo>
                        <a:pt x="345732" y="32334"/>
                      </a:lnTo>
                      <a:lnTo>
                        <a:pt x="374116" y="32334"/>
                      </a:lnTo>
                      <a:lnTo>
                        <a:pt x="376123" y="32080"/>
                      </a:lnTo>
                      <a:lnTo>
                        <a:pt x="373684" y="34531"/>
                      </a:lnTo>
                      <a:lnTo>
                        <a:pt x="371271" y="37477"/>
                      </a:lnTo>
                      <a:lnTo>
                        <a:pt x="344868" y="70586"/>
                      </a:lnTo>
                      <a:lnTo>
                        <a:pt x="343763" y="72009"/>
                      </a:lnTo>
                      <a:lnTo>
                        <a:pt x="343331" y="72885"/>
                      </a:lnTo>
                      <a:lnTo>
                        <a:pt x="343331" y="77597"/>
                      </a:lnTo>
                      <a:lnTo>
                        <a:pt x="344538" y="78701"/>
                      </a:lnTo>
                      <a:lnTo>
                        <a:pt x="389902" y="78701"/>
                      </a:lnTo>
                      <a:lnTo>
                        <a:pt x="391007" y="77597"/>
                      </a:lnTo>
                      <a:lnTo>
                        <a:pt x="391109" y="70802"/>
                      </a:lnTo>
                      <a:close/>
                    </a:path>
                    <a:path w="645795" h="102234">
                      <a:moveTo>
                        <a:pt x="445579" y="43624"/>
                      </a:moveTo>
                      <a:lnTo>
                        <a:pt x="444284" y="35394"/>
                      </a:lnTo>
                      <a:lnTo>
                        <a:pt x="444233" y="35077"/>
                      </a:lnTo>
                      <a:lnTo>
                        <a:pt x="444131" y="34417"/>
                      </a:lnTo>
                      <a:lnTo>
                        <a:pt x="443903" y="33985"/>
                      </a:lnTo>
                      <a:lnTo>
                        <a:pt x="441985" y="30911"/>
                      </a:lnTo>
                      <a:lnTo>
                        <a:pt x="439864" y="27508"/>
                      </a:lnTo>
                      <a:lnTo>
                        <a:pt x="435063" y="24587"/>
                      </a:lnTo>
                      <a:lnTo>
                        <a:pt x="435063" y="51511"/>
                      </a:lnTo>
                      <a:lnTo>
                        <a:pt x="435063" y="62141"/>
                      </a:lnTo>
                      <a:lnTo>
                        <a:pt x="429361" y="71577"/>
                      </a:lnTo>
                      <a:lnTo>
                        <a:pt x="413258" y="71577"/>
                      </a:lnTo>
                      <a:lnTo>
                        <a:pt x="409752" y="67081"/>
                      </a:lnTo>
                      <a:lnTo>
                        <a:pt x="409752" y="52171"/>
                      </a:lnTo>
                      <a:lnTo>
                        <a:pt x="424434" y="51511"/>
                      </a:lnTo>
                      <a:lnTo>
                        <a:pt x="435063" y="51511"/>
                      </a:lnTo>
                      <a:lnTo>
                        <a:pt x="435063" y="24587"/>
                      </a:lnTo>
                      <a:lnTo>
                        <a:pt x="433019" y="23342"/>
                      </a:lnTo>
                      <a:lnTo>
                        <a:pt x="423786" y="21920"/>
                      </a:lnTo>
                      <a:lnTo>
                        <a:pt x="415340" y="21920"/>
                      </a:lnTo>
                      <a:lnTo>
                        <a:pt x="409105" y="24777"/>
                      </a:lnTo>
                      <a:lnTo>
                        <a:pt x="403834" y="27736"/>
                      </a:lnTo>
                      <a:lnTo>
                        <a:pt x="403504" y="29489"/>
                      </a:lnTo>
                      <a:lnTo>
                        <a:pt x="404596" y="31572"/>
                      </a:lnTo>
                      <a:lnTo>
                        <a:pt x="405485" y="33108"/>
                      </a:lnTo>
                      <a:lnTo>
                        <a:pt x="406692" y="35077"/>
                      </a:lnTo>
                      <a:lnTo>
                        <a:pt x="408317" y="35394"/>
                      </a:lnTo>
                      <a:lnTo>
                        <a:pt x="410400" y="34417"/>
                      </a:lnTo>
                      <a:lnTo>
                        <a:pt x="412724" y="33108"/>
                      </a:lnTo>
                      <a:lnTo>
                        <a:pt x="417423" y="30911"/>
                      </a:lnTo>
                      <a:lnTo>
                        <a:pt x="429691" y="30911"/>
                      </a:lnTo>
                      <a:lnTo>
                        <a:pt x="434962" y="33985"/>
                      </a:lnTo>
                      <a:lnTo>
                        <a:pt x="434962" y="44500"/>
                      </a:lnTo>
                      <a:lnTo>
                        <a:pt x="432104" y="44500"/>
                      </a:lnTo>
                      <a:lnTo>
                        <a:pt x="422084" y="45059"/>
                      </a:lnTo>
                      <a:lnTo>
                        <a:pt x="411238" y="47586"/>
                      </a:lnTo>
                      <a:lnTo>
                        <a:pt x="402564" y="53327"/>
                      </a:lnTo>
                      <a:lnTo>
                        <a:pt x="399008" y="63576"/>
                      </a:lnTo>
                      <a:lnTo>
                        <a:pt x="399008" y="73977"/>
                      </a:lnTo>
                      <a:lnTo>
                        <a:pt x="407885" y="80010"/>
                      </a:lnTo>
                      <a:lnTo>
                        <a:pt x="430580" y="80010"/>
                      </a:lnTo>
                      <a:lnTo>
                        <a:pt x="434314" y="71577"/>
                      </a:lnTo>
                      <a:lnTo>
                        <a:pt x="435724" y="68389"/>
                      </a:lnTo>
                      <a:lnTo>
                        <a:pt x="435952" y="68389"/>
                      </a:lnTo>
                      <a:lnTo>
                        <a:pt x="435622" y="69710"/>
                      </a:lnTo>
                      <a:lnTo>
                        <a:pt x="435622" y="77495"/>
                      </a:lnTo>
                      <a:lnTo>
                        <a:pt x="436930" y="78689"/>
                      </a:lnTo>
                      <a:lnTo>
                        <a:pt x="444271" y="78689"/>
                      </a:lnTo>
                      <a:lnTo>
                        <a:pt x="445579" y="77495"/>
                      </a:lnTo>
                      <a:lnTo>
                        <a:pt x="445579" y="68389"/>
                      </a:lnTo>
                      <a:lnTo>
                        <a:pt x="445579" y="51511"/>
                      </a:lnTo>
                      <a:lnTo>
                        <a:pt x="445579" y="43624"/>
                      </a:lnTo>
                      <a:close/>
                    </a:path>
                    <a:path w="645795" h="102234">
                      <a:moveTo>
                        <a:pt x="488226" y="70700"/>
                      </a:moveTo>
                      <a:lnTo>
                        <a:pt x="487248" y="69824"/>
                      </a:lnTo>
                      <a:lnTo>
                        <a:pt x="484403" y="69596"/>
                      </a:lnTo>
                      <a:lnTo>
                        <a:pt x="480339" y="69265"/>
                      </a:lnTo>
                      <a:lnTo>
                        <a:pt x="473875" y="67627"/>
                      </a:lnTo>
                      <a:lnTo>
                        <a:pt x="473875" y="32448"/>
                      </a:lnTo>
                      <a:lnTo>
                        <a:pt x="485927" y="32448"/>
                      </a:lnTo>
                      <a:lnTo>
                        <a:pt x="487133" y="31127"/>
                      </a:lnTo>
                      <a:lnTo>
                        <a:pt x="487133" y="25095"/>
                      </a:lnTo>
                      <a:lnTo>
                        <a:pt x="485927" y="23787"/>
                      </a:lnTo>
                      <a:lnTo>
                        <a:pt x="473875" y="23787"/>
                      </a:lnTo>
                      <a:lnTo>
                        <a:pt x="473875" y="9207"/>
                      </a:lnTo>
                      <a:lnTo>
                        <a:pt x="472668" y="8001"/>
                      </a:lnTo>
                      <a:lnTo>
                        <a:pt x="464781" y="8001"/>
                      </a:lnTo>
                      <a:lnTo>
                        <a:pt x="463461" y="9207"/>
                      </a:lnTo>
                      <a:lnTo>
                        <a:pt x="463461" y="23787"/>
                      </a:lnTo>
                      <a:lnTo>
                        <a:pt x="457098" y="23787"/>
                      </a:lnTo>
                      <a:lnTo>
                        <a:pt x="455904" y="25095"/>
                      </a:lnTo>
                      <a:lnTo>
                        <a:pt x="455904" y="31127"/>
                      </a:lnTo>
                      <a:lnTo>
                        <a:pt x="457098" y="32448"/>
                      </a:lnTo>
                      <a:lnTo>
                        <a:pt x="463245" y="32448"/>
                      </a:lnTo>
                      <a:lnTo>
                        <a:pt x="463245" y="58750"/>
                      </a:lnTo>
                      <a:lnTo>
                        <a:pt x="464921" y="67856"/>
                      </a:lnTo>
                      <a:lnTo>
                        <a:pt x="469442" y="74206"/>
                      </a:lnTo>
                      <a:lnTo>
                        <a:pt x="476008" y="77914"/>
                      </a:lnTo>
                      <a:lnTo>
                        <a:pt x="483857" y="79133"/>
                      </a:lnTo>
                      <a:lnTo>
                        <a:pt x="486803" y="79133"/>
                      </a:lnTo>
                      <a:lnTo>
                        <a:pt x="488226" y="78028"/>
                      </a:lnTo>
                      <a:lnTo>
                        <a:pt x="488226" y="70700"/>
                      </a:lnTo>
                      <a:close/>
                    </a:path>
                    <a:path w="645795" h="102234">
                      <a:moveTo>
                        <a:pt x="509828" y="24434"/>
                      </a:moveTo>
                      <a:lnTo>
                        <a:pt x="508622" y="23241"/>
                      </a:lnTo>
                      <a:lnTo>
                        <a:pt x="506209" y="23241"/>
                      </a:lnTo>
                      <a:lnTo>
                        <a:pt x="500519" y="23241"/>
                      </a:lnTo>
                      <a:lnTo>
                        <a:pt x="499198" y="24434"/>
                      </a:lnTo>
                      <a:lnTo>
                        <a:pt x="499198" y="77495"/>
                      </a:lnTo>
                      <a:lnTo>
                        <a:pt x="500519" y="78701"/>
                      </a:lnTo>
                      <a:lnTo>
                        <a:pt x="508622" y="78701"/>
                      </a:lnTo>
                      <a:lnTo>
                        <a:pt x="509828" y="77495"/>
                      </a:lnTo>
                      <a:lnTo>
                        <a:pt x="509828" y="24434"/>
                      </a:lnTo>
                      <a:close/>
                    </a:path>
                    <a:path w="645795" h="102234">
                      <a:moveTo>
                        <a:pt x="510044" y="2514"/>
                      </a:moveTo>
                      <a:lnTo>
                        <a:pt x="508736" y="1320"/>
                      </a:lnTo>
                      <a:lnTo>
                        <a:pt x="506425" y="1320"/>
                      </a:lnTo>
                      <a:lnTo>
                        <a:pt x="500303" y="1320"/>
                      </a:lnTo>
                      <a:lnTo>
                        <a:pt x="499097" y="2514"/>
                      </a:lnTo>
                      <a:lnTo>
                        <a:pt x="499097" y="10858"/>
                      </a:lnTo>
                      <a:lnTo>
                        <a:pt x="500303" y="12166"/>
                      </a:lnTo>
                      <a:lnTo>
                        <a:pt x="508736" y="12166"/>
                      </a:lnTo>
                      <a:lnTo>
                        <a:pt x="510044" y="10858"/>
                      </a:lnTo>
                      <a:lnTo>
                        <a:pt x="510044" y="2514"/>
                      </a:lnTo>
                      <a:close/>
                    </a:path>
                    <a:path w="645795" h="102234">
                      <a:moveTo>
                        <a:pt x="582383" y="50850"/>
                      </a:moveTo>
                      <a:lnTo>
                        <a:pt x="580034" y="39255"/>
                      </a:lnTo>
                      <a:lnTo>
                        <a:pt x="574357" y="31127"/>
                      </a:lnTo>
                      <a:lnTo>
                        <a:pt x="573633" y="30099"/>
                      </a:lnTo>
                      <a:lnTo>
                        <a:pt x="571538" y="28778"/>
                      </a:lnTo>
                      <a:lnTo>
                        <a:pt x="571538" y="50850"/>
                      </a:lnTo>
                      <a:lnTo>
                        <a:pt x="570039" y="58877"/>
                      </a:lnTo>
                      <a:lnTo>
                        <a:pt x="565950" y="65189"/>
                      </a:lnTo>
                      <a:lnTo>
                        <a:pt x="559892" y="69316"/>
                      </a:lnTo>
                      <a:lnTo>
                        <a:pt x="552462" y="70802"/>
                      </a:lnTo>
                      <a:lnTo>
                        <a:pt x="545096" y="69316"/>
                      </a:lnTo>
                      <a:lnTo>
                        <a:pt x="539026" y="65189"/>
                      </a:lnTo>
                      <a:lnTo>
                        <a:pt x="534911" y="58877"/>
                      </a:lnTo>
                      <a:lnTo>
                        <a:pt x="533400" y="50850"/>
                      </a:lnTo>
                      <a:lnTo>
                        <a:pt x="534911" y="42913"/>
                      </a:lnTo>
                      <a:lnTo>
                        <a:pt x="539026" y="36677"/>
                      </a:lnTo>
                      <a:lnTo>
                        <a:pt x="545096" y="32588"/>
                      </a:lnTo>
                      <a:lnTo>
                        <a:pt x="552462" y="31127"/>
                      </a:lnTo>
                      <a:lnTo>
                        <a:pt x="559892" y="32588"/>
                      </a:lnTo>
                      <a:lnTo>
                        <a:pt x="565950" y="36677"/>
                      </a:lnTo>
                      <a:lnTo>
                        <a:pt x="570039" y="42913"/>
                      </a:lnTo>
                      <a:lnTo>
                        <a:pt x="571538" y="50850"/>
                      </a:lnTo>
                      <a:lnTo>
                        <a:pt x="571538" y="28778"/>
                      </a:lnTo>
                      <a:lnTo>
                        <a:pt x="564134" y="24091"/>
                      </a:lnTo>
                      <a:lnTo>
                        <a:pt x="552462" y="21920"/>
                      </a:lnTo>
                      <a:lnTo>
                        <a:pt x="540829" y="24091"/>
                      </a:lnTo>
                      <a:lnTo>
                        <a:pt x="531368" y="30099"/>
                      </a:lnTo>
                      <a:lnTo>
                        <a:pt x="524992" y="39255"/>
                      </a:lnTo>
                      <a:lnTo>
                        <a:pt x="522668" y="50850"/>
                      </a:lnTo>
                      <a:lnTo>
                        <a:pt x="524992" y="62522"/>
                      </a:lnTo>
                      <a:lnTo>
                        <a:pt x="531368" y="71755"/>
                      </a:lnTo>
                      <a:lnTo>
                        <a:pt x="540829" y="77825"/>
                      </a:lnTo>
                      <a:lnTo>
                        <a:pt x="552462" y="80010"/>
                      </a:lnTo>
                      <a:lnTo>
                        <a:pt x="564134" y="77825"/>
                      </a:lnTo>
                      <a:lnTo>
                        <a:pt x="573633" y="71755"/>
                      </a:lnTo>
                      <a:lnTo>
                        <a:pt x="574294" y="70802"/>
                      </a:lnTo>
                      <a:lnTo>
                        <a:pt x="580034" y="62522"/>
                      </a:lnTo>
                      <a:lnTo>
                        <a:pt x="582383" y="50850"/>
                      </a:lnTo>
                      <a:close/>
                    </a:path>
                    <a:path w="645795" h="102234">
                      <a:moveTo>
                        <a:pt x="645426" y="43180"/>
                      </a:moveTo>
                      <a:lnTo>
                        <a:pt x="644296" y="33896"/>
                      </a:lnTo>
                      <a:lnTo>
                        <a:pt x="643140" y="31686"/>
                      </a:lnTo>
                      <a:lnTo>
                        <a:pt x="640829" y="27254"/>
                      </a:lnTo>
                      <a:lnTo>
                        <a:pt x="634923" y="23253"/>
                      </a:lnTo>
                      <a:lnTo>
                        <a:pt x="626465" y="21920"/>
                      </a:lnTo>
                      <a:lnTo>
                        <a:pt x="614299" y="21920"/>
                      </a:lnTo>
                      <a:lnTo>
                        <a:pt x="607618" y="30149"/>
                      </a:lnTo>
                      <a:lnTo>
                        <a:pt x="605409" y="34963"/>
                      </a:lnTo>
                      <a:lnTo>
                        <a:pt x="605193" y="34963"/>
                      </a:lnTo>
                      <a:lnTo>
                        <a:pt x="605421" y="33896"/>
                      </a:lnTo>
                      <a:lnTo>
                        <a:pt x="605536" y="24447"/>
                      </a:lnTo>
                      <a:lnTo>
                        <a:pt x="604329" y="23253"/>
                      </a:lnTo>
                      <a:lnTo>
                        <a:pt x="596531" y="23253"/>
                      </a:lnTo>
                      <a:lnTo>
                        <a:pt x="595223" y="24447"/>
                      </a:lnTo>
                      <a:lnTo>
                        <a:pt x="595223" y="77495"/>
                      </a:lnTo>
                      <a:lnTo>
                        <a:pt x="596544" y="78689"/>
                      </a:lnTo>
                      <a:lnTo>
                        <a:pt x="604659" y="78689"/>
                      </a:lnTo>
                      <a:lnTo>
                        <a:pt x="605853" y="77495"/>
                      </a:lnTo>
                      <a:lnTo>
                        <a:pt x="605853" y="52171"/>
                      </a:lnTo>
                      <a:lnTo>
                        <a:pt x="607237" y="44119"/>
                      </a:lnTo>
                      <a:lnTo>
                        <a:pt x="610958" y="37820"/>
                      </a:lnTo>
                      <a:lnTo>
                        <a:pt x="611085" y="37604"/>
                      </a:lnTo>
                      <a:lnTo>
                        <a:pt x="614654" y="34963"/>
                      </a:lnTo>
                      <a:lnTo>
                        <a:pt x="616953" y="33261"/>
                      </a:lnTo>
                      <a:lnTo>
                        <a:pt x="624382" y="31686"/>
                      </a:lnTo>
                      <a:lnTo>
                        <a:pt x="633260" y="31686"/>
                      </a:lnTo>
                      <a:lnTo>
                        <a:pt x="634746" y="37604"/>
                      </a:lnTo>
                      <a:lnTo>
                        <a:pt x="634796" y="77495"/>
                      </a:lnTo>
                      <a:lnTo>
                        <a:pt x="636104" y="78689"/>
                      </a:lnTo>
                      <a:lnTo>
                        <a:pt x="644207" y="78689"/>
                      </a:lnTo>
                      <a:lnTo>
                        <a:pt x="645426" y="77495"/>
                      </a:lnTo>
                      <a:lnTo>
                        <a:pt x="645426" y="43180"/>
                      </a:lnTo>
                      <a:close/>
                    </a:path>
                  </a:pathLst>
                </a:custGeom>
                <a:solidFill>
                  <a:srgbClr val="FFFFFF"/>
                </a:solidFill>
              </p:spPr>
              <p:txBody>
                <a:bodyPr wrap="square" lIns="0" tIns="0" rIns="0" bIns="0" rtlCol="0"/>
                <a:lstStyle/>
                <a:p>
                  <a:endParaRPr b="1" dirty="0">
                    <a:latin typeface="Calibri" panose="020F0502020204030204" pitchFamily="34" charset="0"/>
                  </a:endParaRPr>
                </a:p>
              </p:txBody>
            </p:sp>
          </p:grpSp>
          <p:sp>
            <p:nvSpPr>
              <p:cNvPr id="15" name="TextBox 14">
                <a:extLst>
                  <a:ext uri="{FF2B5EF4-FFF2-40B4-BE49-F238E27FC236}">
                    <a16:creationId xmlns:a16="http://schemas.microsoft.com/office/drawing/2014/main" id="{65E7F3D8-542C-8DB2-85FD-92D19F60A8DB}"/>
                  </a:ext>
                </a:extLst>
              </p:cNvPr>
              <p:cNvSpPr txBox="1"/>
              <p:nvPr/>
            </p:nvSpPr>
            <p:spPr>
              <a:xfrm>
                <a:off x="7581918" y="4263603"/>
                <a:ext cx="2276907" cy="1311128"/>
              </a:xfrm>
              <a:prstGeom prst="rect">
                <a:avLst/>
              </a:prstGeom>
              <a:noFill/>
            </p:spPr>
            <p:txBody>
              <a:bodyPr wrap="square" rtlCol="0">
                <a:spAutoFit/>
              </a:bodyPr>
              <a:lstStyle/>
              <a:p>
                <a:pPr algn="r">
                  <a:lnSpc>
                    <a:spcPct val="90000"/>
                  </a:lnSpc>
                  <a:defRPr/>
                </a:pPr>
                <a:r>
                  <a:rPr lang="en-US" sz="2200" b="1" dirty="0">
                    <a:solidFill>
                      <a:srgbClr val="FFFFFF"/>
                    </a:solidFill>
                    <a:latin typeface="Calibri" panose="020F0502020204030204" pitchFamily="34" charset="0"/>
                    <a:cs typeface="Gotham Pro Medium" panose="02000603030000020004" pitchFamily="2" charset="0"/>
                  </a:rPr>
                  <a:t>Get all hospitals to gold in the ESO/WSO </a:t>
                </a:r>
                <a:br>
                  <a:rPr lang="en-US" sz="2200" b="1" dirty="0">
                    <a:solidFill>
                      <a:srgbClr val="FFFFFF"/>
                    </a:solidFill>
                    <a:latin typeface="Calibri" panose="020F0502020204030204" pitchFamily="34" charset="0"/>
                    <a:cs typeface="Gotham Pro Medium" panose="02000603030000020004" pitchFamily="2" charset="0"/>
                  </a:rPr>
                </a:br>
                <a:r>
                  <a:rPr lang="en-US" sz="2200" b="1" dirty="0">
                    <a:solidFill>
                      <a:srgbClr val="FFFFFF"/>
                    </a:solidFill>
                    <a:latin typeface="Calibri" panose="020F0502020204030204" pitchFamily="34" charset="0"/>
                    <a:cs typeface="Gotham Pro Medium" panose="02000603030000020004" pitchFamily="2" charset="0"/>
                  </a:rPr>
                  <a:t>Angels Awards</a:t>
                </a:r>
              </a:p>
            </p:txBody>
          </p:sp>
          <p:cxnSp>
            <p:nvCxnSpPr>
              <p:cNvPr id="16" name="Straight Connector 15">
                <a:extLst>
                  <a:ext uri="{FF2B5EF4-FFF2-40B4-BE49-F238E27FC236}">
                    <a16:creationId xmlns:a16="http://schemas.microsoft.com/office/drawing/2014/main" id="{F053BD1A-0444-6B51-A123-F9A2B863B1B5}"/>
                  </a:ext>
                </a:extLst>
              </p:cNvPr>
              <p:cNvCxnSpPr>
                <a:cxnSpLocks/>
              </p:cNvCxnSpPr>
              <p:nvPr/>
            </p:nvCxnSpPr>
            <p:spPr>
              <a:xfrm>
                <a:off x="9973207" y="3999164"/>
                <a:ext cx="0" cy="17292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923EF334-096D-F537-B894-778BE25DD798}"/>
                </a:ext>
              </a:extLst>
            </p:cNvPr>
            <p:cNvGrpSpPr/>
            <p:nvPr/>
          </p:nvGrpSpPr>
          <p:grpSpPr>
            <a:xfrm>
              <a:off x="828711" y="3810067"/>
              <a:ext cx="5111435" cy="2107400"/>
              <a:chOff x="828711" y="3810067"/>
              <a:chExt cx="5111435" cy="2107400"/>
            </a:xfrm>
          </p:grpSpPr>
          <p:sp>
            <p:nvSpPr>
              <p:cNvPr id="33" name="Rectangle: Rounded Corners 32">
                <a:extLst>
                  <a:ext uri="{FF2B5EF4-FFF2-40B4-BE49-F238E27FC236}">
                    <a16:creationId xmlns:a16="http://schemas.microsoft.com/office/drawing/2014/main" id="{29F186F2-5388-2C55-71D4-F66E9BF48835}"/>
                  </a:ext>
                </a:extLst>
              </p:cNvPr>
              <p:cNvSpPr/>
              <p:nvPr/>
            </p:nvSpPr>
            <p:spPr>
              <a:xfrm>
                <a:off x="828711" y="3810067"/>
                <a:ext cx="5111435" cy="2107400"/>
              </a:xfrm>
              <a:prstGeom prst="roundRect">
                <a:avLst>
                  <a:gd name="adj" fmla="val 26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grpSp>
            <p:nvGrpSpPr>
              <p:cNvPr id="34" name="Group 33">
                <a:extLst>
                  <a:ext uri="{FF2B5EF4-FFF2-40B4-BE49-F238E27FC236}">
                    <a16:creationId xmlns:a16="http://schemas.microsoft.com/office/drawing/2014/main" id="{EB328378-45FD-B30D-6B32-76134C15EDB1}"/>
                  </a:ext>
                </a:extLst>
              </p:cNvPr>
              <p:cNvGrpSpPr>
                <a:grpSpLocks noChangeAspect="1"/>
              </p:cNvGrpSpPr>
              <p:nvPr/>
            </p:nvGrpSpPr>
            <p:grpSpPr>
              <a:xfrm>
                <a:off x="1070376" y="4056290"/>
                <a:ext cx="886747" cy="1620000"/>
                <a:chOff x="8436737" y="12554114"/>
                <a:chExt cx="872592" cy="1594142"/>
              </a:xfrm>
            </p:grpSpPr>
            <p:pic>
              <p:nvPicPr>
                <p:cNvPr id="37" name="object 20">
                  <a:extLst>
                    <a:ext uri="{FF2B5EF4-FFF2-40B4-BE49-F238E27FC236}">
                      <a16:creationId xmlns:a16="http://schemas.microsoft.com/office/drawing/2014/main" id="{A7E27074-23B5-A8A5-E726-F3053BDE1805}"/>
                    </a:ext>
                  </a:extLst>
                </p:cNvPr>
                <p:cNvPicPr/>
                <p:nvPr/>
              </p:nvPicPr>
              <p:blipFill>
                <a:blip r:embed="rId3" cstate="print"/>
                <a:stretch>
                  <a:fillRect/>
                </a:stretch>
              </p:blipFill>
              <p:spPr>
                <a:xfrm>
                  <a:off x="8437478" y="12832314"/>
                  <a:ext cx="239709" cy="165136"/>
                </a:xfrm>
                <a:prstGeom prst="rect">
                  <a:avLst/>
                </a:prstGeom>
              </p:spPr>
            </p:pic>
            <p:sp>
              <p:nvSpPr>
                <p:cNvPr id="38" name="object 21">
                  <a:extLst>
                    <a:ext uri="{FF2B5EF4-FFF2-40B4-BE49-F238E27FC236}">
                      <a16:creationId xmlns:a16="http://schemas.microsoft.com/office/drawing/2014/main" id="{39EEFB5F-FBBE-59CA-F6FB-B78409E92A90}"/>
                    </a:ext>
                  </a:extLst>
                </p:cNvPr>
                <p:cNvSpPr/>
                <p:nvPr/>
              </p:nvSpPr>
              <p:spPr>
                <a:xfrm>
                  <a:off x="8437474" y="12554114"/>
                  <a:ext cx="871855" cy="675640"/>
                </a:xfrm>
                <a:custGeom>
                  <a:avLst/>
                  <a:gdLst/>
                  <a:ahLst/>
                  <a:cxnLst/>
                  <a:rect l="l" t="t" r="r" b="b"/>
                  <a:pathLst>
                    <a:path w="871854" h="675640">
                      <a:moveTo>
                        <a:pt x="44259" y="572617"/>
                      </a:moveTo>
                      <a:lnTo>
                        <a:pt x="13309" y="572617"/>
                      </a:lnTo>
                      <a:lnTo>
                        <a:pt x="13309" y="556006"/>
                      </a:lnTo>
                      <a:lnTo>
                        <a:pt x="31203" y="556006"/>
                      </a:lnTo>
                      <a:lnTo>
                        <a:pt x="31203" y="546239"/>
                      </a:lnTo>
                      <a:lnTo>
                        <a:pt x="13309" y="546239"/>
                      </a:lnTo>
                      <a:lnTo>
                        <a:pt x="13309" y="531634"/>
                      </a:lnTo>
                      <a:lnTo>
                        <a:pt x="42354" y="531634"/>
                      </a:lnTo>
                      <a:lnTo>
                        <a:pt x="42354" y="521855"/>
                      </a:lnTo>
                      <a:lnTo>
                        <a:pt x="4305" y="521855"/>
                      </a:lnTo>
                      <a:lnTo>
                        <a:pt x="4305" y="582383"/>
                      </a:lnTo>
                      <a:lnTo>
                        <a:pt x="44259" y="582383"/>
                      </a:lnTo>
                      <a:lnTo>
                        <a:pt x="44259" y="572617"/>
                      </a:lnTo>
                      <a:close/>
                    </a:path>
                    <a:path w="871854" h="675640">
                      <a:moveTo>
                        <a:pt x="53860" y="639902"/>
                      </a:moveTo>
                      <a:lnTo>
                        <a:pt x="53695" y="638644"/>
                      </a:lnTo>
                      <a:lnTo>
                        <a:pt x="53568" y="637692"/>
                      </a:lnTo>
                      <a:lnTo>
                        <a:pt x="53492" y="637095"/>
                      </a:lnTo>
                      <a:lnTo>
                        <a:pt x="53365" y="636155"/>
                      </a:lnTo>
                      <a:lnTo>
                        <a:pt x="51422" y="629069"/>
                      </a:lnTo>
                      <a:lnTo>
                        <a:pt x="49923" y="625678"/>
                      </a:lnTo>
                      <a:lnTo>
                        <a:pt x="47853" y="622465"/>
                      </a:lnTo>
                      <a:lnTo>
                        <a:pt x="45948" y="619506"/>
                      </a:lnTo>
                      <a:lnTo>
                        <a:pt x="43307" y="617181"/>
                      </a:lnTo>
                      <a:lnTo>
                        <a:pt x="42849" y="616940"/>
                      </a:lnTo>
                      <a:lnTo>
                        <a:pt x="42849" y="638644"/>
                      </a:lnTo>
                      <a:lnTo>
                        <a:pt x="42799" y="648919"/>
                      </a:lnTo>
                      <a:lnTo>
                        <a:pt x="30073" y="665175"/>
                      </a:lnTo>
                      <a:lnTo>
                        <a:pt x="24485" y="665175"/>
                      </a:lnTo>
                      <a:lnTo>
                        <a:pt x="11557" y="639902"/>
                      </a:lnTo>
                      <a:lnTo>
                        <a:pt x="11874" y="637692"/>
                      </a:lnTo>
                      <a:lnTo>
                        <a:pt x="23634" y="622465"/>
                      </a:lnTo>
                      <a:lnTo>
                        <a:pt x="30137" y="622465"/>
                      </a:lnTo>
                      <a:lnTo>
                        <a:pt x="42849" y="638644"/>
                      </a:lnTo>
                      <a:lnTo>
                        <a:pt x="42849" y="616940"/>
                      </a:lnTo>
                      <a:lnTo>
                        <a:pt x="40220" y="615543"/>
                      </a:lnTo>
                      <a:lnTo>
                        <a:pt x="36093" y="613435"/>
                      </a:lnTo>
                      <a:lnTo>
                        <a:pt x="31978" y="612521"/>
                      </a:lnTo>
                      <a:lnTo>
                        <a:pt x="23571" y="612521"/>
                      </a:lnTo>
                      <a:lnTo>
                        <a:pt x="1054" y="649947"/>
                      </a:lnTo>
                      <a:lnTo>
                        <a:pt x="2222" y="655789"/>
                      </a:lnTo>
                      <a:lnTo>
                        <a:pt x="23571" y="675119"/>
                      </a:lnTo>
                      <a:lnTo>
                        <a:pt x="31978" y="675119"/>
                      </a:lnTo>
                      <a:lnTo>
                        <a:pt x="36093" y="674204"/>
                      </a:lnTo>
                      <a:lnTo>
                        <a:pt x="43180" y="670585"/>
                      </a:lnTo>
                      <a:lnTo>
                        <a:pt x="45948" y="668134"/>
                      </a:lnTo>
                      <a:lnTo>
                        <a:pt x="47853" y="665175"/>
                      </a:lnTo>
                      <a:lnTo>
                        <a:pt x="49911" y="662000"/>
                      </a:lnTo>
                      <a:lnTo>
                        <a:pt x="51409" y="658634"/>
                      </a:lnTo>
                      <a:lnTo>
                        <a:pt x="53365" y="651484"/>
                      </a:lnTo>
                      <a:lnTo>
                        <a:pt x="53860" y="647738"/>
                      </a:lnTo>
                      <a:lnTo>
                        <a:pt x="53860" y="639902"/>
                      </a:lnTo>
                      <a:close/>
                    </a:path>
                    <a:path w="871854" h="675640">
                      <a:moveTo>
                        <a:pt x="102704" y="521855"/>
                      </a:moveTo>
                      <a:lnTo>
                        <a:pt x="92329" y="521855"/>
                      </a:lnTo>
                      <a:lnTo>
                        <a:pt x="92329" y="564476"/>
                      </a:lnTo>
                      <a:lnTo>
                        <a:pt x="91198" y="568134"/>
                      </a:lnTo>
                      <a:lnTo>
                        <a:pt x="86639" y="572401"/>
                      </a:lnTo>
                      <a:lnTo>
                        <a:pt x="83362" y="573481"/>
                      </a:lnTo>
                      <a:lnTo>
                        <a:pt x="74828" y="573481"/>
                      </a:lnTo>
                      <a:lnTo>
                        <a:pt x="71564" y="572427"/>
                      </a:lnTo>
                      <a:lnTo>
                        <a:pt x="67017" y="568223"/>
                      </a:lnTo>
                      <a:lnTo>
                        <a:pt x="65874" y="564540"/>
                      </a:lnTo>
                      <a:lnTo>
                        <a:pt x="65874" y="521855"/>
                      </a:lnTo>
                      <a:lnTo>
                        <a:pt x="55499" y="521855"/>
                      </a:lnTo>
                      <a:lnTo>
                        <a:pt x="55499" y="563676"/>
                      </a:lnTo>
                      <a:lnTo>
                        <a:pt x="56134" y="567461"/>
                      </a:lnTo>
                      <a:lnTo>
                        <a:pt x="75819" y="583412"/>
                      </a:lnTo>
                      <a:lnTo>
                        <a:pt x="79108" y="583412"/>
                      </a:lnTo>
                      <a:lnTo>
                        <a:pt x="82448" y="583412"/>
                      </a:lnTo>
                      <a:lnTo>
                        <a:pt x="102704" y="563613"/>
                      </a:lnTo>
                      <a:lnTo>
                        <a:pt x="102704" y="521855"/>
                      </a:lnTo>
                      <a:close/>
                    </a:path>
                    <a:path w="871854" h="675640">
                      <a:moveTo>
                        <a:pt x="113080" y="626605"/>
                      </a:moveTo>
                      <a:lnTo>
                        <a:pt x="111937" y="623404"/>
                      </a:lnTo>
                      <a:lnTo>
                        <a:pt x="111506" y="622198"/>
                      </a:lnTo>
                      <a:lnTo>
                        <a:pt x="105219" y="615289"/>
                      </a:lnTo>
                      <a:lnTo>
                        <a:pt x="102362" y="614311"/>
                      </a:lnTo>
                      <a:lnTo>
                        <a:pt x="102362" y="629551"/>
                      </a:lnTo>
                      <a:lnTo>
                        <a:pt x="102362" y="634453"/>
                      </a:lnTo>
                      <a:lnTo>
                        <a:pt x="101638" y="636498"/>
                      </a:lnTo>
                      <a:lnTo>
                        <a:pt x="98755" y="639724"/>
                      </a:lnTo>
                      <a:lnTo>
                        <a:pt x="96481" y="640537"/>
                      </a:lnTo>
                      <a:lnTo>
                        <a:pt x="76771" y="640537"/>
                      </a:lnTo>
                      <a:lnTo>
                        <a:pt x="76771" y="623404"/>
                      </a:lnTo>
                      <a:lnTo>
                        <a:pt x="96596" y="623404"/>
                      </a:lnTo>
                      <a:lnTo>
                        <a:pt x="98894" y="624230"/>
                      </a:lnTo>
                      <a:lnTo>
                        <a:pt x="101663" y="627519"/>
                      </a:lnTo>
                      <a:lnTo>
                        <a:pt x="102362" y="629551"/>
                      </a:lnTo>
                      <a:lnTo>
                        <a:pt x="102362" y="614311"/>
                      </a:lnTo>
                      <a:lnTo>
                        <a:pt x="100177" y="613562"/>
                      </a:lnTo>
                      <a:lnTo>
                        <a:pt x="66395" y="613562"/>
                      </a:lnTo>
                      <a:lnTo>
                        <a:pt x="66395" y="674077"/>
                      </a:lnTo>
                      <a:lnTo>
                        <a:pt x="76771" y="674077"/>
                      </a:lnTo>
                      <a:lnTo>
                        <a:pt x="76771" y="650392"/>
                      </a:lnTo>
                      <a:lnTo>
                        <a:pt x="89382" y="650392"/>
                      </a:lnTo>
                      <a:lnTo>
                        <a:pt x="101066" y="674077"/>
                      </a:lnTo>
                      <a:lnTo>
                        <a:pt x="112725" y="674077"/>
                      </a:lnTo>
                      <a:lnTo>
                        <a:pt x="101168" y="650392"/>
                      </a:lnTo>
                      <a:lnTo>
                        <a:pt x="100622" y="649274"/>
                      </a:lnTo>
                      <a:lnTo>
                        <a:pt x="104660" y="648055"/>
                      </a:lnTo>
                      <a:lnTo>
                        <a:pt x="107746" y="645807"/>
                      </a:lnTo>
                      <a:lnTo>
                        <a:pt x="111175" y="640537"/>
                      </a:lnTo>
                      <a:lnTo>
                        <a:pt x="112014" y="639241"/>
                      </a:lnTo>
                      <a:lnTo>
                        <a:pt x="113080" y="635723"/>
                      </a:lnTo>
                      <a:lnTo>
                        <a:pt x="113080" y="626605"/>
                      </a:lnTo>
                      <a:close/>
                    </a:path>
                    <a:path w="871854" h="675640">
                      <a:moveTo>
                        <a:pt x="163664" y="534911"/>
                      </a:moveTo>
                      <a:lnTo>
                        <a:pt x="162521" y="531710"/>
                      </a:lnTo>
                      <a:lnTo>
                        <a:pt x="162090" y="530504"/>
                      </a:lnTo>
                      <a:lnTo>
                        <a:pt x="155803" y="523582"/>
                      </a:lnTo>
                      <a:lnTo>
                        <a:pt x="152946" y="522617"/>
                      </a:lnTo>
                      <a:lnTo>
                        <a:pt x="152946" y="537845"/>
                      </a:lnTo>
                      <a:lnTo>
                        <a:pt x="152946" y="542759"/>
                      </a:lnTo>
                      <a:lnTo>
                        <a:pt x="152222" y="544791"/>
                      </a:lnTo>
                      <a:lnTo>
                        <a:pt x="149339" y="548030"/>
                      </a:lnTo>
                      <a:lnTo>
                        <a:pt x="147066" y="548830"/>
                      </a:lnTo>
                      <a:lnTo>
                        <a:pt x="127342" y="548830"/>
                      </a:lnTo>
                      <a:lnTo>
                        <a:pt x="127342" y="531710"/>
                      </a:lnTo>
                      <a:lnTo>
                        <a:pt x="147180" y="531710"/>
                      </a:lnTo>
                      <a:lnTo>
                        <a:pt x="149479" y="532536"/>
                      </a:lnTo>
                      <a:lnTo>
                        <a:pt x="152247" y="535813"/>
                      </a:lnTo>
                      <a:lnTo>
                        <a:pt x="152946" y="537845"/>
                      </a:lnTo>
                      <a:lnTo>
                        <a:pt x="152946" y="522617"/>
                      </a:lnTo>
                      <a:lnTo>
                        <a:pt x="150749" y="521855"/>
                      </a:lnTo>
                      <a:lnTo>
                        <a:pt x="116967" y="521855"/>
                      </a:lnTo>
                      <a:lnTo>
                        <a:pt x="116967" y="582383"/>
                      </a:lnTo>
                      <a:lnTo>
                        <a:pt x="127342" y="582383"/>
                      </a:lnTo>
                      <a:lnTo>
                        <a:pt x="127342" y="558685"/>
                      </a:lnTo>
                      <a:lnTo>
                        <a:pt x="139966" y="558685"/>
                      </a:lnTo>
                      <a:lnTo>
                        <a:pt x="151650" y="582383"/>
                      </a:lnTo>
                      <a:lnTo>
                        <a:pt x="163309" y="582383"/>
                      </a:lnTo>
                      <a:lnTo>
                        <a:pt x="151765" y="558685"/>
                      </a:lnTo>
                      <a:lnTo>
                        <a:pt x="151218" y="557568"/>
                      </a:lnTo>
                      <a:lnTo>
                        <a:pt x="155244" y="556361"/>
                      </a:lnTo>
                      <a:lnTo>
                        <a:pt x="158330" y="554101"/>
                      </a:lnTo>
                      <a:lnTo>
                        <a:pt x="161747" y="548830"/>
                      </a:lnTo>
                      <a:lnTo>
                        <a:pt x="162598" y="547535"/>
                      </a:lnTo>
                      <a:lnTo>
                        <a:pt x="163664" y="544017"/>
                      </a:lnTo>
                      <a:lnTo>
                        <a:pt x="163664" y="534911"/>
                      </a:lnTo>
                      <a:close/>
                    </a:path>
                    <a:path w="871854" h="675640">
                      <a:moveTo>
                        <a:pt x="171792" y="643039"/>
                      </a:moveTo>
                      <a:lnTo>
                        <a:pt x="150609" y="643039"/>
                      </a:lnTo>
                      <a:lnTo>
                        <a:pt x="150609" y="652818"/>
                      </a:lnTo>
                      <a:lnTo>
                        <a:pt x="161239" y="652818"/>
                      </a:lnTo>
                      <a:lnTo>
                        <a:pt x="161239" y="656932"/>
                      </a:lnTo>
                      <a:lnTo>
                        <a:pt x="160134" y="659612"/>
                      </a:lnTo>
                      <a:lnTo>
                        <a:pt x="155689" y="663994"/>
                      </a:lnTo>
                      <a:lnTo>
                        <a:pt x="152908" y="665086"/>
                      </a:lnTo>
                      <a:lnTo>
                        <a:pt x="144322" y="665086"/>
                      </a:lnTo>
                      <a:lnTo>
                        <a:pt x="140373" y="663041"/>
                      </a:lnTo>
                      <a:lnTo>
                        <a:pt x="135077" y="654862"/>
                      </a:lnTo>
                      <a:lnTo>
                        <a:pt x="133743" y="649808"/>
                      </a:lnTo>
                      <a:lnTo>
                        <a:pt x="133743" y="641286"/>
                      </a:lnTo>
                      <a:lnTo>
                        <a:pt x="146685" y="622554"/>
                      </a:lnTo>
                      <a:lnTo>
                        <a:pt x="154178" y="622554"/>
                      </a:lnTo>
                      <a:lnTo>
                        <a:pt x="158153" y="625030"/>
                      </a:lnTo>
                      <a:lnTo>
                        <a:pt x="161505" y="629983"/>
                      </a:lnTo>
                      <a:lnTo>
                        <a:pt x="170751" y="624713"/>
                      </a:lnTo>
                      <a:lnTo>
                        <a:pt x="168389" y="620903"/>
                      </a:lnTo>
                      <a:lnTo>
                        <a:pt x="165595" y="617918"/>
                      </a:lnTo>
                      <a:lnTo>
                        <a:pt x="159131" y="613600"/>
                      </a:lnTo>
                      <a:lnTo>
                        <a:pt x="154876" y="612521"/>
                      </a:lnTo>
                      <a:lnTo>
                        <a:pt x="146050" y="612521"/>
                      </a:lnTo>
                      <a:lnTo>
                        <a:pt x="123024" y="640829"/>
                      </a:lnTo>
                      <a:lnTo>
                        <a:pt x="123024" y="647915"/>
                      </a:lnTo>
                      <a:lnTo>
                        <a:pt x="145072" y="675119"/>
                      </a:lnTo>
                      <a:lnTo>
                        <a:pt x="149567" y="675119"/>
                      </a:lnTo>
                      <a:lnTo>
                        <a:pt x="156083" y="675119"/>
                      </a:lnTo>
                      <a:lnTo>
                        <a:pt x="161417" y="673023"/>
                      </a:lnTo>
                      <a:lnTo>
                        <a:pt x="169710" y="664667"/>
                      </a:lnTo>
                      <a:lnTo>
                        <a:pt x="171792" y="658863"/>
                      </a:lnTo>
                      <a:lnTo>
                        <a:pt x="171792" y="643039"/>
                      </a:lnTo>
                      <a:close/>
                    </a:path>
                    <a:path w="871854" h="675640">
                      <a:moveTo>
                        <a:pt x="226695" y="548195"/>
                      </a:moveTo>
                      <a:lnTo>
                        <a:pt x="226529" y="546950"/>
                      </a:lnTo>
                      <a:lnTo>
                        <a:pt x="226402" y="545998"/>
                      </a:lnTo>
                      <a:lnTo>
                        <a:pt x="226326" y="545401"/>
                      </a:lnTo>
                      <a:lnTo>
                        <a:pt x="215684" y="525233"/>
                      </a:lnTo>
                      <a:lnTo>
                        <a:pt x="215684" y="546950"/>
                      </a:lnTo>
                      <a:lnTo>
                        <a:pt x="215633" y="557225"/>
                      </a:lnTo>
                      <a:lnTo>
                        <a:pt x="202920" y="573468"/>
                      </a:lnTo>
                      <a:lnTo>
                        <a:pt x="197319" y="573468"/>
                      </a:lnTo>
                      <a:lnTo>
                        <a:pt x="184594" y="557034"/>
                      </a:lnTo>
                      <a:lnTo>
                        <a:pt x="184480" y="556031"/>
                      </a:lnTo>
                      <a:lnTo>
                        <a:pt x="196456" y="530758"/>
                      </a:lnTo>
                      <a:lnTo>
                        <a:pt x="202971" y="530758"/>
                      </a:lnTo>
                      <a:lnTo>
                        <a:pt x="215684" y="546950"/>
                      </a:lnTo>
                      <a:lnTo>
                        <a:pt x="215684" y="525233"/>
                      </a:lnTo>
                      <a:lnTo>
                        <a:pt x="213067" y="523849"/>
                      </a:lnTo>
                      <a:lnTo>
                        <a:pt x="208927" y="521728"/>
                      </a:lnTo>
                      <a:lnTo>
                        <a:pt x="204812" y="520827"/>
                      </a:lnTo>
                      <a:lnTo>
                        <a:pt x="196405" y="520827"/>
                      </a:lnTo>
                      <a:lnTo>
                        <a:pt x="173888" y="558241"/>
                      </a:lnTo>
                      <a:lnTo>
                        <a:pt x="175056" y="564095"/>
                      </a:lnTo>
                      <a:lnTo>
                        <a:pt x="196405" y="583412"/>
                      </a:lnTo>
                      <a:lnTo>
                        <a:pt x="204812" y="583412"/>
                      </a:lnTo>
                      <a:lnTo>
                        <a:pt x="208927" y="582498"/>
                      </a:lnTo>
                      <a:lnTo>
                        <a:pt x="216014" y="578878"/>
                      </a:lnTo>
                      <a:lnTo>
                        <a:pt x="218782" y="576427"/>
                      </a:lnTo>
                      <a:lnTo>
                        <a:pt x="220687" y="573468"/>
                      </a:lnTo>
                      <a:lnTo>
                        <a:pt x="222745" y="570306"/>
                      </a:lnTo>
                      <a:lnTo>
                        <a:pt x="224243" y="566928"/>
                      </a:lnTo>
                      <a:lnTo>
                        <a:pt x="226199" y="559790"/>
                      </a:lnTo>
                      <a:lnTo>
                        <a:pt x="226695" y="556031"/>
                      </a:lnTo>
                      <a:lnTo>
                        <a:pt x="226695" y="548195"/>
                      </a:lnTo>
                      <a:close/>
                    </a:path>
                    <a:path w="871854" h="675640">
                      <a:moveTo>
                        <a:pt x="234048" y="674077"/>
                      </a:moveTo>
                      <a:lnTo>
                        <a:pt x="229133" y="660857"/>
                      </a:lnTo>
                      <a:lnTo>
                        <a:pt x="225666" y="651510"/>
                      </a:lnTo>
                      <a:lnTo>
                        <a:pt x="216636" y="627214"/>
                      </a:lnTo>
                      <a:lnTo>
                        <a:pt x="215112" y="623112"/>
                      </a:lnTo>
                      <a:lnTo>
                        <a:pt x="215112" y="651510"/>
                      </a:lnTo>
                      <a:lnTo>
                        <a:pt x="197726" y="651510"/>
                      </a:lnTo>
                      <a:lnTo>
                        <a:pt x="204470" y="633361"/>
                      </a:lnTo>
                      <a:lnTo>
                        <a:pt x="205257" y="631164"/>
                      </a:lnTo>
                      <a:lnTo>
                        <a:pt x="205930" y="629119"/>
                      </a:lnTo>
                      <a:lnTo>
                        <a:pt x="206463" y="627214"/>
                      </a:lnTo>
                      <a:lnTo>
                        <a:pt x="206870" y="628891"/>
                      </a:lnTo>
                      <a:lnTo>
                        <a:pt x="206921" y="629119"/>
                      </a:lnTo>
                      <a:lnTo>
                        <a:pt x="207505" y="630936"/>
                      </a:lnTo>
                      <a:lnTo>
                        <a:pt x="207581" y="631164"/>
                      </a:lnTo>
                      <a:lnTo>
                        <a:pt x="208457" y="633361"/>
                      </a:lnTo>
                      <a:lnTo>
                        <a:pt x="215112" y="651510"/>
                      </a:lnTo>
                      <a:lnTo>
                        <a:pt x="215112" y="623112"/>
                      </a:lnTo>
                      <a:lnTo>
                        <a:pt x="211569" y="613549"/>
                      </a:lnTo>
                      <a:lnTo>
                        <a:pt x="201269" y="613549"/>
                      </a:lnTo>
                      <a:lnTo>
                        <a:pt x="178714" y="674077"/>
                      </a:lnTo>
                      <a:lnTo>
                        <a:pt x="189687" y="674077"/>
                      </a:lnTo>
                      <a:lnTo>
                        <a:pt x="194437" y="660857"/>
                      </a:lnTo>
                      <a:lnTo>
                        <a:pt x="218401" y="660857"/>
                      </a:lnTo>
                      <a:lnTo>
                        <a:pt x="223151" y="674077"/>
                      </a:lnTo>
                      <a:lnTo>
                        <a:pt x="234048" y="674077"/>
                      </a:lnTo>
                      <a:close/>
                    </a:path>
                    <a:path w="871854" h="675640">
                      <a:moveTo>
                        <a:pt x="244297" y="31788"/>
                      </a:moveTo>
                      <a:lnTo>
                        <a:pt x="235597" y="9931"/>
                      </a:lnTo>
                      <a:lnTo>
                        <a:pt x="208953" y="0"/>
                      </a:lnTo>
                      <a:lnTo>
                        <a:pt x="69037" y="0"/>
                      </a:lnTo>
                      <a:lnTo>
                        <a:pt x="33083" y="2260"/>
                      </a:lnTo>
                      <a:lnTo>
                        <a:pt x="12153" y="11341"/>
                      </a:lnTo>
                      <a:lnTo>
                        <a:pt x="2400" y="30645"/>
                      </a:lnTo>
                      <a:lnTo>
                        <a:pt x="0" y="63588"/>
                      </a:lnTo>
                      <a:lnTo>
                        <a:pt x="0" y="187261"/>
                      </a:lnTo>
                      <a:lnTo>
                        <a:pt x="1727" y="215315"/>
                      </a:lnTo>
                      <a:lnTo>
                        <a:pt x="5905" y="234543"/>
                      </a:lnTo>
                      <a:lnTo>
                        <a:pt x="11061" y="251688"/>
                      </a:lnTo>
                      <a:lnTo>
                        <a:pt x="15722" y="273494"/>
                      </a:lnTo>
                      <a:lnTo>
                        <a:pt x="26365" y="263423"/>
                      </a:lnTo>
                      <a:lnTo>
                        <a:pt x="38366" y="258254"/>
                      </a:lnTo>
                      <a:lnTo>
                        <a:pt x="52374" y="256349"/>
                      </a:lnTo>
                      <a:lnTo>
                        <a:pt x="69037" y="256082"/>
                      </a:lnTo>
                      <a:lnTo>
                        <a:pt x="180162" y="256082"/>
                      </a:lnTo>
                      <a:lnTo>
                        <a:pt x="208127" y="245325"/>
                      </a:lnTo>
                      <a:lnTo>
                        <a:pt x="217462" y="221665"/>
                      </a:lnTo>
                      <a:lnTo>
                        <a:pt x="208013" y="198018"/>
                      </a:lnTo>
                      <a:lnTo>
                        <a:pt x="179628" y="187261"/>
                      </a:lnTo>
                      <a:lnTo>
                        <a:pt x="69037" y="187261"/>
                      </a:lnTo>
                      <a:lnTo>
                        <a:pt x="69037" y="63588"/>
                      </a:lnTo>
                      <a:lnTo>
                        <a:pt x="208622" y="63588"/>
                      </a:lnTo>
                      <a:lnTo>
                        <a:pt x="235242" y="53644"/>
                      </a:lnTo>
                      <a:lnTo>
                        <a:pt x="244297" y="31788"/>
                      </a:lnTo>
                      <a:close/>
                    </a:path>
                    <a:path w="871854" h="675640">
                      <a:moveTo>
                        <a:pt x="284708" y="535368"/>
                      </a:moveTo>
                      <a:lnTo>
                        <a:pt x="283349" y="531710"/>
                      </a:lnTo>
                      <a:lnTo>
                        <a:pt x="283070" y="530936"/>
                      </a:lnTo>
                      <a:lnTo>
                        <a:pt x="276491" y="523671"/>
                      </a:lnTo>
                      <a:lnTo>
                        <a:pt x="273989" y="522795"/>
                      </a:lnTo>
                      <a:lnTo>
                        <a:pt x="273989" y="538314"/>
                      </a:lnTo>
                      <a:lnTo>
                        <a:pt x="273989" y="543039"/>
                      </a:lnTo>
                      <a:lnTo>
                        <a:pt x="273240" y="545147"/>
                      </a:lnTo>
                      <a:lnTo>
                        <a:pt x="270243" y="548728"/>
                      </a:lnTo>
                      <a:lnTo>
                        <a:pt x="267957" y="549605"/>
                      </a:lnTo>
                      <a:lnTo>
                        <a:pt x="249605" y="549605"/>
                      </a:lnTo>
                      <a:lnTo>
                        <a:pt x="249605" y="531710"/>
                      </a:lnTo>
                      <a:lnTo>
                        <a:pt x="268135" y="531710"/>
                      </a:lnTo>
                      <a:lnTo>
                        <a:pt x="270446" y="532625"/>
                      </a:lnTo>
                      <a:lnTo>
                        <a:pt x="273278" y="536257"/>
                      </a:lnTo>
                      <a:lnTo>
                        <a:pt x="273989" y="538314"/>
                      </a:lnTo>
                      <a:lnTo>
                        <a:pt x="273989" y="522795"/>
                      </a:lnTo>
                      <a:lnTo>
                        <a:pt x="271360" y="521855"/>
                      </a:lnTo>
                      <a:lnTo>
                        <a:pt x="239229" y="521855"/>
                      </a:lnTo>
                      <a:lnTo>
                        <a:pt x="239229" y="582383"/>
                      </a:lnTo>
                      <a:lnTo>
                        <a:pt x="249605" y="582383"/>
                      </a:lnTo>
                      <a:lnTo>
                        <a:pt x="249605" y="559460"/>
                      </a:lnTo>
                      <a:lnTo>
                        <a:pt x="271068" y="559460"/>
                      </a:lnTo>
                      <a:lnTo>
                        <a:pt x="276136" y="557568"/>
                      </a:lnTo>
                      <a:lnTo>
                        <a:pt x="282981" y="549948"/>
                      </a:lnTo>
                      <a:lnTo>
                        <a:pt x="283121" y="549605"/>
                      </a:lnTo>
                      <a:lnTo>
                        <a:pt x="284708" y="545566"/>
                      </a:lnTo>
                      <a:lnTo>
                        <a:pt x="284708" y="535368"/>
                      </a:lnTo>
                      <a:close/>
                    </a:path>
                    <a:path w="871854" h="675640">
                      <a:moveTo>
                        <a:pt x="290322" y="613549"/>
                      </a:moveTo>
                      <a:lnTo>
                        <a:pt x="280035" y="613549"/>
                      </a:lnTo>
                      <a:lnTo>
                        <a:pt x="280035" y="652665"/>
                      </a:lnTo>
                      <a:lnTo>
                        <a:pt x="280301" y="655751"/>
                      </a:lnTo>
                      <a:lnTo>
                        <a:pt x="278358" y="652030"/>
                      </a:lnTo>
                      <a:lnTo>
                        <a:pt x="253326" y="613549"/>
                      </a:lnTo>
                      <a:lnTo>
                        <a:pt x="243293" y="613549"/>
                      </a:lnTo>
                      <a:lnTo>
                        <a:pt x="243293" y="674077"/>
                      </a:lnTo>
                      <a:lnTo>
                        <a:pt x="253580" y="674077"/>
                      </a:lnTo>
                      <a:lnTo>
                        <a:pt x="253580" y="634250"/>
                      </a:lnTo>
                      <a:lnTo>
                        <a:pt x="253326" y="631367"/>
                      </a:lnTo>
                      <a:lnTo>
                        <a:pt x="255016" y="634644"/>
                      </a:lnTo>
                      <a:lnTo>
                        <a:pt x="280898" y="674077"/>
                      </a:lnTo>
                      <a:lnTo>
                        <a:pt x="290322" y="674077"/>
                      </a:lnTo>
                      <a:lnTo>
                        <a:pt x="290322" y="613549"/>
                      </a:lnTo>
                      <a:close/>
                    </a:path>
                    <a:path w="871854" h="675640">
                      <a:moveTo>
                        <a:pt x="315836" y="613549"/>
                      </a:moveTo>
                      <a:lnTo>
                        <a:pt x="305460" y="613549"/>
                      </a:lnTo>
                      <a:lnTo>
                        <a:pt x="305460" y="674077"/>
                      </a:lnTo>
                      <a:lnTo>
                        <a:pt x="315836" y="674077"/>
                      </a:lnTo>
                      <a:lnTo>
                        <a:pt x="315836" y="613549"/>
                      </a:lnTo>
                      <a:close/>
                    </a:path>
                    <a:path w="871854" h="675640">
                      <a:moveTo>
                        <a:pt x="335546" y="572617"/>
                      </a:moveTo>
                      <a:lnTo>
                        <a:pt x="304596" y="572617"/>
                      </a:lnTo>
                      <a:lnTo>
                        <a:pt x="304596" y="556006"/>
                      </a:lnTo>
                      <a:lnTo>
                        <a:pt x="322491" y="556006"/>
                      </a:lnTo>
                      <a:lnTo>
                        <a:pt x="322491" y="546239"/>
                      </a:lnTo>
                      <a:lnTo>
                        <a:pt x="304596" y="546239"/>
                      </a:lnTo>
                      <a:lnTo>
                        <a:pt x="304596" y="531634"/>
                      </a:lnTo>
                      <a:lnTo>
                        <a:pt x="333641" y="531634"/>
                      </a:lnTo>
                      <a:lnTo>
                        <a:pt x="333641" y="521855"/>
                      </a:lnTo>
                      <a:lnTo>
                        <a:pt x="294220" y="521855"/>
                      </a:lnTo>
                      <a:lnTo>
                        <a:pt x="294220" y="582383"/>
                      </a:lnTo>
                      <a:lnTo>
                        <a:pt x="335546" y="582383"/>
                      </a:lnTo>
                      <a:lnTo>
                        <a:pt x="335546" y="572617"/>
                      </a:lnTo>
                      <a:close/>
                    </a:path>
                    <a:path w="871854" h="675640">
                      <a:moveTo>
                        <a:pt x="371602" y="655091"/>
                      </a:moveTo>
                      <a:lnTo>
                        <a:pt x="349237" y="636295"/>
                      </a:lnTo>
                      <a:lnTo>
                        <a:pt x="344525" y="634504"/>
                      </a:lnTo>
                      <a:lnTo>
                        <a:pt x="343255" y="633679"/>
                      </a:lnTo>
                      <a:lnTo>
                        <a:pt x="340893" y="631482"/>
                      </a:lnTo>
                      <a:lnTo>
                        <a:pt x="340296" y="630237"/>
                      </a:lnTo>
                      <a:lnTo>
                        <a:pt x="340296" y="626783"/>
                      </a:lnTo>
                      <a:lnTo>
                        <a:pt x="341058" y="625182"/>
                      </a:lnTo>
                      <a:lnTo>
                        <a:pt x="344119" y="622935"/>
                      </a:lnTo>
                      <a:lnTo>
                        <a:pt x="346240" y="622376"/>
                      </a:lnTo>
                      <a:lnTo>
                        <a:pt x="354253" y="622376"/>
                      </a:lnTo>
                      <a:lnTo>
                        <a:pt x="357822" y="624446"/>
                      </a:lnTo>
                      <a:lnTo>
                        <a:pt x="359664" y="628599"/>
                      </a:lnTo>
                      <a:lnTo>
                        <a:pt x="369011" y="625487"/>
                      </a:lnTo>
                      <a:lnTo>
                        <a:pt x="367855" y="621626"/>
                      </a:lnTo>
                      <a:lnTo>
                        <a:pt x="365607" y="618502"/>
                      </a:lnTo>
                      <a:lnTo>
                        <a:pt x="358914" y="613714"/>
                      </a:lnTo>
                      <a:lnTo>
                        <a:pt x="354711" y="612521"/>
                      </a:lnTo>
                      <a:lnTo>
                        <a:pt x="343535" y="612521"/>
                      </a:lnTo>
                      <a:lnTo>
                        <a:pt x="338683" y="614083"/>
                      </a:lnTo>
                      <a:lnTo>
                        <a:pt x="331533" y="620306"/>
                      </a:lnTo>
                      <a:lnTo>
                        <a:pt x="329742" y="624166"/>
                      </a:lnTo>
                      <a:lnTo>
                        <a:pt x="329742" y="630974"/>
                      </a:lnTo>
                      <a:lnTo>
                        <a:pt x="351218" y="647636"/>
                      </a:lnTo>
                      <a:lnTo>
                        <a:pt x="356844" y="650163"/>
                      </a:lnTo>
                      <a:lnTo>
                        <a:pt x="361048" y="655777"/>
                      </a:lnTo>
                      <a:lnTo>
                        <a:pt x="361048" y="659587"/>
                      </a:lnTo>
                      <a:lnTo>
                        <a:pt x="360108" y="661657"/>
                      </a:lnTo>
                      <a:lnTo>
                        <a:pt x="356362" y="664540"/>
                      </a:lnTo>
                      <a:lnTo>
                        <a:pt x="353847" y="665251"/>
                      </a:lnTo>
                      <a:lnTo>
                        <a:pt x="347624" y="665251"/>
                      </a:lnTo>
                      <a:lnTo>
                        <a:pt x="344919" y="664413"/>
                      </a:lnTo>
                      <a:lnTo>
                        <a:pt x="340194" y="661009"/>
                      </a:lnTo>
                      <a:lnTo>
                        <a:pt x="338366" y="658749"/>
                      </a:lnTo>
                      <a:lnTo>
                        <a:pt x="337096" y="655916"/>
                      </a:lnTo>
                      <a:lnTo>
                        <a:pt x="327507" y="659472"/>
                      </a:lnTo>
                      <a:lnTo>
                        <a:pt x="329171" y="664311"/>
                      </a:lnTo>
                      <a:lnTo>
                        <a:pt x="332016" y="668134"/>
                      </a:lnTo>
                      <a:lnTo>
                        <a:pt x="340029" y="673722"/>
                      </a:lnTo>
                      <a:lnTo>
                        <a:pt x="344792" y="675119"/>
                      </a:lnTo>
                      <a:lnTo>
                        <a:pt x="350329" y="675119"/>
                      </a:lnTo>
                      <a:lnTo>
                        <a:pt x="356501" y="675119"/>
                      </a:lnTo>
                      <a:lnTo>
                        <a:pt x="361581" y="673493"/>
                      </a:lnTo>
                      <a:lnTo>
                        <a:pt x="369595" y="666978"/>
                      </a:lnTo>
                      <a:lnTo>
                        <a:pt x="371602" y="662520"/>
                      </a:lnTo>
                      <a:lnTo>
                        <a:pt x="371602" y="655091"/>
                      </a:lnTo>
                      <a:close/>
                    </a:path>
                    <a:path w="871854" h="675640">
                      <a:moveTo>
                        <a:pt x="398399" y="582371"/>
                      </a:moveTo>
                      <a:lnTo>
                        <a:pt x="393484" y="569150"/>
                      </a:lnTo>
                      <a:lnTo>
                        <a:pt x="390017" y="559816"/>
                      </a:lnTo>
                      <a:lnTo>
                        <a:pt x="381000" y="535520"/>
                      </a:lnTo>
                      <a:lnTo>
                        <a:pt x="379463" y="531393"/>
                      </a:lnTo>
                      <a:lnTo>
                        <a:pt x="379463" y="559816"/>
                      </a:lnTo>
                      <a:lnTo>
                        <a:pt x="362089" y="559816"/>
                      </a:lnTo>
                      <a:lnTo>
                        <a:pt x="368833" y="541655"/>
                      </a:lnTo>
                      <a:lnTo>
                        <a:pt x="369620" y="539470"/>
                      </a:lnTo>
                      <a:lnTo>
                        <a:pt x="370293" y="537413"/>
                      </a:lnTo>
                      <a:lnTo>
                        <a:pt x="370814" y="535520"/>
                      </a:lnTo>
                      <a:lnTo>
                        <a:pt x="371221" y="537184"/>
                      </a:lnTo>
                      <a:lnTo>
                        <a:pt x="371284" y="537413"/>
                      </a:lnTo>
                      <a:lnTo>
                        <a:pt x="371868" y="539242"/>
                      </a:lnTo>
                      <a:lnTo>
                        <a:pt x="371944" y="539470"/>
                      </a:lnTo>
                      <a:lnTo>
                        <a:pt x="372808" y="541655"/>
                      </a:lnTo>
                      <a:lnTo>
                        <a:pt x="379463" y="559816"/>
                      </a:lnTo>
                      <a:lnTo>
                        <a:pt x="379463" y="531393"/>
                      </a:lnTo>
                      <a:lnTo>
                        <a:pt x="375920" y="521855"/>
                      </a:lnTo>
                      <a:lnTo>
                        <a:pt x="365633" y="521855"/>
                      </a:lnTo>
                      <a:lnTo>
                        <a:pt x="343065" y="582371"/>
                      </a:lnTo>
                      <a:lnTo>
                        <a:pt x="354050" y="582371"/>
                      </a:lnTo>
                      <a:lnTo>
                        <a:pt x="358800" y="569150"/>
                      </a:lnTo>
                      <a:lnTo>
                        <a:pt x="382752" y="569150"/>
                      </a:lnTo>
                      <a:lnTo>
                        <a:pt x="387502" y="582371"/>
                      </a:lnTo>
                      <a:lnTo>
                        <a:pt x="398399" y="582371"/>
                      </a:lnTo>
                      <a:close/>
                    </a:path>
                    <a:path w="871854" h="675640">
                      <a:moveTo>
                        <a:pt x="432473" y="674077"/>
                      </a:moveTo>
                      <a:lnTo>
                        <a:pt x="427558" y="660857"/>
                      </a:lnTo>
                      <a:lnTo>
                        <a:pt x="424091" y="651510"/>
                      </a:lnTo>
                      <a:lnTo>
                        <a:pt x="415061" y="627214"/>
                      </a:lnTo>
                      <a:lnTo>
                        <a:pt x="413524" y="623087"/>
                      </a:lnTo>
                      <a:lnTo>
                        <a:pt x="413524" y="651510"/>
                      </a:lnTo>
                      <a:lnTo>
                        <a:pt x="396151" y="651510"/>
                      </a:lnTo>
                      <a:lnTo>
                        <a:pt x="402894" y="633361"/>
                      </a:lnTo>
                      <a:lnTo>
                        <a:pt x="403682" y="631164"/>
                      </a:lnTo>
                      <a:lnTo>
                        <a:pt x="404355" y="629119"/>
                      </a:lnTo>
                      <a:lnTo>
                        <a:pt x="404888" y="627214"/>
                      </a:lnTo>
                      <a:lnTo>
                        <a:pt x="405295" y="628891"/>
                      </a:lnTo>
                      <a:lnTo>
                        <a:pt x="405345" y="629119"/>
                      </a:lnTo>
                      <a:lnTo>
                        <a:pt x="405930" y="630936"/>
                      </a:lnTo>
                      <a:lnTo>
                        <a:pt x="406006" y="631164"/>
                      </a:lnTo>
                      <a:lnTo>
                        <a:pt x="406882" y="633361"/>
                      </a:lnTo>
                      <a:lnTo>
                        <a:pt x="413524" y="651510"/>
                      </a:lnTo>
                      <a:lnTo>
                        <a:pt x="413524" y="623087"/>
                      </a:lnTo>
                      <a:lnTo>
                        <a:pt x="409981" y="613549"/>
                      </a:lnTo>
                      <a:lnTo>
                        <a:pt x="399694" y="613549"/>
                      </a:lnTo>
                      <a:lnTo>
                        <a:pt x="377139" y="674077"/>
                      </a:lnTo>
                      <a:lnTo>
                        <a:pt x="388112" y="674077"/>
                      </a:lnTo>
                      <a:lnTo>
                        <a:pt x="392861" y="660857"/>
                      </a:lnTo>
                      <a:lnTo>
                        <a:pt x="416826" y="660857"/>
                      </a:lnTo>
                      <a:lnTo>
                        <a:pt x="421576" y="674077"/>
                      </a:lnTo>
                      <a:lnTo>
                        <a:pt x="432473" y="674077"/>
                      </a:lnTo>
                      <a:close/>
                    </a:path>
                    <a:path w="871854" h="675640">
                      <a:moveTo>
                        <a:pt x="454685" y="521855"/>
                      </a:moveTo>
                      <a:lnTo>
                        <a:pt x="444398" y="521855"/>
                      </a:lnTo>
                      <a:lnTo>
                        <a:pt x="444398" y="560971"/>
                      </a:lnTo>
                      <a:lnTo>
                        <a:pt x="444652" y="564045"/>
                      </a:lnTo>
                      <a:lnTo>
                        <a:pt x="442734" y="560336"/>
                      </a:lnTo>
                      <a:lnTo>
                        <a:pt x="417677" y="521855"/>
                      </a:lnTo>
                      <a:lnTo>
                        <a:pt x="407657" y="521855"/>
                      </a:lnTo>
                      <a:lnTo>
                        <a:pt x="407657" y="582383"/>
                      </a:lnTo>
                      <a:lnTo>
                        <a:pt x="417944" y="582383"/>
                      </a:lnTo>
                      <a:lnTo>
                        <a:pt x="417944" y="542544"/>
                      </a:lnTo>
                      <a:lnTo>
                        <a:pt x="417677" y="539673"/>
                      </a:lnTo>
                      <a:lnTo>
                        <a:pt x="419379" y="542950"/>
                      </a:lnTo>
                      <a:lnTo>
                        <a:pt x="445262" y="582383"/>
                      </a:lnTo>
                      <a:lnTo>
                        <a:pt x="454685" y="582383"/>
                      </a:lnTo>
                      <a:lnTo>
                        <a:pt x="454685" y="521855"/>
                      </a:lnTo>
                      <a:close/>
                    </a:path>
                    <a:path w="871854" h="675640">
                      <a:moveTo>
                        <a:pt x="475703" y="613562"/>
                      </a:moveTo>
                      <a:lnTo>
                        <a:pt x="430911" y="613562"/>
                      </a:lnTo>
                      <a:lnTo>
                        <a:pt x="430911" y="623506"/>
                      </a:lnTo>
                      <a:lnTo>
                        <a:pt x="448119" y="623506"/>
                      </a:lnTo>
                      <a:lnTo>
                        <a:pt x="448119" y="674077"/>
                      </a:lnTo>
                      <a:lnTo>
                        <a:pt x="458495" y="674077"/>
                      </a:lnTo>
                      <a:lnTo>
                        <a:pt x="458495" y="623506"/>
                      </a:lnTo>
                      <a:lnTo>
                        <a:pt x="475703" y="623506"/>
                      </a:lnTo>
                      <a:lnTo>
                        <a:pt x="475703" y="613562"/>
                      </a:lnTo>
                      <a:close/>
                    </a:path>
                    <a:path w="871854" h="675640">
                      <a:moveTo>
                        <a:pt x="497306" y="613549"/>
                      </a:moveTo>
                      <a:lnTo>
                        <a:pt x="486943" y="613549"/>
                      </a:lnTo>
                      <a:lnTo>
                        <a:pt x="486943" y="674077"/>
                      </a:lnTo>
                      <a:lnTo>
                        <a:pt x="497306" y="674077"/>
                      </a:lnTo>
                      <a:lnTo>
                        <a:pt x="497306" y="613549"/>
                      </a:lnTo>
                      <a:close/>
                    </a:path>
                    <a:path w="871854" h="675640">
                      <a:moveTo>
                        <a:pt x="531202" y="563397"/>
                      </a:moveTo>
                      <a:lnTo>
                        <a:pt x="506831" y="543890"/>
                      </a:lnTo>
                      <a:lnTo>
                        <a:pt x="504126" y="542798"/>
                      </a:lnTo>
                      <a:lnTo>
                        <a:pt x="502856" y="541972"/>
                      </a:lnTo>
                      <a:lnTo>
                        <a:pt x="500494" y="539788"/>
                      </a:lnTo>
                      <a:lnTo>
                        <a:pt x="499910" y="538543"/>
                      </a:lnTo>
                      <a:lnTo>
                        <a:pt x="499910" y="535076"/>
                      </a:lnTo>
                      <a:lnTo>
                        <a:pt x="500672" y="533476"/>
                      </a:lnTo>
                      <a:lnTo>
                        <a:pt x="503720" y="531241"/>
                      </a:lnTo>
                      <a:lnTo>
                        <a:pt x="505841" y="530682"/>
                      </a:lnTo>
                      <a:lnTo>
                        <a:pt x="513854" y="530682"/>
                      </a:lnTo>
                      <a:lnTo>
                        <a:pt x="517423" y="532752"/>
                      </a:lnTo>
                      <a:lnTo>
                        <a:pt x="519264" y="536905"/>
                      </a:lnTo>
                      <a:lnTo>
                        <a:pt x="528612" y="533793"/>
                      </a:lnTo>
                      <a:lnTo>
                        <a:pt x="527456" y="529932"/>
                      </a:lnTo>
                      <a:lnTo>
                        <a:pt x="525208" y="526796"/>
                      </a:lnTo>
                      <a:lnTo>
                        <a:pt x="518528" y="522008"/>
                      </a:lnTo>
                      <a:lnTo>
                        <a:pt x="514311" y="520814"/>
                      </a:lnTo>
                      <a:lnTo>
                        <a:pt x="503135" y="520814"/>
                      </a:lnTo>
                      <a:lnTo>
                        <a:pt x="498284" y="522376"/>
                      </a:lnTo>
                      <a:lnTo>
                        <a:pt x="491147" y="528599"/>
                      </a:lnTo>
                      <a:lnTo>
                        <a:pt x="489356" y="532460"/>
                      </a:lnTo>
                      <a:lnTo>
                        <a:pt x="489356" y="539267"/>
                      </a:lnTo>
                      <a:lnTo>
                        <a:pt x="510832" y="555929"/>
                      </a:lnTo>
                      <a:lnTo>
                        <a:pt x="516445" y="558457"/>
                      </a:lnTo>
                      <a:lnTo>
                        <a:pt x="520649" y="564083"/>
                      </a:lnTo>
                      <a:lnTo>
                        <a:pt x="520649" y="567880"/>
                      </a:lnTo>
                      <a:lnTo>
                        <a:pt x="519722" y="569963"/>
                      </a:lnTo>
                      <a:lnTo>
                        <a:pt x="515975" y="572846"/>
                      </a:lnTo>
                      <a:lnTo>
                        <a:pt x="513448" y="573557"/>
                      </a:lnTo>
                      <a:lnTo>
                        <a:pt x="507225" y="573557"/>
                      </a:lnTo>
                      <a:lnTo>
                        <a:pt x="504520" y="572706"/>
                      </a:lnTo>
                      <a:lnTo>
                        <a:pt x="499795" y="569315"/>
                      </a:lnTo>
                      <a:lnTo>
                        <a:pt x="497967" y="567042"/>
                      </a:lnTo>
                      <a:lnTo>
                        <a:pt x="496709" y="564222"/>
                      </a:lnTo>
                      <a:lnTo>
                        <a:pt x="487108" y="567766"/>
                      </a:lnTo>
                      <a:lnTo>
                        <a:pt x="488784" y="572604"/>
                      </a:lnTo>
                      <a:lnTo>
                        <a:pt x="491617" y="576427"/>
                      </a:lnTo>
                      <a:lnTo>
                        <a:pt x="499630" y="582015"/>
                      </a:lnTo>
                      <a:lnTo>
                        <a:pt x="504393" y="583412"/>
                      </a:lnTo>
                      <a:lnTo>
                        <a:pt x="509930" y="583412"/>
                      </a:lnTo>
                      <a:lnTo>
                        <a:pt x="516102" y="583412"/>
                      </a:lnTo>
                      <a:lnTo>
                        <a:pt x="521182" y="581799"/>
                      </a:lnTo>
                      <a:lnTo>
                        <a:pt x="529196" y="575284"/>
                      </a:lnTo>
                      <a:lnTo>
                        <a:pt x="531202" y="570826"/>
                      </a:lnTo>
                      <a:lnTo>
                        <a:pt x="531202" y="563397"/>
                      </a:lnTo>
                      <a:close/>
                    </a:path>
                    <a:path w="871854" h="675640">
                      <a:moveTo>
                        <a:pt x="543877" y="104876"/>
                      </a:moveTo>
                      <a:lnTo>
                        <a:pt x="510298" y="39344"/>
                      </a:lnTo>
                      <a:lnTo>
                        <a:pt x="445554" y="3759"/>
                      </a:lnTo>
                      <a:lnTo>
                        <a:pt x="404075" y="0"/>
                      </a:lnTo>
                      <a:lnTo>
                        <a:pt x="365340" y="4000"/>
                      </a:lnTo>
                      <a:lnTo>
                        <a:pt x="327266" y="16675"/>
                      </a:lnTo>
                      <a:lnTo>
                        <a:pt x="294436" y="38989"/>
                      </a:lnTo>
                      <a:lnTo>
                        <a:pt x="271386" y="71958"/>
                      </a:lnTo>
                      <a:lnTo>
                        <a:pt x="262686" y="116547"/>
                      </a:lnTo>
                      <a:lnTo>
                        <a:pt x="269963" y="160388"/>
                      </a:lnTo>
                      <a:lnTo>
                        <a:pt x="322503" y="213969"/>
                      </a:lnTo>
                      <a:lnTo>
                        <a:pt x="364020" y="231660"/>
                      </a:lnTo>
                      <a:lnTo>
                        <a:pt x="416775" y="237058"/>
                      </a:lnTo>
                      <a:lnTo>
                        <a:pt x="449961" y="238074"/>
                      </a:lnTo>
                      <a:lnTo>
                        <a:pt x="483057" y="241820"/>
                      </a:lnTo>
                      <a:lnTo>
                        <a:pt x="444855" y="208724"/>
                      </a:lnTo>
                      <a:lnTo>
                        <a:pt x="397776" y="185242"/>
                      </a:lnTo>
                      <a:lnTo>
                        <a:pt x="372872" y="175260"/>
                      </a:lnTo>
                      <a:lnTo>
                        <a:pt x="351574" y="163995"/>
                      </a:lnTo>
                      <a:lnTo>
                        <a:pt x="336689" y="147726"/>
                      </a:lnTo>
                      <a:lnTo>
                        <a:pt x="331101" y="122758"/>
                      </a:lnTo>
                      <a:lnTo>
                        <a:pt x="337578" y="96367"/>
                      </a:lnTo>
                      <a:lnTo>
                        <a:pt x="354253" y="78498"/>
                      </a:lnTo>
                      <a:lnTo>
                        <a:pt x="377024" y="68364"/>
                      </a:lnTo>
                      <a:lnTo>
                        <a:pt x="401789" y="65151"/>
                      </a:lnTo>
                      <a:lnTo>
                        <a:pt x="431495" y="69761"/>
                      </a:lnTo>
                      <a:lnTo>
                        <a:pt x="452742" y="81661"/>
                      </a:lnTo>
                      <a:lnTo>
                        <a:pt x="468388" y="98018"/>
                      </a:lnTo>
                      <a:lnTo>
                        <a:pt x="481330" y="115989"/>
                      </a:lnTo>
                      <a:lnTo>
                        <a:pt x="505714" y="132384"/>
                      </a:lnTo>
                      <a:lnTo>
                        <a:pt x="529932" y="126377"/>
                      </a:lnTo>
                      <a:lnTo>
                        <a:pt x="543877" y="104876"/>
                      </a:lnTo>
                      <a:close/>
                    </a:path>
                    <a:path w="871854" h="675640">
                      <a:moveTo>
                        <a:pt x="554570" y="328714"/>
                      </a:moveTo>
                      <a:lnTo>
                        <a:pt x="550291" y="303441"/>
                      </a:lnTo>
                      <a:lnTo>
                        <a:pt x="538480" y="282575"/>
                      </a:lnTo>
                      <a:lnTo>
                        <a:pt x="520700" y="265925"/>
                      </a:lnTo>
                      <a:lnTo>
                        <a:pt x="498500" y="253314"/>
                      </a:lnTo>
                      <a:lnTo>
                        <a:pt x="507136" y="270560"/>
                      </a:lnTo>
                      <a:lnTo>
                        <a:pt x="510451" y="288290"/>
                      </a:lnTo>
                      <a:lnTo>
                        <a:pt x="488442" y="345541"/>
                      </a:lnTo>
                      <a:lnTo>
                        <a:pt x="441045" y="375729"/>
                      </a:lnTo>
                      <a:lnTo>
                        <a:pt x="410933" y="380212"/>
                      </a:lnTo>
                      <a:lnTo>
                        <a:pt x="375056" y="375297"/>
                      </a:lnTo>
                      <a:lnTo>
                        <a:pt x="350151" y="363093"/>
                      </a:lnTo>
                      <a:lnTo>
                        <a:pt x="335254" y="347421"/>
                      </a:lnTo>
                      <a:lnTo>
                        <a:pt x="329374" y="332092"/>
                      </a:lnTo>
                      <a:lnTo>
                        <a:pt x="316204" y="302247"/>
                      </a:lnTo>
                      <a:lnTo>
                        <a:pt x="293585" y="292963"/>
                      </a:lnTo>
                      <a:lnTo>
                        <a:pt x="272199" y="302818"/>
                      </a:lnTo>
                      <a:lnTo>
                        <a:pt x="262699" y="330403"/>
                      </a:lnTo>
                      <a:lnTo>
                        <a:pt x="271691" y="373532"/>
                      </a:lnTo>
                      <a:lnTo>
                        <a:pt x="295516" y="405434"/>
                      </a:lnTo>
                      <a:lnTo>
                        <a:pt x="329488" y="427050"/>
                      </a:lnTo>
                      <a:lnTo>
                        <a:pt x="368909" y="439331"/>
                      </a:lnTo>
                      <a:lnTo>
                        <a:pt x="409105" y="443217"/>
                      </a:lnTo>
                      <a:lnTo>
                        <a:pt x="460819" y="438404"/>
                      </a:lnTo>
                      <a:lnTo>
                        <a:pt x="501472" y="424218"/>
                      </a:lnTo>
                      <a:lnTo>
                        <a:pt x="530809" y="400977"/>
                      </a:lnTo>
                      <a:lnTo>
                        <a:pt x="548589" y="369023"/>
                      </a:lnTo>
                      <a:lnTo>
                        <a:pt x="554570" y="328714"/>
                      </a:lnTo>
                      <a:close/>
                    </a:path>
                    <a:path w="871854" h="675640">
                      <a:moveTo>
                        <a:pt x="563372" y="639902"/>
                      </a:moveTo>
                      <a:lnTo>
                        <a:pt x="563206" y="638644"/>
                      </a:lnTo>
                      <a:lnTo>
                        <a:pt x="563079" y="637692"/>
                      </a:lnTo>
                      <a:lnTo>
                        <a:pt x="563003" y="637095"/>
                      </a:lnTo>
                      <a:lnTo>
                        <a:pt x="562876" y="636155"/>
                      </a:lnTo>
                      <a:lnTo>
                        <a:pt x="560933" y="629069"/>
                      </a:lnTo>
                      <a:lnTo>
                        <a:pt x="559435" y="625678"/>
                      </a:lnTo>
                      <a:lnTo>
                        <a:pt x="557364" y="622465"/>
                      </a:lnTo>
                      <a:lnTo>
                        <a:pt x="555459" y="619506"/>
                      </a:lnTo>
                      <a:lnTo>
                        <a:pt x="552818" y="617181"/>
                      </a:lnTo>
                      <a:lnTo>
                        <a:pt x="552361" y="616940"/>
                      </a:lnTo>
                      <a:lnTo>
                        <a:pt x="552361" y="638644"/>
                      </a:lnTo>
                      <a:lnTo>
                        <a:pt x="552310" y="648919"/>
                      </a:lnTo>
                      <a:lnTo>
                        <a:pt x="539597" y="665175"/>
                      </a:lnTo>
                      <a:lnTo>
                        <a:pt x="533996" y="665175"/>
                      </a:lnTo>
                      <a:lnTo>
                        <a:pt x="521271" y="648728"/>
                      </a:lnTo>
                      <a:lnTo>
                        <a:pt x="521157" y="647738"/>
                      </a:lnTo>
                      <a:lnTo>
                        <a:pt x="533133" y="622465"/>
                      </a:lnTo>
                      <a:lnTo>
                        <a:pt x="539648" y="622465"/>
                      </a:lnTo>
                      <a:lnTo>
                        <a:pt x="552361" y="638644"/>
                      </a:lnTo>
                      <a:lnTo>
                        <a:pt x="552361" y="616940"/>
                      </a:lnTo>
                      <a:lnTo>
                        <a:pt x="549732" y="615543"/>
                      </a:lnTo>
                      <a:lnTo>
                        <a:pt x="545604" y="613435"/>
                      </a:lnTo>
                      <a:lnTo>
                        <a:pt x="541489" y="612521"/>
                      </a:lnTo>
                      <a:lnTo>
                        <a:pt x="533082" y="612521"/>
                      </a:lnTo>
                      <a:lnTo>
                        <a:pt x="510565" y="649947"/>
                      </a:lnTo>
                      <a:lnTo>
                        <a:pt x="511733" y="655789"/>
                      </a:lnTo>
                      <a:lnTo>
                        <a:pt x="533082" y="675119"/>
                      </a:lnTo>
                      <a:lnTo>
                        <a:pt x="541489" y="675119"/>
                      </a:lnTo>
                      <a:lnTo>
                        <a:pt x="545604" y="674204"/>
                      </a:lnTo>
                      <a:lnTo>
                        <a:pt x="552691" y="670585"/>
                      </a:lnTo>
                      <a:lnTo>
                        <a:pt x="555459" y="668134"/>
                      </a:lnTo>
                      <a:lnTo>
                        <a:pt x="557364" y="665175"/>
                      </a:lnTo>
                      <a:lnTo>
                        <a:pt x="559422" y="662000"/>
                      </a:lnTo>
                      <a:lnTo>
                        <a:pt x="560920" y="658634"/>
                      </a:lnTo>
                      <a:lnTo>
                        <a:pt x="562876" y="651484"/>
                      </a:lnTo>
                      <a:lnTo>
                        <a:pt x="563372" y="647738"/>
                      </a:lnTo>
                      <a:lnTo>
                        <a:pt x="563372" y="639902"/>
                      </a:lnTo>
                      <a:close/>
                    </a:path>
                    <a:path w="871854" h="675640">
                      <a:moveTo>
                        <a:pt x="584200" y="521855"/>
                      </a:moveTo>
                      <a:lnTo>
                        <a:pt x="539407" y="521855"/>
                      </a:lnTo>
                      <a:lnTo>
                        <a:pt x="539407" y="531799"/>
                      </a:lnTo>
                      <a:lnTo>
                        <a:pt x="556628" y="531799"/>
                      </a:lnTo>
                      <a:lnTo>
                        <a:pt x="556628" y="582383"/>
                      </a:lnTo>
                      <a:lnTo>
                        <a:pt x="566991" y="582383"/>
                      </a:lnTo>
                      <a:lnTo>
                        <a:pt x="566991" y="531799"/>
                      </a:lnTo>
                      <a:lnTo>
                        <a:pt x="584200" y="531799"/>
                      </a:lnTo>
                      <a:lnTo>
                        <a:pt x="584200" y="521855"/>
                      </a:lnTo>
                      <a:close/>
                    </a:path>
                    <a:path w="871854" h="675640">
                      <a:moveTo>
                        <a:pt x="622935" y="613549"/>
                      </a:moveTo>
                      <a:lnTo>
                        <a:pt x="612648" y="613549"/>
                      </a:lnTo>
                      <a:lnTo>
                        <a:pt x="612648" y="652665"/>
                      </a:lnTo>
                      <a:lnTo>
                        <a:pt x="612914" y="655751"/>
                      </a:lnTo>
                      <a:lnTo>
                        <a:pt x="610971" y="652030"/>
                      </a:lnTo>
                      <a:lnTo>
                        <a:pt x="585939" y="613549"/>
                      </a:lnTo>
                      <a:lnTo>
                        <a:pt x="575906" y="613549"/>
                      </a:lnTo>
                      <a:lnTo>
                        <a:pt x="575906" y="674077"/>
                      </a:lnTo>
                      <a:lnTo>
                        <a:pt x="586193" y="674077"/>
                      </a:lnTo>
                      <a:lnTo>
                        <a:pt x="586193" y="634250"/>
                      </a:lnTo>
                      <a:lnTo>
                        <a:pt x="585939" y="631367"/>
                      </a:lnTo>
                      <a:lnTo>
                        <a:pt x="587629" y="634644"/>
                      </a:lnTo>
                      <a:lnTo>
                        <a:pt x="613511" y="674077"/>
                      </a:lnTo>
                      <a:lnTo>
                        <a:pt x="622935" y="674077"/>
                      </a:lnTo>
                      <a:lnTo>
                        <a:pt x="622935" y="613549"/>
                      </a:lnTo>
                      <a:close/>
                    </a:path>
                    <a:path w="871854" h="675640">
                      <a:moveTo>
                        <a:pt x="641705" y="534911"/>
                      </a:moveTo>
                      <a:lnTo>
                        <a:pt x="640562" y="531710"/>
                      </a:lnTo>
                      <a:lnTo>
                        <a:pt x="640130" y="530504"/>
                      </a:lnTo>
                      <a:lnTo>
                        <a:pt x="633844" y="523582"/>
                      </a:lnTo>
                      <a:lnTo>
                        <a:pt x="630974" y="522605"/>
                      </a:lnTo>
                      <a:lnTo>
                        <a:pt x="630974" y="537845"/>
                      </a:lnTo>
                      <a:lnTo>
                        <a:pt x="630974" y="542759"/>
                      </a:lnTo>
                      <a:lnTo>
                        <a:pt x="630262" y="544791"/>
                      </a:lnTo>
                      <a:lnTo>
                        <a:pt x="627367" y="548030"/>
                      </a:lnTo>
                      <a:lnTo>
                        <a:pt x="625106" y="548830"/>
                      </a:lnTo>
                      <a:lnTo>
                        <a:pt x="605383" y="548830"/>
                      </a:lnTo>
                      <a:lnTo>
                        <a:pt x="605383" y="531710"/>
                      </a:lnTo>
                      <a:lnTo>
                        <a:pt x="625208" y="531710"/>
                      </a:lnTo>
                      <a:lnTo>
                        <a:pt x="627519" y="532536"/>
                      </a:lnTo>
                      <a:lnTo>
                        <a:pt x="630288" y="535813"/>
                      </a:lnTo>
                      <a:lnTo>
                        <a:pt x="630974" y="537845"/>
                      </a:lnTo>
                      <a:lnTo>
                        <a:pt x="630974" y="522605"/>
                      </a:lnTo>
                      <a:lnTo>
                        <a:pt x="628789" y="521855"/>
                      </a:lnTo>
                      <a:lnTo>
                        <a:pt x="595020" y="521855"/>
                      </a:lnTo>
                      <a:lnTo>
                        <a:pt x="595020" y="582383"/>
                      </a:lnTo>
                      <a:lnTo>
                        <a:pt x="605383" y="582383"/>
                      </a:lnTo>
                      <a:lnTo>
                        <a:pt x="605383" y="558685"/>
                      </a:lnTo>
                      <a:lnTo>
                        <a:pt x="618007" y="558685"/>
                      </a:lnTo>
                      <a:lnTo>
                        <a:pt x="629691" y="582383"/>
                      </a:lnTo>
                      <a:lnTo>
                        <a:pt x="641350" y="582383"/>
                      </a:lnTo>
                      <a:lnTo>
                        <a:pt x="629793" y="558685"/>
                      </a:lnTo>
                      <a:lnTo>
                        <a:pt x="629246" y="557568"/>
                      </a:lnTo>
                      <a:lnTo>
                        <a:pt x="633272" y="556361"/>
                      </a:lnTo>
                      <a:lnTo>
                        <a:pt x="636371" y="554101"/>
                      </a:lnTo>
                      <a:lnTo>
                        <a:pt x="639787" y="548830"/>
                      </a:lnTo>
                      <a:lnTo>
                        <a:pt x="640626" y="547535"/>
                      </a:lnTo>
                      <a:lnTo>
                        <a:pt x="641705" y="544017"/>
                      </a:lnTo>
                      <a:lnTo>
                        <a:pt x="641705" y="534911"/>
                      </a:lnTo>
                      <a:close/>
                    </a:path>
                    <a:path w="871854" h="675640">
                      <a:moveTo>
                        <a:pt x="704735" y="548195"/>
                      </a:moveTo>
                      <a:lnTo>
                        <a:pt x="704570" y="546950"/>
                      </a:lnTo>
                      <a:lnTo>
                        <a:pt x="704443" y="545998"/>
                      </a:lnTo>
                      <a:lnTo>
                        <a:pt x="704367" y="545401"/>
                      </a:lnTo>
                      <a:lnTo>
                        <a:pt x="693712" y="525233"/>
                      </a:lnTo>
                      <a:lnTo>
                        <a:pt x="693712" y="546950"/>
                      </a:lnTo>
                      <a:lnTo>
                        <a:pt x="693674" y="557225"/>
                      </a:lnTo>
                      <a:lnTo>
                        <a:pt x="680948" y="573468"/>
                      </a:lnTo>
                      <a:lnTo>
                        <a:pt x="675360" y="573468"/>
                      </a:lnTo>
                      <a:lnTo>
                        <a:pt x="662635" y="557034"/>
                      </a:lnTo>
                      <a:lnTo>
                        <a:pt x="662520" y="556031"/>
                      </a:lnTo>
                      <a:lnTo>
                        <a:pt x="674497" y="530758"/>
                      </a:lnTo>
                      <a:lnTo>
                        <a:pt x="681012" y="530758"/>
                      </a:lnTo>
                      <a:lnTo>
                        <a:pt x="693712" y="546950"/>
                      </a:lnTo>
                      <a:lnTo>
                        <a:pt x="693712" y="525233"/>
                      </a:lnTo>
                      <a:lnTo>
                        <a:pt x="691108" y="523849"/>
                      </a:lnTo>
                      <a:lnTo>
                        <a:pt x="686968" y="521728"/>
                      </a:lnTo>
                      <a:lnTo>
                        <a:pt x="682853" y="520827"/>
                      </a:lnTo>
                      <a:lnTo>
                        <a:pt x="674446" y="520827"/>
                      </a:lnTo>
                      <a:lnTo>
                        <a:pt x="653173" y="539902"/>
                      </a:lnTo>
                      <a:lnTo>
                        <a:pt x="653072" y="540169"/>
                      </a:lnTo>
                      <a:lnTo>
                        <a:pt x="652043" y="545401"/>
                      </a:lnTo>
                      <a:lnTo>
                        <a:pt x="651929" y="558241"/>
                      </a:lnTo>
                      <a:lnTo>
                        <a:pt x="653084" y="564095"/>
                      </a:lnTo>
                      <a:lnTo>
                        <a:pt x="674446" y="583412"/>
                      </a:lnTo>
                      <a:lnTo>
                        <a:pt x="682853" y="583412"/>
                      </a:lnTo>
                      <a:lnTo>
                        <a:pt x="686968" y="582498"/>
                      </a:lnTo>
                      <a:lnTo>
                        <a:pt x="694055" y="578878"/>
                      </a:lnTo>
                      <a:lnTo>
                        <a:pt x="696823" y="576427"/>
                      </a:lnTo>
                      <a:lnTo>
                        <a:pt x="698728" y="573468"/>
                      </a:lnTo>
                      <a:lnTo>
                        <a:pt x="700786" y="570306"/>
                      </a:lnTo>
                      <a:lnTo>
                        <a:pt x="702284" y="566928"/>
                      </a:lnTo>
                      <a:lnTo>
                        <a:pt x="704240" y="559790"/>
                      </a:lnTo>
                      <a:lnTo>
                        <a:pt x="704735" y="556031"/>
                      </a:lnTo>
                      <a:lnTo>
                        <a:pt x="704735" y="548195"/>
                      </a:lnTo>
                      <a:close/>
                    </a:path>
                    <a:path w="871854" h="675640">
                      <a:moveTo>
                        <a:pt x="766978" y="582383"/>
                      </a:moveTo>
                      <a:lnTo>
                        <a:pt x="745540" y="543293"/>
                      </a:lnTo>
                      <a:lnTo>
                        <a:pt x="762838" y="521855"/>
                      </a:lnTo>
                      <a:lnTo>
                        <a:pt x="750722" y="521855"/>
                      </a:lnTo>
                      <a:lnTo>
                        <a:pt x="727646" y="550913"/>
                      </a:lnTo>
                      <a:lnTo>
                        <a:pt x="727646" y="521855"/>
                      </a:lnTo>
                      <a:lnTo>
                        <a:pt x="717270" y="521855"/>
                      </a:lnTo>
                      <a:lnTo>
                        <a:pt x="717270" y="582383"/>
                      </a:lnTo>
                      <a:lnTo>
                        <a:pt x="727646" y="582383"/>
                      </a:lnTo>
                      <a:lnTo>
                        <a:pt x="727646" y="565429"/>
                      </a:lnTo>
                      <a:lnTo>
                        <a:pt x="738619" y="552030"/>
                      </a:lnTo>
                      <a:lnTo>
                        <a:pt x="754875" y="582383"/>
                      </a:lnTo>
                      <a:lnTo>
                        <a:pt x="766978" y="582383"/>
                      </a:lnTo>
                      <a:close/>
                    </a:path>
                    <a:path w="871854" h="675640">
                      <a:moveTo>
                        <a:pt x="818692" y="572617"/>
                      </a:moveTo>
                      <a:lnTo>
                        <a:pt x="787730" y="572617"/>
                      </a:lnTo>
                      <a:lnTo>
                        <a:pt x="787730" y="556006"/>
                      </a:lnTo>
                      <a:lnTo>
                        <a:pt x="805624" y="556006"/>
                      </a:lnTo>
                      <a:lnTo>
                        <a:pt x="805624" y="546239"/>
                      </a:lnTo>
                      <a:lnTo>
                        <a:pt x="787730" y="546239"/>
                      </a:lnTo>
                      <a:lnTo>
                        <a:pt x="787730" y="531634"/>
                      </a:lnTo>
                      <a:lnTo>
                        <a:pt x="816787" y="531634"/>
                      </a:lnTo>
                      <a:lnTo>
                        <a:pt x="816787" y="521855"/>
                      </a:lnTo>
                      <a:lnTo>
                        <a:pt x="777354" y="521855"/>
                      </a:lnTo>
                      <a:lnTo>
                        <a:pt x="777354" y="582383"/>
                      </a:lnTo>
                      <a:lnTo>
                        <a:pt x="818692" y="582383"/>
                      </a:lnTo>
                      <a:lnTo>
                        <a:pt x="818692" y="572617"/>
                      </a:lnTo>
                      <a:close/>
                    </a:path>
                    <a:path w="871854" h="675640">
                      <a:moveTo>
                        <a:pt x="833285" y="366839"/>
                      </a:moveTo>
                      <a:lnTo>
                        <a:pt x="784707" y="402348"/>
                      </a:lnTo>
                      <a:lnTo>
                        <a:pt x="739076" y="409524"/>
                      </a:lnTo>
                      <a:lnTo>
                        <a:pt x="700900" y="396443"/>
                      </a:lnTo>
                      <a:lnTo>
                        <a:pt x="674700" y="371157"/>
                      </a:lnTo>
                      <a:lnTo>
                        <a:pt x="664959" y="341769"/>
                      </a:lnTo>
                      <a:lnTo>
                        <a:pt x="664959" y="112839"/>
                      </a:lnTo>
                      <a:lnTo>
                        <a:pt x="654850" y="90754"/>
                      </a:lnTo>
                      <a:lnTo>
                        <a:pt x="632625" y="83464"/>
                      </a:lnTo>
                      <a:lnTo>
                        <a:pt x="610400" y="90639"/>
                      </a:lnTo>
                      <a:lnTo>
                        <a:pt x="600290" y="111912"/>
                      </a:lnTo>
                      <a:lnTo>
                        <a:pt x="600290" y="332943"/>
                      </a:lnTo>
                      <a:lnTo>
                        <a:pt x="610031" y="387921"/>
                      </a:lnTo>
                      <a:lnTo>
                        <a:pt x="636930" y="421995"/>
                      </a:lnTo>
                      <a:lnTo>
                        <a:pt x="677583" y="439381"/>
                      </a:lnTo>
                      <a:lnTo>
                        <a:pt x="728548" y="444233"/>
                      </a:lnTo>
                      <a:lnTo>
                        <a:pt x="768654" y="438835"/>
                      </a:lnTo>
                      <a:lnTo>
                        <a:pt x="802017" y="423392"/>
                      </a:lnTo>
                      <a:lnTo>
                        <a:pt x="824826" y="399021"/>
                      </a:lnTo>
                      <a:lnTo>
                        <a:pt x="833285" y="366839"/>
                      </a:lnTo>
                      <a:close/>
                    </a:path>
                    <a:path w="871854" h="675640">
                      <a:moveTo>
                        <a:pt x="871664" y="111379"/>
                      </a:moveTo>
                      <a:lnTo>
                        <a:pt x="861923" y="56413"/>
                      </a:lnTo>
                      <a:lnTo>
                        <a:pt x="835025" y="22339"/>
                      </a:lnTo>
                      <a:lnTo>
                        <a:pt x="794372" y="4965"/>
                      </a:lnTo>
                      <a:lnTo>
                        <a:pt x="743419" y="114"/>
                      </a:lnTo>
                      <a:lnTo>
                        <a:pt x="703300" y="5499"/>
                      </a:lnTo>
                      <a:lnTo>
                        <a:pt x="669937" y="20942"/>
                      </a:lnTo>
                      <a:lnTo>
                        <a:pt x="647128" y="45313"/>
                      </a:lnTo>
                      <a:lnTo>
                        <a:pt x="638683" y="77482"/>
                      </a:lnTo>
                      <a:lnTo>
                        <a:pt x="687247" y="41973"/>
                      </a:lnTo>
                      <a:lnTo>
                        <a:pt x="732878" y="34798"/>
                      </a:lnTo>
                      <a:lnTo>
                        <a:pt x="771042" y="47891"/>
                      </a:lnTo>
                      <a:lnTo>
                        <a:pt x="797255" y="73177"/>
                      </a:lnTo>
                      <a:lnTo>
                        <a:pt x="806996" y="102565"/>
                      </a:lnTo>
                      <a:lnTo>
                        <a:pt x="806996" y="331495"/>
                      </a:lnTo>
                      <a:lnTo>
                        <a:pt x="817092" y="353580"/>
                      </a:lnTo>
                      <a:lnTo>
                        <a:pt x="839330" y="360857"/>
                      </a:lnTo>
                      <a:lnTo>
                        <a:pt x="861555" y="353695"/>
                      </a:lnTo>
                      <a:lnTo>
                        <a:pt x="871664" y="332422"/>
                      </a:lnTo>
                      <a:lnTo>
                        <a:pt x="871664" y="111379"/>
                      </a:lnTo>
                      <a:close/>
                    </a:path>
                  </a:pathLst>
                </a:custGeom>
                <a:solidFill>
                  <a:srgbClr val="FFFFFF"/>
                </a:solidFill>
              </p:spPr>
              <p:txBody>
                <a:bodyPr wrap="square" lIns="0" tIns="0" rIns="0" bIns="0" rtlCol="0"/>
                <a:lstStyle/>
                <a:p>
                  <a:endParaRPr b="1" dirty="0">
                    <a:latin typeface="Calibri" panose="020F0502020204030204" pitchFamily="34" charset="0"/>
                  </a:endParaRPr>
                </a:p>
              </p:txBody>
            </p:sp>
            <p:pic>
              <p:nvPicPr>
                <p:cNvPr id="39" name="object 31">
                  <a:extLst>
                    <a:ext uri="{FF2B5EF4-FFF2-40B4-BE49-F238E27FC236}">
                      <a16:creationId xmlns:a16="http://schemas.microsoft.com/office/drawing/2014/main" id="{99EDC3B4-F807-B15C-BCA5-E212019C2D27}"/>
                    </a:ext>
                  </a:extLst>
                </p:cNvPr>
                <p:cNvPicPr/>
                <p:nvPr/>
              </p:nvPicPr>
              <p:blipFill>
                <a:blip r:embed="rId4" cstate="print"/>
                <a:stretch>
                  <a:fillRect/>
                </a:stretch>
              </p:blipFill>
              <p:spPr>
                <a:xfrm>
                  <a:off x="8983759" y="13643076"/>
                  <a:ext cx="123890" cy="239488"/>
                </a:xfrm>
                <a:prstGeom prst="rect">
                  <a:avLst/>
                </a:prstGeom>
              </p:spPr>
            </p:pic>
            <p:pic>
              <p:nvPicPr>
                <p:cNvPr id="40" name="object 32">
                  <a:extLst>
                    <a:ext uri="{FF2B5EF4-FFF2-40B4-BE49-F238E27FC236}">
                      <a16:creationId xmlns:a16="http://schemas.microsoft.com/office/drawing/2014/main" id="{B8CC07E6-9E6D-1433-7F56-1CA26172947D}"/>
                    </a:ext>
                  </a:extLst>
                </p:cNvPr>
                <p:cNvPicPr/>
                <p:nvPr/>
              </p:nvPicPr>
              <p:blipFill>
                <a:blip r:embed="rId5" cstate="print"/>
                <a:stretch>
                  <a:fillRect/>
                </a:stretch>
              </p:blipFill>
              <p:spPr>
                <a:xfrm>
                  <a:off x="9030100" y="13459697"/>
                  <a:ext cx="138314" cy="136436"/>
                </a:xfrm>
                <a:prstGeom prst="rect">
                  <a:avLst/>
                </a:prstGeom>
              </p:spPr>
            </p:pic>
            <p:sp>
              <p:nvSpPr>
                <p:cNvPr id="41" name="object 33">
                  <a:extLst>
                    <a:ext uri="{FF2B5EF4-FFF2-40B4-BE49-F238E27FC236}">
                      <a16:creationId xmlns:a16="http://schemas.microsoft.com/office/drawing/2014/main" id="{D9866056-EFC2-F8D9-0C25-D0E75A7FAC28}"/>
                    </a:ext>
                  </a:extLst>
                </p:cNvPr>
                <p:cNvSpPr/>
                <p:nvPr/>
              </p:nvSpPr>
              <p:spPr>
                <a:xfrm>
                  <a:off x="8555914" y="13486218"/>
                  <a:ext cx="422275" cy="265430"/>
                </a:xfrm>
                <a:custGeom>
                  <a:avLst/>
                  <a:gdLst/>
                  <a:ahLst/>
                  <a:cxnLst/>
                  <a:rect l="l" t="t" r="r" b="b"/>
                  <a:pathLst>
                    <a:path w="422275" h="265430">
                      <a:moveTo>
                        <a:pt x="3619" y="151130"/>
                      </a:moveTo>
                      <a:lnTo>
                        <a:pt x="3009" y="150266"/>
                      </a:lnTo>
                      <a:lnTo>
                        <a:pt x="1193" y="149948"/>
                      </a:lnTo>
                      <a:lnTo>
                        <a:pt x="317" y="150558"/>
                      </a:lnTo>
                      <a:lnTo>
                        <a:pt x="152" y="151460"/>
                      </a:lnTo>
                      <a:lnTo>
                        <a:pt x="0" y="152374"/>
                      </a:lnTo>
                      <a:lnTo>
                        <a:pt x="609" y="153238"/>
                      </a:lnTo>
                      <a:lnTo>
                        <a:pt x="1524" y="153403"/>
                      </a:lnTo>
                      <a:lnTo>
                        <a:pt x="2425" y="153555"/>
                      </a:lnTo>
                      <a:lnTo>
                        <a:pt x="3289" y="152946"/>
                      </a:lnTo>
                      <a:lnTo>
                        <a:pt x="3619" y="151130"/>
                      </a:lnTo>
                      <a:close/>
                    </a:path>
                    <a:path w="422275" h="265430">
                      <a:moveTo>
                        <a:pt x="3860" y="161251"/>
                      </a:moveTo>
                      <a:lnTo>
                        <a:pt x="3111" y="160502"/>
                      </a:lnTo>
                      <a:lnTo>
                        <a:pt x="1257" y="160502"/>
                      </a:lnTo>
                      <a:lnTo>
                        <a:pt x="520" y="161251"/>
                      </a:lnTo>
                      <a:lnTo>
                        <a:pt x="520" y="163106"/>
                      </a:lnTo>
                      <a:lnTo>
                        <a:pt x="1257" y="163855"/>
                      </a:lnTo>
                      <a:lnTo>
                        <a:pt x="3111" y="163855"/>
                      </a:lnTo>
                      <a:lnTo>
                        <a:pt x="3860" y="163106"/>
                      </a:lnTo>
                      <a:lnTo>
                        <a:pt x="3860" y="162179"/>
                      </a:lnTo>
                      <a:lnTo>
                        <a:pt x="3860" y="161251"/>
                      </a:lnTo>
                      <a:close/>
                    </a:path>
                    <a:path w="422275" h="265430">
                      <a:moveTo>
                        <a:pt x="4305" y="174332"/>
                      </a:moveTo>
                      <a:lnTo>
                        <a:pt x="3987" y="172516"/>
                      </a:lnTo>
                      <a:lnTo>
                        <a:pt x="3111" y="171907"/>
                      </a:lnTo>
                      <a:lnTo>
                        <a:pt x="1295" y="172237"/>
                      </a:lnTo>
                      <a:lnTo>
                        <a:pt x="685" y="173101"/>
                      </a:lnTo>
                      <a:lnTo>
                        <a:pt x="1016" y="174917"/>
                      </a:lnTo>
                      <a:lnTo>
                        <a:pt x="1879" y="175526"/>
                      </a:lnTo>
                      <a:lnTo>
                        <a:pt x="2781" y="175361"/>
                      </a:lnTo>
                      <a:lnTo>
                        <a:pt x="3695" y="175209"/>
                      </a:lnTo>
                      <a:lnTo>
                        <a:pt x="4305" y="174332"/>
                      </a:lnTo>
                      <a:close/>
                    </a:path>
                    <a:path w="422275" h="265430">
                      <a:moveTo>
                        <a:pt x="6121" y="140068"/>
                      </a:moveTo>
                      <a:lnTo>
                        <a:pt x="5676" y="139115"/>
                      </a:lnTo>
                      <a:lnTo>
                        <a:pt x="3949" y="138480"/>
                      </a:lnTo>
                      <a:lnTo>
                        <a:pt x="2984" y="138938"/>
                      </a:lnTo>
                      <a:lnTo>
                        <a:pt x="2654" y="139801"/>
                      </a:lnTo>
                      <a:lnTo>
                        <a:pt x="2349" y="140677"/>
                      </a:lnTo>
                      <a:lnTo>
                        <a:pt x="2794" y="141630"/>
                      </a:lnTo>
                      <a:lnTo>
                        <a:pt x="3670" y="141947"/>
                      </a:lnTo>
                      <a:lnTo>
                        <a:pt x="4533" y="142265"/>
                      </a:lnTo>
                      <a:lnTo>
                        <a:pt x="5499" y="141808"/>
                      </a:lnTo>
                      <a:lnTo>
                        <a:pt x="6121" y="140068"/>
                      </a:lnTo>
                      <a:close/>
                    </a:path>
                    <a:path w="422275" h="265430">
                      <a:moveTo>
                        <a:pt x="6438" y="185064"/>
                      </a:moveTo>
                      <a:lnTo>
                        <a:pt x="5803" y="183324"/>
                      </a:lnTo>
                      <a:lnTo>
                        <a:pt x="4851" y="182880"/>
                      </a:lnTo>
                      <a:lnTo>
                        <a:pt x="3111" y="183515"/>
                      </a:lnTo>
                      <a:lnTo>
                        <a:pt x="2667" y="184467"/>
                      </a:lnTo>
                      <a:lnTo>
                        <a:pt x="2971" y="185331"/>
                      </a:lnTo>
                      <a:lnTo>
                        <a:pt x="3289" y="186207"/>
                      </a:lnTo>
                      <a:lnTo>
                        <a:pt x="4254" y="186651"/>
                      </a:lnTo>
                      <a:lnTo>
                        <a:pt x="5130" y="186334"/>
                      </a:lnTo>
                      <a:lnTo>
                        <a:pt x="5994" y="186016"/>
                      </a:lnTo>
                      <a:lnTo>
                        <a:pt x="6438" y="185064"/>
                      </a:lnTo>
                      <a:close/>
                    </a:path>
                    <a:path w="422275" h="265430">
                      <a:moveTo>
                        <a:pt x="9944" y="152069"/>
                      </a:moveTo>
                      <a:lnTo>
                        <a:pt x="9232" y="151053"/>
                      </a:lnTo>
                      <a:lnTo>
                        <a:pt x="7086" y="150685"/>
                      </a:lnTo>
                      <a:lnTo>
                        <a:pt x="6070" y="151396"/>
                      </a:lnTo>
                      <a:lnTo>
                        <a:pt x="5689" y="153543"/>
                      </a:lnTo>
                      <a:lnTo>
                        <a:pt x="6400" y="154559"/>
                      </a:lnTo>
                      <a:lnTo>
                        <a:pt x="7480" y="154749"/>
                      </a:lnTo>
                      <a:lnTo>
                        <a:pt x="8547" y="154927"/>
                      </a:lnTo>
                      <a:lnTo>
                        <a:pt x="9563" y="154216"/>
                      </a:lnTo>
                      <a:lnTo>
                        <a:pt x="9944" y="152069"/>
                      </a:lnTo>
                      <a:close/>
                    </a:path>
                    <a:path w="422275" h="265430">
                      <a:moveTo>
                        <a:pt x="10248" y="161086"/>
                      </a:moveTo>
                      <a:lnTo>
                        <a:pt x="9372" y="160210"/>
                      </a:lnTo>
                      <a:lnTo>
                        <a:pt x="7200" y="160210"/>
                      </a:lnTo>
                      <a:lnTo>
                        <a:pt x="6311" y="161086"/>
                      </a:lnTo>
                      <a:lnTo>
                        <a:pt x="6311" y="163271"/>
                      </a:lnTo>
                      <a:lnTo>
                        <a:pt x="7200" y="164147"/>
                      </a:lnTo>
                      <a:lnTo>
                        <a:pt x="9372" y="164147"/>
                      </a:lnTo>
                      <a:lnTo>
                        <a:pt x="10248" y="163258"/>
                      </a:lnTo>
                      <a:lnTo>
                        <a:pt x="10248" y="162179"/>
                      </a:lnTo>
                      <a:lnTo>
                        <a:pt x="10248" y="161086"/>
                      </a:lnTo>
                      <a:close/>
                    </a:path>
                    <a:path w="422275" h="265430">
                      <a:moveTo>
                        <a:pt x="10629" y="173393"/>
                      </a:moveTo>
                      <a:lnTo>
                        <a:pt x="10248" y="171246"/>
                      </a:lnTo>
                      <a:lnTo>
                        <a:pt x="9232" y="170535"/>
                      </a:lnTo>
                      <a:lnTo>
                        <a:pt x="7086" y="170916"/>
                      </a:lnTo>
                      <a:lnTo>
                        <a:pt x="6375" y="171932"/>
                      </a:lnTo>
                      <a:lnTo>
                        <a:pt x="6756" y="174078"/>
                      </a:lnTo>
                      <a:lnTo>
                        <a:pt x="7772" y="174790"/>
                      </a:lnTo>
                      <a:lnTo>
                        <a:pt x="8839" y="174599"/>
                      </a:lnTo>
                      <a:lnTo>
                        <a:pt x="9918" y="174409"/>
                      </a:lnTo>
                      <a:lnTo>
                        <a:pt x="10629" y="173393"/>
                      </a:lnTo>
                      <a:close/>
                    </a:path>
                    <a:path w="422275" h="265430">
                      <a:moveTo>
                        <a:pt x="11061" y="129108"/>
                      </a:moveTo>
                      <a:lnTo>
                        <a:pt x="10795" y="128079"/>
                      </a:lnTo>
                      <a:lnTo>
                        <a:pt x="9194" y="127165"/>
                      </a:lnTo>
                      <a:lnTo>
                        <a:pt x="8166" y="127431"/>
                      </a:lnTo>
                      <a:lnTo>
                        <a:pt x="7708" y="128219"/>
                      </a:lnTo>
                      <a:lnTo>
                        <a:pt x="7251" y="129032"/>
                      </a:lnTo>
                      <a:lnTo>
                        <a:pt x="7518" y="130048"/>
                      </a:lnTo>
                      <a:lnTo>
                        <a:pt x="8318" y="130517"/>
                      </a:lnTo>
                      <a:lnTo>
                        <a:pt x="9118" y="130975"/>
                      </a:lnTo>
                      <a:lnTo>
                        <a:pt x="10147" y="130708"/>
                      </a:lnTo>
                      <a:lnTo>
                        <a:pt x="11061" y="129108"/>
                      </a:lnTo>
                      <a:close/>
                    </a:path>
                    <a:path w="422275" h="265430">
                      <a:moveTo>
                        <a:pt x="12115" y="194449"/>
                      </a:moveTo>
                      <a:lnTo>
                        <a:pt x="11188" y="192849"/>
                      </a:lnTo>
                      <a:lnTo>
                        <a:pt x="10160" y="192570"/>
                      </a:lnTo>
                      <a:lnTo>
                        <a:pt x="9372" y="193027"/>
                      </a:lnTo>
                      <a:lnTo>
                        <a:pt x="8559" y="193497"/>
                      </a:lnTo>
                      <a:lnTo>
                        <a:pt x="8293" y="194513"/>
                      </a:lnTo>
                      <a:lnTo>
                        <a:pt x="8750" y="195326"/>
                      </a:lnTo>
                      <a:lnTo>
                        <a:pt x="9207" y="196113"/>
                      </a:lnTo>
                      <a:lnTo>
                        <a:pt x="10236" y="196392"/>
                      </a:lnTo>
                      <a:lnTo>
                        <a:pt x="11036" y="195922"/>
                      </a:lnTo>
                      <a:lnTo>
                        <a:pt x="11836" y="195465"/>
                      </a:lnTo>
                      <a:lnTo>
                        <a:pt x="12115" y="194449"/>
                      </a:lnTo>
                      <a:close/>
                    </a:path>
                    <a:path w="422275" h="265430">
                      <a:moveTo>
                        <a:pt x="12192" y="142100"/>
                      </a:moveTo>
                      <a:lnTo>
                        <a:pt x="11671" y="140970"/>
                      </a:lnTo>
                      <a:lnTo>
                        <a:pt x="9626" y="140233"/>
                      </a:lnTo>
                      <a:lnTo>
                        <a:pt x="8483" y="140766"/>
                      </a:lnTo>
                      <a:lnTo>
                        <a:pt x="8115" y="141782"/>
                      </a:lnTo>
                      <a:lnTo>
                        <a:pt x="7747" y="142798"/>
                      </a:lnTo>
                      <a:lnTo>
                        <a:pt x="8280" y="143941"/>
                      </a:lnTo>
                      <a:lnTo>
                        <a:pt x="10312" y="144678"/>
                      </a:lnTo>
                      <a:lnTo>
                        <a:pt x="11442" y="144145"/>
                      </a:lnTo>
                      <a:lnTo>
                        <a:pt x="12192" y="142100"/>
                      </a:lnTo>
                      <a:close/>
                    </a:path>
                    <a:path w="422275" h="265430">
                      <a:moveTo>
                        <a:pt x="12496" y="183019"/>
                      </a:moveTo>
                      <a:lnTo>
                        <a:pt x="11760" y="180987"/>
                      </a:lnTo>
                      <a:lnTo>
                        <a:pt x="10629" y="180454"/>
                      </a:lnTo>
                      <a:lnTo>
                        <a:pt x="9613" y="180835"/>
                      </a:lnTo>
                      <a:lnTo>
                        <a:pt x="8585" y="181190"/>
                      </a:lnTo>
                      <a:lnTo>
                        <a:pt x="8051" y="182333"/>
                      </a:lnTo>
                      <a:lnTo>
                        <a:pt x="8801" y="184378"/>
                      </a:lnTo>
                      <a:lnTo>
                        <a:pt x="9931" y="184899"/>
                      </a:lnTo>
                      <a:lnTo>
                        <a:pt x="11976" y="184162"/>
                      </a:lnTo>
                      <a:lnTo>
                        <a:pt x="12496" y="183019"/>
                      </a:lnTo>
                      <a:close/>
                    </a:path>
                    <a:path w="422275" h="265430">
                      <a:moveTo>
                        <a:pt x="16687" y="132156"/>
                      </a:moveTo>
                      <a:lnTo>
                        <a:pt x="16357" y="130949"/>
                      </a:lnTo>
                      <a:lnTo>
                        <a:pt x="15417" y="130416"/>
                      </a:lnTo>
                      <a:lnTo>
                        <a:pt x="14478" y="129870"/>
                      </a:lnTo>
                      <a:lnTo>
                        <a:pt x="13284" y="130187"/>
                      </a:lnTo>
                      <a:lnTo>
                        <a:pt x="12204" y="132067"/>
                      </a:lnTo>
                      <a:lnTo>
                        <a:pt x="12509" y="133273"/>
                      </a:lnTo>
                      <a:lnTo>
                        <a:pt x="13449" y="133819"/>
                      </a:lnTo>
                      <a:lnTo>
                        <a:pt x="14389" y="134366"/>
                      </a:lnTo>
                      <a:lnTo>
                        <a:pt x="15595" y="134035"/>
                      </a:lnTo>
                      <a:lnTo>
                        <a:pt x="16687" y="132156"/>
                      </a:lnTo>
                      <a:close/>
                    </a:path>
                    <a:path w="422275" h="265430">
                      <a:moveTo>
                        <a:pt x="17348" y="153187"/>
                      </a:moveTo>
                      <a:lnTo>
                        <a:pt x="16497" y="151980"/>
                      </a:lnTo>
                      <a:lnTo>
                        <a:pt x="13982" y="151549"/>
                      </a:lnTo>
                      <a:lnTo>
                        <a:pt x="12788" y="152387"/>
                      </a:lnTo>
                      <a:lnTo>
                        <a:pt x="12331" y="154901"/>
                      </a:lnTo>
                      <a:lnTo>
                        <a:pt x="13169" y="156095"/>
                      </a:lnTo>
                      <a:lnTo>
                        <a:pt x="15697" y="156540"/>
                      </a:lnTo>
                      <a:lnTo>
                        <a:pt x="16903" y="155702"/>
                      </a:lnTo>
                      <a:lnTo>
                        <a:pt x="17119" y="154444"/>
                      </a:lnTo>
                      <a:lnTo>
                        <a:pt x="17348" y="153187"/>
                      </a:lnTo>
                      <a:close/>
                    </a:path>
                    <a:path w="422275" h="265430">
                      <a:moveTo>
                        <a:pt x="17729" y="191389"/>
                      </a:moveTo>
                      <a:lnTo>
                        <a:pt x="16637" y="189509"/>
                      </a:lnTo>
                      <a:lnTo>
                        <a:pt x="15443" y="189179"/>
                      </a:lnTo>
                      <a:lnTo>
                        <a:pt x="13550" y="190271"/>
                      </a:lnTo>
                      <a:lnTo>
                        <a:pt x="13246" y="191477"/>
                      </a:lnTo>
                      <a:lnTo>
                        <a:pt x="13792" y="192417"/>
                      </a:lnTo>
                      <a:lnTo>
                        <a:pt x="14325" y="193357"/>
                      </a:lnTo>
                      <a:lnTo>
                        <a:pt x="15532" y="193687"/>
                      </a:lnTo>
                      <a:lnTo>
                        <a:pt x="16471" y="193141"/>
                      </a:lnTo>
                      <a:lnTo>
                        <a:pt x="17411" y="192595"/>
                      </a:lnTo>
                      <a:lnTo>
                        <a:pt x="17729" y="191389"/>
                      </a:lnTo>
                      <a:close/>
                    </a:path>
                    <a:path w="422275" h="265430">
                      <a:moveTo>
                        <a:pt x="17729" y="160896"/>
                      </a:moveTo>
                      <a:lnTo>
                        <a:pt x="16687" y="159867"/>
                      </a:lnTo>
                      <a:lnTo>
                        <a:pt x="14135" y="159867"/>
                      </a:lnTo>
                      <a:lnTo>
                        <a:pt x="13106" y="160909"/>
                      </a:lnTo>
                      <a:lnTo>
                        <a:pt x="13106" y="163449"/>
                      </a:lnTo>
                      <a:lnTo>
                        <a:pt x="14135" y="164490"/>
                      </a:lnTo>
                      <a:lnTo>
                        <a:pt x="15417" y="164490"/>
                      </a:lnTo>
                      <a:lnTo>
                        <a:pt x="16687" y="164490"/>
                      </a:lnTo>
                      <a:lnTo>
                        <a:pt x="17729" y="163449"/>
                      </a:lnTo>
                      <a:lnTo>
                        <a:pt x="17729" y="160896"/>
                      </a:lnTo>
                      <a:close/>
                    </a:path>
                    <a:path w="422275" h="265430">
                      <a:moveTo>
                        <a:pt x="17894" y="120357"/>
                      </a:moveTo>
                      <a:lnTo>
                        <a:pt x="17805" y="119303"/>
                      </a:lnTo>
                      <a:lnTo>
                        <a:pt x="16383" y="118122"/>
                      </a:lnTo>
                      <a:lnTo>
                        <a:pt x="15328" y="118211"/>
                      </a:lnTo>
                      <a:lnTo>
                        <a:pt x="14744" y="118922"/>
                      </a:lnTo>
                      <a:lnTo>
                        <a:pt x="14135" y="119634"/>
                      </a:lnTo>
                      <a:lnTo>
                        <a:pt x="14236" y="120688"/>
                      </a:lnTo>
                      <a:lnTo>
                        <a:pt x="15659" y="121869"/>
                      </a:lnTo>
                      <a:lnTo>
                        <a:pt x="16700" y="121767"/>
                      </a:lnTo>
                      <a:lnTo>
                        <a:pt x="17297" y="121069"/>
                      </a:lnTo>
                      <a:lnTo>
                        <a:pt x="17894" y="120357"/>
                      </a:lnTo>
                      <a:close/>
                    </a:path>
                    <a:path w="422275" h="265430">
                      <a:moveTo>
                        <a:pt x="18021" y="172275"/>
                      </a:moveTo>
                      <a:lnTo>
                        <a:pt x="17576" y="169760"/>
                      </a:lnTo>
                      <a:lnTo>
                        <a:pt x="16383" y="168910"/>
                      </a:lnTo>
                      <a:lnTo>
                        <a:pt x="15125" y="169138"/>
                      </a:lnTo>
                      <a:lnTo>
                        <a:pt x="13868" y="169354"/>
                      </a:lnTo>
                      <a:lnTo>
                        <a:pt x="13030" y="170561"/>
                      </a:lnTo>
                      <a:lnTo>
                        <a:pt x="13246" y="171818"/>
                      </a:lnTo>
                      <a:lnTo>
                        <a:pt x="13474" y="173075"/>
                      </a:lnTo>
                      <a:lnTo>
                        <a:pt x="14668" y="173913"/>
                      </a:lnTo>
                      <a:lnTo>
                        <a:pt x="15925" y="173697"/>
                      </a:lnTo>
                      <a:lnTo>
                        <a:pt x="17183" y="173482"/>
                      </a:lnTo>
                      <a:lnTo>
                        <a:pt x="18021" y="172275"/>
                      </a:lnTo>
                      <a:close/>
                    </a:path>
                    <a:path w="422275" h="265430">
                      <a:moveTo>
                        <a:pt x="19088" y="203288"/>
                      </a:moveTo>
                      <a:lnTo>
                        <a:pt x="17907" y="201879"/>
                      </a:lnTo>
                      <a:lnTo>
                        <a:pt x="16852" y="201790"/>
                      </a:lnTo>
                      <a:lnTo>
                        <a:pt x="16141" y="202374"/>
                      </a:lnTo>
                      <a:lnTo>
                        <a:pt x="15430" y="202984"/>
                      </a:lnTo>
                      <a:lnTo>
                        <a:pt x="15341" y="204025"/>
                      </a:lnTo>
                      <a:lnTo>
                        <a:pt x="16535" y="205447"/>
                      </a:lnTo>
                      <a:lnTo>
                        <a:pt x="17589" y="205536"/>
                      </a:lnTo>
                      <a:lnTo>
                        <a:pt x="18288" y="204939"/>
                      </a:lnTo>
                      <a:lnTo>
                        <a:pt x="18999" y="204343"/>
                      </a:lnTo>
                      <a:lnTo>
                        <a:pt x="19088" y="203288"/>
                      </a:lnTo>
                      <a:close/>
                    </a:path>
                    <a:path w="422275" h="265430">
                      <a:moveTo>
                        <a:pt x="19291" y="144475"/>
                      </a:moveTo>
                      <a:lnTo>
                        <a:pt x="18656" y="143154"/>
                      </a:lnTo>
                      <a:lnTo>
                        <a:pt x="16268" y="142278"/>
                      </a:lnTo>
                      <a:lnTo>
                        <a:pt x="14935" y="142900"/>
                      </a:lnTo>
                      <a:lnTo>
                        <a:pt x="14490" y="144094"/>
                      </a:lnTo>
                      <a:lnTo>
                        <a:pt x="14058" y="145300"/>
                      </a:lnTo>
                      <a:lnTo>
                        <a:pt x="14681" y="146634"/>
                      </a:lnTo>
                      <a:lnTo>
                        <a:pt x="17081" y="147497"/>
                      </a:lnTo>
                      <a:lnTo>
                        <a:pt x="18402" y="146888"/>
                      </a:lnTo>
                      <a:lnTo>
                        <a:pt x="19291" y="144475"/>
                      </a:lnTo>
                      <a:close/>
                    </a:path>
                    <a:path w="422275" h="265430">
                      <a:moveTo>
                        <a:pt x="19596" y="180644"/>
                      </a:moveTo>
                      <a:lnTo>
                        <a:pt x="18719" y="178231"/>
                      </a:lnTo>
                      <a:lnTo>
                        <a:pt x="17399" y="177622"/>
                      </a:lnTo>
                      <a:lnTo>
                        <a:pt x="16192" y="178066"/>
                      </a:lnTo>
                      <a:lnTo>
                        <a:pt x="14998" y="178498"/>
                      </a:lnTo>
                      <a:lnTo>
                        <a:pt x="14363" y="179819"/>
                      </a:lnTo>
                      <a:lnTo>
                        <a:pt x="15240" y="182232"/>
                      </a:lnTo>
                      <a:lnTo>
                        <a:pt x="16573" y="182854"/>
                      </a:lnTo>
                      <a:lnTo>
                        <a:pt x="17780" y="182410"/>
                      </a:lnTo>
                      <a:lnTo>
                        <a:pt x="18973" y="181965"/>
                      </a:lnTo>
                      <a:lnTo>
                        <a:pt x="19596" y="180644"/>
                      </a:lnTo>
                      <a:close/>
                    </a:path>
                    <a:path w="422275" h="265430">
                      <a:moveTo>
                        <a:pt x="22898" y="124345"/>
                      </a:moveTo>
                      <a:lnTo>
                        <a:pt x="22783" y="123101"/>
                      </a:lnTo>
                      <a:lnTo>
                        <a:pt x="21120" y="121704"/>
                      </a:lnTo>
                      <a:lnTo>
                        <a:pt x="19888" y="121818"/>
                      </a:lnTo>
                      <a:lnTo>
                        <a:pt x="18478" y="123482"/>
                      </a:lnTo>
                      <a:lnTo>
                        <a:pt x="18592" y="124714"/>
                      </a:lnTo>
                      <a:lnTo>
                        <a:pt x="20256" y="126123"/>
                      </a:lnTo>
                      <a:lnTo>
                        <a:pt x="21501" y="126009"/>
                      </a:lnTo>
                      <a:lnTo>
                        <a:pt x="22199" y="125171"/>
                      </a:lnTo>
                      <a:lnTo>
                        <a:pt x="22898" y="124345"/>
                      </a:lnTo>
                      <a:close/>
                    </a:path>
                    <a:path w="422275" h="265430">
                      <a:moveTo>
                        <a:pt x="23266" y="135724"/>
                      </a:moveTo>
                      <a:lnTo>
                        <a:pt x="22872" y="134315"/>
                      </a:lnTo>
                      <a:lnTo>
                        <a:pt x="20662" y="133032"/>
                      </a:lnTo>
                      <a:lnTo>
                        <a:pt x="19253" y="133413"/>
                      </a:lnTo>
                      <a:lnTo>
                        <a:pt x="17970" y="135623"/>
                      </a:lnTo>
                      <a:lnTo>
                        <a:pt x="18351" y="137045"/>
                      </a:lnTo>
                      <a:lnTo>
                        <a:pt x="19456" y="137680"/>
                      </a:lnTo>
                      <a:lnTo>
                        <a:pt x="20574" y="138315"/>
                      </a:lnTo>
                      <a:lnTo>
                        <a:pt x="21971" y="137934"/>
                      </a:lnTo>
                      <a:lnTo>
                        <a:pt x="23266" y="135724"/>
                      </a:lnTo>
                      <a:close/>
                    </a:path>
                    <a:path w="422275" h="265430">
                      <a:moveTo>
                        <a:pt x="24091" y="199301"/>
                      </a:moveTo>
                      <a:lnTo>
                        <a:pt x="23393" y="198475"/>
                      </a:lnTo>
                      <a:lnTo>
                        <a:pt x="22694" y="197637"/>
                      </a:lnTo>
                      <a:lnTo>
                        <a:pt x="21463" y="197535"/>
                      </a:lnTo>
                      <a:lnTo>
                        <a:pt x="19786" y="198932"/>
                      </a:lnTo>
                      <a:lnTo>
                        <a:pt x="19685" y="200177"/>
                      </a:lnTo>
                      <a:lnTo>
                        <a:pt x="21069" y="201841"/>
                      </a:lnTo>
                      <a:lnTo>
                        <a:pt x="22326" y="201942"/>
                      </a:lnTo>
                      <a:lnTo>
                        <a:pt x="23977" y="200545"/>
                      </a:lnTo>
                      <a:lnTo>
                        <a:pt x="24091" y="199301"/>
                      </a:lnTo>
                      <a:close/>
                    </a:path>
                    <a:path w="422275" h="265430">
                      <a:moveTo>
                        <a:pt x="24307" y="187807"/>
                      </a:moveTo>
                      <a:lnTo>
                        <a:pt x="23025" y="185597"/>
                      </a:lnTo>
                      <a:lnTo>
                        <a:pt x="21615" y="185216"/>
                      </a:lnTo>
                      <a:lnTo>
                        <a:pt x="20510" y="185864"/>
                      </a:lnTo>
                      <a:lnTo>
                        <a:pt x="19392" y="186499"/>
                      </a:lnTo>
                      <a:lnTo>
                        <a:pt x="19011" y="187909"/>
                      </a:lnTo>
                      <a:lnTo>
                        <a:pt x="20294" y="190131"/>
                      </a:lnTo>
                      <a:lnTo>
                        <a:pt x="21704" y="190512"/>
                      </a:lnTo>
                      <a:lnTo>
                        <a:pt x="23926" y="189230"/>
                      </a:lnTo>
                      <a:lnTo>
                        <a:pt x="24307" y="187807"/>
                      </a:lnTo>
                      <a:close/>
                    </a:path>
                    <a:path w="422275" h="265430">
                      <a:moveTo>
                        <a:pt x="25768" y="112115"/>
                      </a:moveTo>
                      <a:lnTo>
                        <a:pt x="24574" y="110693"/>
                      </a:lnTo>
                      <a:lnTo>
                        <a:pt x="23520" y="110591"/>
                      </a:lnTo>
                      <a:lnTo>
                        <a:pt x="22110" y="111798"/>
                      </a:lnTo>
                      <a:lnTo>
                        <a:pt x="22009" y="112839"/>
                      </a:lnTo>
                      <a:lnTo>
                        <a:pt x="22606" y="113550"/>
                      </a:lnTo>
                      <a:lnTo>
                        <a:pt x="23190" y="114261"/>
                      </a:lnTo>
                      <a:lnTo>
                        <a:pt x="24257" y="114350"/>
                      </a:lnTo>
                      <a:lnTo>
                        <a:pt x="24968" y="113753"/>
                      </a:lnTo>
                      <a:lnTo>
                        <a:pt x="25666" y="113157"/>
                      </a:lnTo>
                      <a:lnTo>
                        <a:pt x="25768" y="112115"/>
                      </a:lnTo>
                      <a:close/>
                    </a:path>
                    <a:path w="422275" h="265430">
                      <a:moveTo>
                        <a:pt x="26962" y="211963"/>
                      </a:moveTo>
                      <a:lnTo>
                        <a:pt x="26873" y="210896"/>
                      </a:lnTo>
                      <a:lnTo>
                        <a:pt x="25463" y="209715"/>
                      </a:lnTo>
                      <a:lnTo>
                        <a:pt x="24409" y="209804"/>
                      </a:lnTo>
                      <a:lnTo>
                        <a:pt x="23215" y="211226"/>
                      </a:lnTo>
                      <a:lnTo>
                        <a:pt x="23317" y="212280"/>
                      </a:lnTo>
                      <a:lnTo>
                        <a:pt x="24726" y="213474"/>
                      </a:lnTo>
                      <a:lnTo>
                        <a:pt x="25781" y="213372"/>
                      </a:lnTo>
                      <a:lnTo>
                        <a:pt x="26377" y="212661"/>
                      </a:lnTo>
                      <a:lnTo>
                        <a:pt x="26962" y="211963"/>
                      </a:lnTo>
                      <a:close/>
                    </a:path>
                    <a:path w="422275" h="265430">
                      <a:moveTo>
                        <a:pt x="29946" y="194640"/>
                      </a:moveTo>
                      <a:lnTo>
                        <a:pt x="29133" y="193662"/>
                      </a:lnTo>
                      <a:lnTo>
                        <a:pt x="28295" y="192684"/>
                      </a:lnTo>
                      <a:lnTo>
                        <a:pt x="26847" y="192557"/>
                      </a:lnTo>
                      <a:lnTo>
                        <a:pt x="25869" y="193382"/>
                      </a:lnTo>
                      <a:lnTo>
                        <a:pt x="24892" y="194195"/>
                      </a:lnTo>
                      <a:lnTo>
                        <a:pt x="24752" y="195668"/>
                      </a:lnTo>
                      <a:lnTo>
                        <a:pt x="26403" y="197624"/>
                      </a:lnTo>
                      <a:lnTo>
                        <a:pt x="27851" y="197751"/>
                      </a:lnTo>
                      <a:lnTo>
                        <a:pt x="29819" y="196100"/>
                      </a:lnTo>
                      <a:lnTo>
                        <a:pt x="29946" y="194640"/>
                      </a:lnTo>
                      <a:close/>
                    </a:path>
                    <a:path w="422275" h="265430">
                      <a:moveTo>
                        <a:pt x="30022" y="116713"/>
                      </a:moveTo>
                      <a:lnTo>
                        <a:pt x="28613" y="115049"/>
                      </a:lnTo>
                      <a:lnTo>
                        <a:pt x="27381" y="114935"/>
                      </a:lnTo>
                      <a:lnTo>
                        <a:pt x="25717" y="116332"/>
                      </a:lnTo>
                      <a:lnTo>
                        <a:pt x="25603" y="117576"/>
                      </a:lnTo>
                      <a:lnTo>
                        <a:pt x="27000" y="119240"/>
                      </a:lnTo>
                      <a:lnTo>
                        <a:pt x="28244" y="119354"/>
                      </a:lnTo>
                      <a:lnTo>
                        <a:pt x="29070" y="118656"/>
                      </a:lnTo>
                      <a:lnTo>
                        <a:pt x="29908" y="117944"/>
                      </a:lnTo>
                      <a:lnTo>
                        <a:pt x="30022" y="116713"/>
                      </a:lnTo>
                      <a:close/>
                    </a:path>
                    <a:path w="422275" h="265430">
                      <a:moveTo>
                        <a:pt x="31216" y="207352"/>
                      </a:moveTo>
                      <a:lnTo>
                        <a:pt x="31115" y="206108"/>
                      </a:lnTo>
                      <a:lnTo>
                        <a:pt x="29451" y="204711"/>
                      </a:lnTo>
                      <a:lnTo>
                        <a:pt x="28206" y="204825"/>
                      </a:lnTo>
                      <a:lnTo>
                        <a:pt x="26809" y="206489"/>
                      </a:lnTo>
                      <a:lnTo>
                        <a:pt x="26924" y="207721"/>
                      </a:lnTo>
                      <a:lnTo>
                        <a:pt x="27749" y="208432"/>
                      </a:lnTo>
                      <a:lnTo>
                        <a:pt x="28587" y="209130"/>
                      </a:lnTo>
                      <a:lnTo>
                        <a:pt x="29832" y="209016"/>
                      </a:lnTo>
                      <a:lnTo>
                        <a:pt x="31216" y="207352"/>
                      </a:lnTo>
                      <a:close/>
                    </a:path>
                    <a:path w="422275" h="265430">
                      <a:moveTo>
                        <a:pt x="34264" y="105143"/>
                      </a:moveTo>
                      <a:lnTo>
                        <a:pt x="33350" y="103555"/>
                      </a:lnTo>
                      <a:lnTo>
                        <a:pt x="32321" y="103276"/>
                      </a:lnTo>
                      <a:lnTo>
                        <a:pt x="30721" y="104203"/>
                      </a:lnTo>
                      <a:lnTo>
                        <a:pt x="30454" y="105219"/>
                      </a:lnTo>
                      <a:lnTo>
                        <a:pt x="31369" y="106819"/>
                      </a:lnTo>
                      <a:lnTo>
                        <a:pt x="32385" y="107099"/>
                      </a:lnTo>
                      <a:lnTo>
                        <a:pt x="33197" y="106641"/>
                      </a:lnTo>
                      <a:lnTo>
                        <a:pt x="33997" y="106172"/>
                      </a:lnTo>
                      <a:lnTo>
                        <a:pt x="34264" y="105143"/>
                      </a:lnTo>
                      <a:close/>
                    </a:path>
                    <a:path w="422275" h="265430">
                      <a:moveTo>
                        <a:pt x="36195" y="201968"/>
                      </a:moveTo>
                      <a:lnTo>
                        <a:pt x="36068" y="200507"/>
                      </a:lnTo>
                      <a:lnTo>
                        <a:pt x="34112" y="198856"/>
                      </a:lnTo>
                      <a:lnTo>
                        <a:pt x="32651" y="198983"/>
                      </a:lnTo>
                      <a:lnTo>
                        <a:pt x="31826" y="199961"/>
                      </a:lnTo>
                      <a:lnTo>
                        <a:pt x="31000" y="200939"/>
                      </a:lnTo>
                      <a:lnTo>
                        <a:pt x="31140" y="202399"/>
                      </a:lnTo>
                      <a:lnTo>
                        <a:pt x="33083" y="204050"/>
                      </a:lnTo>
                      <a:lnTo>
                        <a:pt x="34556" y="203923"/>
                      </a:lnTo>
                      <a:lnTo>
                        <a:pt x="36195" y="201968"/>
                      </a:lnTo>
                      <a:close/>
                    </a:path>
                    <a:path w="422275" h="265430">
                      <a:moveTo>
                        <a:pt x="36576" y="218046"/>
                      </a:moveTo>
                      <a:lnTo>
                        <a:pt x="36309" y="217017"/>
                      </a:lnTo>
                      <a:lnTo>
                        <a:pt x="35509" y="216547"/>
                      </a:lnTo>
                      <a:lnTo>
                        <a:pt x="34709" y="216090"/>
                      </a:lnTo>
                      <a:lnTo>
                        <a:pt x="33680" y="216357"/>
                      </a:lnTo>
                      <a:lnTo>
                        <a:pt x="32766" y="217957"/>
                      </a:lnTo>
                      <a:lnTo>
                        <a:pt x="33032" y="218986"/>
                      </a:lnTo>
                      <a:lnTo>
                        <a:pt x="34632" y="219913"/>
                      </a:lnTo>
                      <a:lnTo>
                        <a:pt x="35648" y="219633"/>
                      </a:lnTo>
                      <a:lnTo>
                        <a:pt x="36118" y="218846"/>
                      </a:lnTo>
                      <a:lnTo>
                        <a:pt x="36576" y="218046"/>
                      </a:lnTo>
                      <a:close/>
                    </a:path>
                    <a:path w="422275" h="265430">
                      <a:moveTo>
                        <a:pt x="39966" y="212763"/>
                      </a:moveTo>
                      <a:lnTo>
                        <a:pt x="39636" y="211556"/>
                      </a:lnTo>
                      <a:lnTo>
                        <a:pt x="37757" y="210464"/>
                      </a:lnTo>
                      <a:lnTo>
                        <a:pt x="36563" y="210794"/>
                      </a:lnTo>
                      <a:lnTo>
                        <a:pt x="36017" y="211734"/>
                      </a:lnTo>
                      <a:lnTo>
                        <a:pt x="35471" y="212674"/>
                      </a:lnTo>
                      <a:lnTo>
                        <a:pt x="35788" y="213880"/>
                      </a:lnTo>
                      <a:lnTo>
                        <a:pt x="36728" y="214414"/>
                      </a:lnTo>
                      <a:lnTo>
                        <a:pt x="37668" y="214960"/>
                      </a:lnTo>
                      <a:lnTo>
                        <a:pt x="38874" y="214655"/>
                      </a:lnTo>
                      <a:lnTo>
                        <a:pt x="39420" y="213702"/>
                      </a:lnTo>
                      <a:lnTo>
                        <a:pt x="39966" y="212763"/>
                      </a:lnTo>
                      <a:close/>
                    </a:path>
                    <a:path w="422275" h="265430">
                      <a:moveTo>
                        <a:pt x="46799" y="222300"/>
                      </a:moveTo>
                      <a:lnTo>
                        <a:pt x="46355" y="221348"/>
                      </a:lnTo>
                      <a:lnTo>
                        <a:pt x="44615" y="220700"/>
                      </a:lnTo>
                      <a:lnTo>
                        <a:pt x="43649" y="221157"/>
                      </a:lnTo>
                      <a:lnTo>
                        <a:pt x="43345" y="222034"/>
                      </a:lnTo>
                      <a:lnTo>
                        <a:pt x="43027" y="222897"/>
                      </a:lnTo>
                      <a:lnTo>
                        <a:pt x="43472" y="223862"/>
                      </a:lnTo>
                      <a:lnTo>
                        <a:pt x="45199" y="224485"/>
                      </a:lnTo>
                      <a:lnTo>
                        <a:pt x="46164" y="224040"/>
                      </a:lnTo>
                      <a:lnTo>
                        <a:pt x="46482" y="223164"/>
                      </a:lnTo>
                      <a:lnTo>
                        <a:pt x="46799" y="222300"/>
                      </a:lnTo>
                      <a:close/>
                    </a:path>
                    <a:path w="422275" h="265430">
                      <a:moveTo>
                        <a:pt x="49212" y="216522"/>
                      </a:moveTo>
                      <a:lnTo>
                        <a:pt x="48691" y="215392"/>
                      </a:lnTo>
                      <a:lnTo>
                        <a:pt x="46647" y="214642"/>
                      </a:lnTo>
                      <a:lnTo>
                        <a:pt x="45516" y="215176"/>
                      </a:lnTo>
                      <a:lnTo>
                        <a:pt x="44780" y="217220"/>
                      </a:lnTo>
                      <a:lnTo>
                        <a:pt x="45300" y="218351"/>
                      </a:lnTo>
                      <a:lnTo>
                        <a:pt x="46316" y="218719"/>
                      </a:lnTo>
                      <a:lnTo>
                        <a:pt x="47345" y="219087"/>
                      </a:lnTo>
                      <a:lnTo>
                        <a:pt x="48475" y="218567"/>
                      </a:lnTo>
                      <a:lnTo>
                        <a:pt x="49212" y="216522"/>
                      </a:lnTo>
                      <a:close/>
                    </a:path>
                    <a:path w="422275" h="265430">
                      <a:moveTo>
                        <a:pt x="58229" y="224078"/>
                      </a:moveTo>
                      <a:lnTo>
                        <a:pt x="57619" y="223215"/>
                      </a:lnTo>
                      <a:lnTo>
                        <a:pt x="55803" y="222885"/>
                      </a:lnTo>
                      <a:lnTo>
                        <a:pt x="54940" y="223494"/>
                      </a:lnTo>
                      <a:lnTo>
                        <a:pt x="54622" y="225310"/>
                      </a:lnTo>
                      <a:lnTo>
                        <a:pt x="55232" y="226187"/>
                      </a:lnTo>
                      <a:lnTo>
                        <a:pt x="57048" y="226504"/>
                      </a:lnTo>
                      <a:lnTo>
                        <a:pt x="57912" y="225907"/>
                      </a:lnTo>
                      <a:lnTo>
                        <a:pt x="58077" y="224980"/>
                      </a:lnTo>
                      <a:lnTo>
                        <a:pt x="58229" y="224078"/>
                      </a:lnTo>
                      <a:close/>
                    </a:path>
                    <a:path w="422275" h="265430">
                      <a:moveTo>
                        <a:pt x="96888" y="127101"/>
                      </a:moveTo>
                      <a:lnTo>
                        <a:pt x="96748" y="125399"/>
                      </a:lnTo>
                      <a:lnTo>
                        <a:pt x="95592" y="124434"/>
                      </a:lnTo>
                      <a:lnTo>
                        <a:pt x="94437" y="123469"/>
                      </a:lnTo>
                      <a:lnTo>
                        <a:pt x="92722" y="123621"/>
                      </a:lnTo>
                      <a:lnTo>
                        <a:pt x="90779" y="125920"/>
                      </a:lnTo>
                      <a:lnTo>
                        <a:pt x="90944" y="127635"/>
                      </a:lnTo>
                      <a:lnTo>
                        <a:pt x="93243" y="129565"/>
                      </a:lnTo>
                      <a:lnTo>
                        <a:pt x="94957" y="129413"/>
                      </a:lnTo>
                      <a:lnTo>
                        <a:pt x="96888" y="127101"/>
                      </a:lnTo>
                      <a:close/>
                    </a:path>
                    <a:path w="422275" h="265430">
                      <a:moveTo>
                        <a:pt x="96913" y="108635"/>
                      </a:moveTo>
                      <a:lnTo>
                        <a:pt x="96596" y="107429"/>
                      </a:lnTo>
                      <a:lnTo>
                        <a:pt x="95656" y="106883"/>
                      </a:lnTo>
                      <a:lnTo>
                        <a:pt x="94716" y="106349"/>
                      </a:lnTo>
                      <a:lnTo>
                        <a:pt x="93510" y="106654"/>
                      </a:lnTo>
                      <a:lnTo>
                        <a:pt x="92964" y="107607"/>
                      </a:lnTo>
                      <a:lnTo>
                        <a:pt x="92417" y="108534"/>
                      </a:lnTo>
                      <a:lnTo>
                        <a:pt x="92748" y="109753"/>
                      </a:lnTo>
                      <a:lnTo>
                        <a:pt x="93687" y="110286"/>
                      </a:lnTo>
                      <a:lnTo>
                        <a:pt x="94627" y="110832"/>
                      </a:lnTo>
                      <a:lnTo>
                        <a:pt x="95834" y="110515"/>
                      </a:lnTo>
                      <a:lnTo>
                        <a:pt x="96367" y="109562"/>
                      </a:lnTo>
                      <a:lnTo>
                        <a:pt x="96913" y="108635"/>
                      </a:lnTo>
                      <a:close/>
                    </a:path>
                    <a:path w="422275" h="265430">
                      <a:moveTo>
                        <a:pt x="99618" y="103339"/>
                      </a:moveTo>
                      <a:lnTo>
                        <a:pt x="99352" y="102323"/>
                      </a:lnTo>
                      <a:lnTo>
                        <a:pt x="98552" y="101866"/>
                      </a:lnTo>
                      <a:lnTo>
                        <a:pt x="97751" y="101396"/>
                      </a:lnTo>
                      <a:lnTo>
                        <a:pt x="96723" y="101676"/>
                      </a:lnTo>
                      <a:lnTo>
                        <a:pt x="95808" y="103263"/>
                      </a:lnTo>
                      <a:lnTo>
                        <a:pt x="96075" y="104292"/>
                      </a:lnTo>
                      <a:lnTo>
                        <a:pt x="97675" y="105219"/>
                      </a:lnTo>
                      <a:lnTo>
                        <a:pt x="98704" y="104940"/>
                      </a:lnTo>
                      <a:lnTo>
                        <a:pt x="99161" y="104140"/>
                      </a:lnTo>
                      <a:lnTo>
                        <a:pt x="99618" y="103339"/>
                      </a:lnTo>
                      <a:close/>
                    </a:path>
                    <a:path w="422275" h="265430">
                      <a:moveTo>
                        <a:pt x="101523" y="130784"/>
                      </a:moveTo>
                      <a:lnTo>
                        <a:pt x="99593" y="128473"/>
                      </a:lnTo>
                      <a:lnTo>
                        <a:pt x="97878" y="128333"/>
                      </a:lnTo>
                      <a:lnTo>
                        <a:pt x="95567" y="130251"/>
                      </a:lnTo>
                      <a:lnTo>
                        <a:pt x="95415" y="131978"/>
                      </a:lnTo>
                      <a:lnTo>
                        <a:pt x="97345" y="134264"/>
                      </a:lnTo>
                      <a:lnTo>
                        <a:pt x="99072" y="134429"/>
                      </a:lnTo>
                      <a:lnTo>
                        <a:pt x="100215" y="133464"/>
                      </a:lnTo>
                      <a:lnTo>
                        <a:pt x="101371" y="132499"/>
                      </a:lnTo>
                      <a:lnTo>
                        <a:pt x="101523" y="130784"/>
                      </a:lnTo>
                      <a:close/>
                    </a:path>
                    <a:path w="422275" h="265430">
                      <a:moveTo>
                        <a:pt x="101866" y="120548"/>
                      </a:moveTo>
                      <a:lnTo>
                        <a:pt x="101739" y="119087"/>
                      </a:lnTo>
                      <a:lnTo>
                        <a:pt x="99783" y="117449"/>
                      </a:lnTo>
                      <a:lnTo>
                        <a:pt x="98323" y="117576"/>
                      </a:lnTo>
                      <a:lnTo>
                        <a:pt x="97497" y="118554"/>
                      </a:lnTo>
                      <a:lnTo>
                        <a:pt x="96672" y="119532"/>
                      </a:lnTo>
                      <a:lnTo>
                        <a:pt x="96799" y="120980"/>
                      </a:lnTo>
                      <a:lnTo>
                        <a:pt x="98767" y="122643"/>
                      </a:lnTo>
                      <a:lnTo>
                        <a:pt x="100228" y="122504"/>
                      </a:lnTo>
                      <a:lnTo>
                        <a:pt x="101866" y="120548"/>
                      </a:lnTo>
                      <a:close/>
                    </a:path>
                    <a:path w="422275" h="265430">
                      <a:moveTo>
                        <a:pt x="106057" y="137541"/>
                      </a:moveTo>
                      <a:lnTo>
                        <a:pt x="104546" y="134924"/>
                      </a:lnTo>
                      <a:lnTo>
                        <a:pt x="102882" y="134480"/>
                      </a:lnTo>
                      <a:lnTo>
                        <a:pt x="101587" y="135242"/>
                      </a:lnTo>
                      <a:lnTo>
                        <a:pt x="100291" y="135991"/>
                      </a:lnTo>
                      <a:lnTo>
                        <a:pt x="99834" y="137655"/>
                      </a:lnTo>
                      <a:lnTo>
                        <a:pt x="100584" y="138950"/>
                      </a:lnTo>
                      <a:lnTo>
                        <a:pt x="101333" y="140258"/>
                      </a:lnTo>
                      <a:lnTo>
                        <a:pt x="103009" y="140716"/>
                      </a:lnTo>
                      <a:lnTo>
                        <a:pt x="105600" y="139204"/>
                      </a:lnTo>
                      <a:lnTo>
                        <a:pt x="106057" y="137541"/>
                      </a:lnTo>
                      <a:close/>
                    </a:path>
                    <a:path w="422275" h="265430">
                      <a:moveTo>
                        <a:pt x="106057" y="115011"/>
                      </a:moveTo>
                      <a:lnTo>
                        <a:pt x="105956" y="113766"/>
                      </a:lnTo>
                      <a:lnTo>
                        <a:pt x="104279" y="112369"/>
                      </a:lnTo>
                      <a:lnTo>
                        <a:pt x="103047" y="112483"/>
                      </a:lnTo>
                      <a:lnTo>
                        <a:pt x="102349" y="113309"/>
                      </a:lnTo>
                      <a:lnTo>
                        <a:pt x="101650" y="114147"/>
                      </a:lnTo>
                      <a:lnTo>
                        <a:pt x="101765" y="115392"/>
                      </a:lnTo>
                      <a:lnTo>
                        <a:pt x="103416" y="116789"/>
                      </a:lnTo>
                      <a:lnTo>
                        <a:pt x="104660" y="116674"/>
                      </a:lnTo>
                      <a:lnTo>
                        <a:pt x="105359" y="115849"/>
                      </a:lnTo>
                      <a:lnTo>
                        <a:pt x="106057" y="115011"/>
                      </a:lnTo>
                      <a:close/>
                    </a:path>
                    <a:path w="422275" h="265430">
                      <a:moveTo>
                        <a:pt x="107530" y="125425"/>
                      </a:moveTo>
                      <a:lnTo>
                        <a:pt x="106718" y="124460"/>
                      </a:lnTo>
                      <a:lnTo>
                        <a:pt x="105892" y="123482"/>
                      </a:lnTo>
                      <a:lnTo>
                        <a:pt x="104432" y="123342"/>
                      </a:lnTo>
                      <a:lnTo>
                        <a:pt x="103454" y="124167"/>
                      </a:lnTo>
                      <a:lnTo>
                        <a:pt x="102476" y="124993"/>
                      </a:lnTo>
                      <a:lnTo>
                        <a:pt x="102349" y="126453"/>
                      </a:lnTo>
                      <a:lnTo>
                        <a:pt x="104000" y="128409"/>
                      </a:lnTo>
                      <a:lnTo>
                        <a:pt x="105448" y="128524"/>
                      </a:lnTo>
                      <a:lnTo>
                        <a:pt x="107416" y="126898"/>
                      </a:lnTo>
                      <a:lnTo>
                        <a:pt x="107530" y="125425"/>
                      </a:lnTo>
                      <a:close/>
                    </a:path>
                    <a:path w="422275" h="265430">
                      <a:moveTo>
                        <a:pt x="109639" y="145186"/>
                      </a:moveTo>
                      <a:lnTo>
                        <a:pt x="109118" y="143776"/>
                      </a:lnTo>
                      <a:lnTo>
                        <a:pt x="108597" y="142367"/>
                      </a:lnTo>
                      <a:lnTo>
                        <a:pt x="107035" y="141630"/>
                      </a:lnTo>
                      <a:lnTo>
                        <a:pt x="104216" y="142659"/>
                      </a:lnTo>
                      <a:lnTo>
                        <a:pt x="103479" y="144221"/>
                      </a:lnTo>
                      <a:lnTo>
                        <a:pt x="104521" y="147040"/>
                      </a:lnTo>
                      <a:lnTo>
                        <a:pt x="106083" y="147764"/>
                      </a:lnTo>
                      <a:lnTo>
                        <a:pt x="108902" y="146748"/>
                      </a:lnTo>
                      <a:lnTo>
                        <a:pt x="109639" y="145186"/>
                      </a:lnTo>
                      <a:close/>
                    </a:path>
                    <a:path w="422275" h="265430">
                      <a:moveTo>
                        <a:pt x="109651" y="110274"/>
                      </a:moveTo>
                      <a:lnTo>
                        <a:pt x="109562" y="109220"/>
                      </a:lnTo>
                      <a:lnTo>
                        <a:pt x="108140" y="108038"/>
                      </a:lnTo>
                      <a:lnTo>
                        <a:pt x="107086" y="108127"/>
                      </a:lnTo>
                      <a:lnTo>
                        <a:pt x="106489" y="108839"/>
                      </a:lnTo>
                      <a:lnTo>
                        <a:pt x="105892" y="109537"/>
                      </a:lnTo>
                      <a:lnTo>
                        <a:pt x="105994" y="110604"/>
                      </a:lnTo>
                      <a:lnTo>
                        <a:pt x="107403" y="111785"/>
                      </a:lnTo>
                      <a:lnTo>
                        <a:pt x="108458" y="111696"/>
                      </a:lnTo>
                      <a:lnTo>
                        <a:pt x="109042" y="110985"/>
                      </a:lnTo>
                      <a:lnTo>
                        <a:pt x="109651" y="110274"/>
                      </a:lnTo>
                      <a:close/>
                    </a:path>
                    <a:path w="422275" h="265430">
                      <a:moveTo>
                        <a:pt x="111912" y="152768"/>
                      </a:moveTo>
                      <a:lnTo>
                        <a:pt x="111391" y="149809"/>
                      </a:lnTo>
                      <a:lnTo>
                        <a:pt x="109969" y="148805"/>
                      </a:lnTo>
                      <a:lnTo>
                        <a:pt x="107022" y="149339"/>
                      </a:lnTo>
                      <a:lnTo>
                        <a:pt x="106032" y="150749"/>
                      </a:lnTo>
                      <a:lnTo>
                        <a:pt x="106553" y="153708"/>
                      </a:lnTo>
                      <a:lnTo>
                        <a:pt x="107975" y="154698"/>
                      </a:lnTo>
                      <a:lnTo>
                        <a:pt x="109448" y="154432"/>
                      </a:lnTo>
                      <a:lnTo>
                        <a:pt x="110921" y="154178"/>
                      </a:lnTo>
                      <a:lnTo>
                        <a:pt x="111912" y="152768"/>
                      </a:lnTo>
                      <a:close/>
                    </a:path>
                    <a:path w="422275" h="265430">
                      <a:moveTo>
                        <a:pt x="112610" y="120929"/>
                      </a:moveTo>
                      <a:lnTo>
                        <a:pt x="111213" y="119265"/>
                      </a:lnTo>
                      <a:lnTo>
                        <a:pt x="109969" y="119151"/>
                      </a:lnTo>
                      <a:lnTo>
                        <a:pt x="109131" y="119849"/>
                      </a:lnTo>
                      <a:lnTo>
                        <a:pt x="108305" y="120548"/>
                      </a:lnTo>
                      <a:lnTo>
                        <a:pt x="108204" y="121793"/>
                      </a:lnTo>
                      <a:lnTo>
                        <a:pt x="109601" y="123456"/>
                      </a:lnTo>
                      <a:lnTo>
                        <a:pt x="110832" y="123558"/>
                      </a:lnTo>
                      <a:lnTo>
                        <a:pt x="112509" y="122174"/>
                      </a:lnTo>
                      <a:lnTo>
                        <a:pt x="112610" y="120929"/>
                      </a:lnTo>
                      <a:close/>
                    </a:path>
                    <a:path w="422275" h="265430">
                      <a:moveTo>
                        <a:pt x="112903" y="133324"/>
                      </a:moveTo>
                      <a:lnTo>
                        <a:pt x="111633" y="131102"/>
                      </a:lnTo>
                      <a:lnTo>
                        <a:pt x="110223" y="130721"/>
                      </a:lnTo>
                      <a:lnTo>
                        <a:pt x="109105" y="131368"/>
                      </a:lnTo>
                      <a:lnTo>
                        <a:pt x="108000" y="132003"/>
                      </a:lnTo>
                      <a:lnTo>
                        <a:pt x="107619" y="133413"/>
                      </a:lnTo>
                      <a:lnTo>
                        <a:pt x="108902" y="135636"/>
                      </a:lnTo>
                      <a:lnTo>
                        <a:pt x="110312" y="136017"/>
                      </a:lnTo>
                      <a:lnTo>
                        <a:pt x="112534" y="134734"/>
                      </a:lnTo>
                      <a:lnTo>
                        <a:pt x="112903" y="133324"/>
                      </a:lnTo>
                      <a:close/>
                    </a:path>
                    <a:path w="422275" h="265430">
                      <a:moveTo>
                        <a:pt x="114236" y="158140"/>
                      </a:moveTo>
                      <a:lnTo>
                        <a:pt x="113030" y="156921"/>
                      </a:lnTo>
                      <a:lnTo>
                        <a:pt x="110020" y="156921"/>
                      </a:lnTo>
                      <a:lnTo>
                        <a:pt x="108800" y="158140"/>
                      </a:lnTo>
                      <a:lnTo>
                        <a:pt x="108800" y="161163"/>
                      </a:lnTo>
                      <a:lnTo>
                        <a:pt x="110020" y="162382"/>
                      </a:lnTo>
                      <a:lnTo>
                        <a:pt x="113030" y="162382"/>
                      </a:lnTo>
                      <a:lnTo>
                        <a:pt x="114236" y="161163"/>
                      </a:lnTo>
                      <a:lnTo>
                        <a:pt x="114236" y="159651"/>
                      </a:lnTo>
                      <a:lnTo>
                        <a:pt x="114236" y="158140"/>
                      </a:lnTo>
                      <a:close/>
                    </a:path>
                    <a:path w="422275" h="265430">
                      <a:moveTo>
                        <a:pt x="116954" y="117068"/>
                      </a:moveTo>
                      <a:lnTo>
                        <a:pt x="115760" y="115658"/>
                      </a:lnTo>
                      <a:lnTo>
                        <a:pt x="114706" y="115570"/>
                      </a:lnTo>
                      <a:lnTo>
                        <a:pt x="113995" y="116166"/>
                      </a:lnTo>
                      <a:lnTo>
                        <a:pt x="113284" y="116751"/>
                      </a:lnTo>
                      <a:lnTo>
                        <a:pt x="113195" y="117817"/>
                      </a:lnTo>
                      <a:lnTo>
                        <a:pt x="114388" y="119227"/>
                      </a:lnTo>
                      <a:lnTo>
                        <a:pt x="115443" y="119316"/>
                      </a:lnTo>
                      <a:lnTo>
                        <a:pt x="116865" y="118135"/>
                      </a:lnTo>
                      <a:lnTo>
                        <a:pt x="116954" y="117068"/>
                      </a:lnTo>
                      <a:close/>
                    </a:path>
                    <a:path w="422275" h="265430">
                      <a:moveTo>
                        <a:pt x="117119" y="142227"/>
                      </a:moveTo>
                      <a:lnTo>
                        <a:pt x="116243" y="139814"/>
                      </a:lnTo>
                      <a:lnTo>
                        <a:pt x="114909" y="139204"/>
                      </a:lnTo>
                      <a:lnTo>
                        <a:pt x="112509" y="140081"/>
                      </a:lnTo>
                      <a:lnTo>
                        <a:pt x="111887" y="141401"/>
                      </a:lnTo>
                      <a:lnTo>
                        <a:pt x="112331" y="142608"/>
                      </a:lnTo>
                      <a:lnTo>
                        <a:pt x="112763" y="143802"/>
                      </a:lnTo>
                      <a:lnTo>
                        <a:pt x="114096" y="144424"/>
                      </a:lnTo>
                      <a:lnTo>
                        <a:pt x="116497" y="143548"/>
                      </a:lnTo>
                      <a:lnTo>
                        <a:pt x="117119" y="142227"/>
                      </a:lnTo>
                      <a:close/>
                    </a:path>
                    <a:path w="422275" h="265430">
                      <a:moveTo>
                        <a:pt x="118681" y="129755"/>
                      </a:moveTo>
                      <a:lnTo>
                        <a:pt x="117602" y="127889"/>
                      </a:lnTo>
                      <a:lnTo>
                        <a:pt x="116395" y="127558"/>
                      </a:lnTo>
                      <a:lnTo>
                        <a:pt x="115455" y="128104"/>
                      </a:lnTo>
                      <a:lnTo>
                        <a:pt x="114515" y="128651"/>
                      </a:lnTo>
                      <a:lnTo>
                        <a:pt x="114185" y="129844"/>
                      </a:lnTo>
                      <a:lnTo>
                        <a:pt x="115290" y="131724"/>
                      </a:lnTo>
                      <a:lnTo>
                        <a:pt x="116484" y="132054"/>
                      </a:lnTo>
                      <a:lnTo>
                        <a:pt x="117424" y="131508"/>
                      </a:lnTo>
                      <a:lnTo>
                        <a:pt x="118364" y="130962"/>
                      </a:lnTo>
                      <a:lnTo>
                        <a:pt x="118681" y="129755"/>
                      </a:lnTo>
                      <a:close/>
                    </a:path>
                    <a:path w="422275" h="265430">
                      <a:moveTo>
                        <a:pt x="119799" y="151142"/>
                      </a:moveTo>
                      <a:lnTo>
                        <a:pt x="119341" y="148640"/>
                      </a:lnTo>
                      <a:lnTo>
                        <a:pt x="118148" y="147802"/>
                      </a:lnTo>
                      <a:lnTo>
                        <a:pt x="116890" y="148018"/>
                      </a:lnTo>
                      <a:lnTo>
                        <a:pt x="115633" y="148234"/>
                      </a:lnTo>
                      <a:lnTo>
                        <a:pt x="114795" y="149440"/>
                      </a:lnTo>
                      <a:lnTo>
                        <a:pt x="115239" y="151955"/>
                      </a:lnTo>
                      <a:lnTo>
                        <a:pt x="116446" y="152793"/>
                      </a:lnTo>
                      <a:lnTo>
                        <a:pt x="118960" y="152349"/>
                      </a:lnTo>
                      <a:lnTo>
                        <a:pt x="119799" y="151142"/>
                      </a:lnTo>
                      <a:close/>
                    </a:path>
                    <a:path w="422275" h="265430">
                      <a:moveTo>
                        <a:pt x="122288" y="158369"/>
                      </a:moveTo>
                      <a:lnTo>
                        <a:pt x="121246" y="157340"/>
                      </a:lnTo>
                      <a:lnTo>
                        <a:pt x="118694" y="157340"/>
                      </a:lnTo>
                      <a:lnTo>
                        <a:pt x="117665" y="158369"/>
                      </a:lnTo>
                      <a:lnTo>
                        <a:pt x="117665" y="160921"/>
                      </a:lnTo>
                      <a:lnTo>
                        <a:pt x="118694" y="161963"/>
                      </a:lnTo>
                      <a:lnTo>
                        <a:pt x="121246" y="161963"/>
                      </a:lnTo>
                      <a:lnTo>
                        <a:pt x="122288" y="160921"/>
                      </a:lnTo>
                      <a:lnTo>
                        <a:pt x="122288" y="159651"/>
                      </a:lnTo>
                      <a:lnTo>
                        <a:pt x="122288" y="158369"/>
                      </a:lnTo>
                      <a:close/>
                    </a:path>
                    <a:path w="422275" h="265430">
                      <a:moveTo>
                        <a:pt x="123418" y="139725"/>
                      </a:moveTo>
                      <a:lnTo>
                        <a:pt x="123063" y="138709"/>
                      </a:lnTo>
                      <a:lnTo>
                        <a:pt x="122669" y="137680"/>
                      </a:lnTo>
                      <a:lnTo>
                        <a:pt x="121551" y="137147"/>
                      </a:lnTo>
                      <a:lnTo>
                        <a:pt x="119519" y="137896"/>
                      </a:lnTo>
                      <a:lnTo>
                        <a:pt x="118986" y="139026"/>
                      </a:lnTo>
                      <a:lnTo>
                        <a:pt x="119354" y="140042"/>
                      </a:lnTo>
                      <a:lnTo>
                        <a:pt x="119722" y="141071"/>
                      </a:lnTo>
                      <a:lnTo>
                        <a:pt x="120853" y="141592"/>
                      </a:lnTo>
                      <a:lnTo>
                        <a:pt x="122897" y="140855"/>
                      </a:lnTo>
                      <a:lnTo>
                        <a:pt x="123418" y="139725"/>
                      </a:lnTo>
                      <a:close/>
                    </a:path>
                    <a:path w="422275" h="265430">
                      <a:moveTo>
                        <a:pt x="123634" y="126720"/>
                      </a:moveTo>
                      <a:lnTo>
                        <a:pt x="122707" y="125120"/>
                      </a:lnTo>
                      <a:lnTo>
                        <a:pt x="121678" y="124853"/>
                      </a:lnTo>
                      <a:lnTo>
                        <a:pt x="120078" y="125768"/>
                      </a:lnTo>
                      <a:lnTo>
                        <a:pt x="119811" y="126796"/>
                      </a:lnTo>
                      <a:lnTo>
                        <a:pt x="120726" y="128397"/>
                      </a:lnTo>
                      <a:lnTo>
                        <a:pt x="121754" y="128663"/>
                      </a:lnTo>
                      <a:lnTo>
                        <a:pt x="122555" y="128206"/>
                      </a:lnTo>
                      <a:lnTo>
                        <a:pt x="123355" y="127749"/>
                      </a:lnTo>
                      <a:lnTo>
                        <a:pt x="123634" y="126720"/>
                      </a:lnTo>
                      <a:close/>
                    </a:path>
                    <a:path w="422275" h="265430">
                      <a:moveTo>
                        <a:pt x="126441" y="149783"/>
                      </a:moveTo>
                      <a:lnTo>
                        <a:pt x="126060" y="147637"/>
                      </a:lnTo>
                      <a:lnTo>
                        <a:pt x="125044" y="146926"/>
                      </a:lnTo>
                      <a:lnTo>
                        <a:pt x="122897" y="147294"/>
                      </a:lnTo>
                      <a:lnTo>
                        <a:pt x="122186" y="148323"/>
                      </a:lnTo>
                      <a:lnTo>
                        <a:pt x="122377" y="149390"/>
                      </a:lnTo>
                      <a:lnTo>
                        <a:pt x="122567" y="150469"/>
                      </a:lnTo>
                      <a:lnTo>
                        <a:pt x="123583" y="151180"/>
                      </a:lnTo>
                      <a:lnTo>
                        <a:pt x="125730" y="150799"/>
                      </a:lnTo>
                      <a:lnTo>
                        <a:pt x="126441" y="149783"/>
                      </a:lnTo>
                      <a:close/>
                    </a:path>
                    <a:path w="422275" h="265430">
                      <a:moveTo>
                        <a:pt x="128816" y="137591"/>
                      </a:moveTo>
                      <a:lnTo>
                        <a:pt x="128181" y="135851"/>
                      </a:lnTo>
                      <a:lnTo>
                        <a:pt x="127228" y="135407"/>
                      </a:lnTo>
                      <a:lnTo>
                        <a:pt x="126352" y="135724"/>
                      </a:lnTo>
                      <a:lnTo>
                        <a:pt x="125488" y="136029"/>
                      </a:lnTo>
                      <a:lnTo>
                        <a:pt x="125044" y="136994"/>
                      </a:lnTo>
                      <a:lnTo>
                        <a:pt x="125679" y="138722"/>
                      </a:lnTo>
                      <a:lnTo>
                        <a:pt x="126631" y="139179"/>
                      </a:lnTo>
                      <a:lnTo>
                        <a:pt x="128371" y="138544"/>
                      </a:lnTo>
                      <a:lnTo>
                        <a:pt x="128816" y="137591"/>
                      </a:lnTo>
                      <a:close/>
                    </a:path>
                    <a:path w="422275" h="265430">
                      <a:moveTo>
                        <a:pt x="129082" y="158559"/>
                      </a:moveTo>
                      <a:lnTo>
                        <a:pt x="128193" y="157683"/>
                      </a:lnTo>
                      <a:lnTo>
                        <a:pt x="127101" y="157683"/>
                      </a:lnTo>
                      <a:lnTo>
                        <a:pt x="126022" y="157683"/>
                      </a:lnTo>
                      <a:lnTo>
                        <a:pt x="125145" y="158559"/>
                      </a:lnTo>
                      <a:lnTo>
                        <a:pt x="125145" y="160731"/>
                      </a:lnTo>
                      <a:lnTo>
                        <a:pt x="126022" y="161620"/>
                      </a:lnTo>
                      <a:lnTo>
                        <a:pt x="128193" y="161620"/>
                      </a:lnTo>
                      <a:lnTo>
                        <a:pt x="129082" y="160731"/>
                      </a:lnTo>
                      <a:lnTo>
                        <a:pt x="129082" y="158559"/>
                      </a:lnTo>
                      <a:close/>
                    </a:path>
                    <a:path w="422275" h="265430">
                      <a:moveTo>
                        <a:pt x="132130" y="148615"/>
                      </a:moveTo>
                      <a:lnTo>
                        <a:pt x="131800" y="146799"/>
                      </a:lnTo>
                      <a:lnTo>
                        <a:pt x="130937" y="146189"/>
                      </a:lnTo>
                      <a:lnTo>
                        <a:pt x="129120" y="146507"/>
                      </a:lnTo>
                      <a:lnTo>
                        <a:pt x="128511" y="147370"/>
                      </a:lnTo>
                      <a:lnTo>
                        <a:pt x="128841" y="149199"/>
                      </a:lnTo>
                      <a:lnTo>
                        <a:pt x="129705" y="149796"/>
                      </a:lnTo>
                      <a:lnTo>
                        <a:pt x="130606" y="149644"/>
                      </a:lnTo>
                      <a:lnTo>
                        <a:pt x="131521" y="149479"/>
                      </a:lnTo>
                      <a:lnTo>
                        <a:pt x="132130" y="148615"/>
                      </a:lnTo>
                      <a:close/>
                    </a:path>
                    <a:path w="422275" h="265430">
                      <a:moveTo>
                        <a:pt x="134874" y="158724"/>
                      </a:moveTo>
                      <a:lnTo>
                        <a:pt x="134137" y="157975"/>
                      </a:lnTo>
                      <a:lnTo>
                        <a:pt x="132283" y="157975"/>
                      </a:lnTo>
                      <a:lnTo>
                        <a:pt x="131533" y="158724"/>
                      </a:lnTo>
                      <a:lnTo>
                        <a:pt x="131533" y="160578"/>
                      </a:lnTo>
                      <a:lnTo>
                        <a:pt x="132283" y="161328"/>
                      </a:lnTo>
                      <a:lnTo>
                        <a:pt x="134137" y="161328"/>
                      </a:lnTo>
                      <a:lnTo>
                        <a:pt x="134874" y="160578"/>
                      </a:lnTo>
                      <a:lnTo>
                        <a:pt x="134874" y="159651"/>
                      </a:lnTo>
                      <a:lnTo>
                        <a:pt x="134874" y="158724"/>
                      </a:lnTo>
                      <a:close/>
                    </a:path>
                    <a:path w="422275" h="265430">
                      <a:moveTo>
                        <a:pt x="421792" y="194310"/>
                      </a:moveTo>
                      <a:lnTo>
                        <a:pt x="364820" y="226060"/>
                      </a:lnTo>
                      <a:lnTo>
                        <a:pt x="292658" y="245110"/>
                      </a:lnTo>
                      <a:lnTo>
                        <a:pt x="228765" y="247650"/>
                      </a:lnTo>
                      <a:lnTo>
                        <a:pt x="171932" y="237490"/>
                      </a:lnTo>
                      <a:lnTo>
                        <a:pt x="125984" y="215900"/>
                      </a:lnTo>
                      <a:lnTo>
                        <a:pt x="98958" y="189534"/>
                      </a:lnTo>
                      <a:lnTo>
                        <a:pt x="99961" y="190360"/>
                      </a:lnTo>
                      <a:lnTo>
                        <a:pt x="101676" y="190220"/>
                      </a:lnTo>
                      <a:lnTo>
                        <a:pt x="103619" y="187909"/>
                      </a:lnTo>
                      <a:lnTo>
                        <a:pt x="103466" y="186194"/>
                      </a:lnTo>
                      <a:lnTo>
                        <a:pt x="101155" y="184251"/>
                      </a:lnTo>
                      <a:lnTo>
                        <a:pt x="99441" y="184416"/>
                      </a:lnTo>
                      <a:lnTo>
                        <a:pt x="98475" y="185559"/>
                      </a:lnTo>
                      <a:lnTo>
                        <a:pt x="97510" y="186715"/>
                      </a:lnTo>
                      <a:lnTo>
                        <a:pt x="97637" y="188252"/>
                      </a:lnTo>
                      <a:lnTo>
                        <a:pt x="94754" y="185420"/>
                      </a:lnTo>
                      <a:lnTo>
                        <a:pt x="95275" y="185420"/>
                      </a:lnTo>
                      <a:lnTo>
                        <a:pt x="95758" y="184150"/>
                      </a:lnTo>
                      <a:lnTo>
                        <a:pt x="96888" y="182880"/>
                      </a:lnTo>
                      <a:lnTo>
                        <a:pt x="97053" y="181610"/>
                      </a:lnTo>
                      <a:lnTo>
                        <a:pt x="98069" y="181610"/>
                      </a:lnTo>
                      <a:lnTo>
                        <a:pt x="99580" y="180340"/>
                      </a:lnTo>
                      <a:lnTo>
                        <a:pt x="101180" y="177800"/>
                      </a:lnTo>
                      <a:lnTo>
                        <a:pt x="100736" y="176530"/>
                      </a:lnTo>
                      <a:lnTo>
                        <a:pt x="99364" y="175260"/>
                      </a:lnTo>
                      <a:lnTo>
                        <a:pt x="100647" y="175260"/>
                      </a:lnTo>
                      <a:lnTo>
                        <a:pt x="101854" y="173990"/>
                      </a:lnTo>
                      <a:lnTo>
                        <a:pt x="102793" y="171450"/>
                      </a:lnTo>
                      <a:lnTo>
                        <a:pt x="102311" y="170180"/>
                      </a:lnTo>
                      <a:lnTo>
                        <a:pt x="101231" y="170180"/>
                      </a:lnTo>
                      <a:lnTo>
                        <a:pt x="102603" y="168910"/>
                      </a:lnTo>
                      <a:lnTo>
                        <a:pt x="103784" y="168910"/>
                      </a:lnTo>
                      <a:lnTo>
                        <a:pt x="104355" y="165100"/>
                      </a:lnTo>
                      <a:lnTo>
                        <a:pt x="103187" y="163830"/>
                      </a:lnTo>
                      <a:lnTo>
                        <a:pt x="99707" y="162560"/>
                      </a:lnTo>
                      <a:lnTo>
                        <a:pt x="98044" y="163830"/>
                      </a:lnTo>
                      <a:lnTo>
                        <a:pt x="97510" y="167640"/>
                      </a:lnTo>
                      <a:lnTo>
                        <a:pt x="98031" y="168910"/>
                      </a:lnTo>
                      <a:lnTo>
                        <a:pt x="97777" y="168910"/>
                      </a:lnTo>
                      <a:lnTo>
                        <a:pt x="96723" y="170180"/>
                      </a:lnTo>
                      <a:lnTo>
                        <a:pt x="95783" y="172720"/>
                      </a:lnTo>
                      <a:lnTo>
                        <a:pt x="96316" y="173990"/>
                      </a:lnTo>
                      <a:lnTo>
                        <a:pt x="97497" y="175260"/>
                      </a:lnTo>
                      <a:lnTo>
                        <a:pt x="95364" y="175260"/>
                      </a:lnTo>
                      <a:lnTo>
                        <a:pt x="94259" y="177800"/>
                      </a:lnTo>
                      <a:lnTo>
                        <a:pt x="94564" y="179070"/>
                      </a:lnTo>
                      <a:lnTo>
                        <a:pt x="92367" y="179070"/>
                      </a:lnTo>
                      <a:lnTo>
                        <a:pt x="91528" y="180340"/>
                      </a:lnTo>
                      <a:lnTo>
                        <a:pt x="90881" y="179070"/>
                      </a:lnTo>
                      <a:lnTo>
                        <a:pt x="89687" y="176530"/>
                      </a:lnTo>
                      <a:lnTo>
                        <a:pt x="90487" y="176530"/>
                      </a:lnTo>
                      <a:lnTo>
                        <a:pt x="91198" y="175260"/>
                      </a:lnTo>
                      <a:lnTo>
                        <a:pt x="92252" y="173990"/>
                      </a:lnTo>
                      <a:lnTo>
                        <a:pt x="92290" y="172720"/>
                      </a:lnTo>
                      <a:lnTo>
                        <a:pt x="91871" y="171450"/>
                      </a:lnTo>
                      <a:lnTo>
                        <a:pt x="92316" y="171450"/>
                      </a:lnTo>
                      <a:lnTo>
                        <a:pt x="92671" y="170180"/>
                      </a:lnTo>
                      <a:lnTo>
                        <a:pt x="93179" y="168910"/>
                      </a:lnTo>
                      <a:lnTo>
                        <a:pt x="93179" y="167640"/>
                      </a:lnTo>
                      <a:lnTo>
                        <a:pt x="92938" y="167640"/>
                      </a:lnTo>
                      <a:lnTo>
                        <a:pt x="93548" y="166370"/>
                      </a:lnTo>
                      <a:lnTo>
                        <a:pt x="94018" y="166370"/>
                      </a:lnTo>
                      <a:lnTo>
                        <a:pt x="94119" y="163830"/>
                      </a:lnTo>
                      <a:lnTo>
                        <a:pt x="95554" y="163830"/>
                      </a:lnTo>
                      <a:lnTo>
                        <a:pt x="96583" y="161290"/>
                      </a:lnTo>
                      <a:lnTo>
                        <a:pt x="96583" y="158750"/>
                      </a:lnTo>
                      <a:lnTo>
                        <a:pt x="95186" y="157480"/>
                      </a:lnTo>
                      <a:lnTo>
                        <a:pt x="93383" y="156210"/>
                      </a:lnTo>
                      <a:lnTo>
                        <a:pt x="93306" y="154254"/>
                      </a:lnTo>
                      <a:lnTo>
                        <a:pt x="93218" y="153670"/>
                      </a:lnTo>
                      <a:lnTo>
                        <a:pt x="92646" y="153670"/>
                      </a:lnTo>
                      <a:lnTo>
                        <a:pt x="91859" y="152400"/>
                      </a:lnTo>
                      <a:lnTo>
                        <a:pt x="91948" y="151130"/>
                      </a:lnTo>
                      <a:lnTo>
                        <a:pt x="91338" y="149860"/>
                      </a:lnTo>
                      <a:lnTo>
                        <a:pt x="90601" y="148590"/>
                      </a:lnTo>
                      <a:lnTo>
                        <a:pt x="89700" y="148590"/>
                      </a:lnTo>
                      <a:lnTo>
                        <a:pt x="89712" y="147320"/>
                      </a:lnTo>
                      <a:lnTo>
                        <a:pt x="89154" y="145770"/>
                      </a:lnTo>
                      <a:lnTo>
                        <a:pt x="89154" y="161290"/>
                      </a:lnTo>
                      <a:lnTo>
                        <a:pt x="87934" y="161290"/>
                      </a:lnTo>
                      <a:lnTo>
                        <a:pt x="86995" y="162560"/>
                      </a:lnTo>
                      <a:lnTo>
                        <a:pt x="86741" y="163830"/>
                      </a:lnTo>
                      <a:lnTo>
                        <a:pt x="86690" y="165100"/>
                      </a:lnTo>
                      <a:lnTo>
                        <a:pt x="86868" y="166370"/>
                      </a:lnTo>
                      <a:lnTo>
                        <a:pt x="86131" y="166370"/>
                      </a:lnTo>
                      <a:lnTo>
                        <a:pt x="85902" y="167640"/>
                      </a:lnTo>
                      <a:lnTo>
                        <a:pt x="85217" y="165100"/>
                      </a:lnTo>
                      <a:lnTo>
                        <a:pt x="84620" y="162560"/>
                      </a:lnTo>
                      <a:lnTo>
                        <a:pt x="84112" y="161290"/>
                      </a:lnTo>
                      <a:lnTo>
                        <a:pt x="85178" y="160020"/>
                      </a:lnTo>
                      <a:lnTo>
                        <a:pt x="85877" y="158750"/>
                      </a:lnTo>
                      <a:lnTo>
                        <a:pt x="86004" y="155003"/>
                      </a:lnTo>
                      <a:lnTo>
                        <a:pt x="85979" y="156210"/>
                      </a:lnTo>
                      <a:lnTo>
                        <a:pt x="86271" y="157480"/>
                      </a:lnTo>
                      <a:lnTo>
                        <a:pt x="87579" y="158750"/>
                      </a:lnTo>
                      <a:lnTo>
                        <a:pt x="89128" y="160020"/>
                      </a:lnTo>
                      <a:lnTo>
                        <a:pt x="89154" y="161290"/>
                      </a:lnTo>
                      <a:lnTo>
                        <a:pt x="89154" y="145770"/>
                      </a:lnTo>
                      <a:lnTo>
                        <a:pt x="88798" y="144780"/>
                      </a:lnTo>
                      <a:lnTo>
                        <a:pt x="87236" y="144780"/>
                      </a:lnTo>
                      <a:lnTo>
                        <a:pt x="87210" y="143510"/>
                      </a:lnTo>
                      <a:lnTo>
                        <a:pt x="86931" y="142240"/>
                      </a:lnTo>
                      <a:lnTo>
                        <a:pt x="85953" y="142240"/>
                      </a:lnTo>
                      <a:lnTo>
                        <a:pt x="85432" y="140970"/>
                      </a:lnTo>
                      <a:lnTo>
                        <a:pt x="85128" y="140970"/>
                      </a:lnTo>
                      <a:lnTo>
                        <a:pt x="85128" y="154254"/>
                      </a:lnTo>
                      <a:lnTo>
                        <a:pt x="84505" y="153670"/>
                      </a:lnTo>
                      <a:lnTo>
                        <a:pt x="82638" y="153670"/>
                      </a:lnTo>
                      <a:lnTo>
                        <a:pt x="82524" y="152400"/>
                      </a:lnTo>
                      <a:lnTo>
                        <a:pt x="82410" y="151130"/>
                      </a:lnTo>
                      <a:lnTo>
                        <a:pt x="82245" y="149860"/>
                      </a:lnTo>
                      <a:lnTo>
                        <a:pt x="82130" y="148590"/>
                      </a:lnTo>
                      <a:lnTo>
                        <a:pt x="82410" y="149860"/>
                      </a:lnTo>
                      <a:lnTo>
                        <a:pt x="83146" y="151130"/>
                      </a:lnTo>
                      <a:lnTo>
                        <a:pt x="84455" y="151130"/>
                      </a:lnTo>
                      <a:lnTo>
                        <a:pt x="84404" y="152400"/>
                      </a:lnTo>
                      <a:lnTo>
                        <a:pt x="85128" y="154254"/>
                      </a:lnTo>
                      <a:lnTo>
                        <a:pt x="85128" y="140970"/>
                      </a:lnTo>
                      <a:lnTo>
                        <a:pt x="84696" y="140970"/>
                      </a:lnTo>
                      <a:lnTo>
                        <a:pt x="84289" y="139700"/>
                      </a:lnTo>
                      <a:lnTo>
                        <a:pt x="83210" y="138430"/>
                      </a:lnTo>
                      <a:lnTo>
                        <a:pt x="82130" y="138430"/>
                      </a:lnTo>
                      <a:lnTo>
                        <a:pt x="82232" y="137160"/>
                      </a:lnTo>
                      <a:lnTo>
                        <a:pt x="82410" y="135890"/>
                      </a:lnTo>
                      <a:lnTo>
                        <a:pt x="82613" y="133350"/>
                      </a:lnTo>
                      <a:lnTo>
                        <a:pt x="84531" y="133350"/>
                      </a:lnTo>
                      <a:lnTo>
                        <a:pt x="84658" y="134708"/>
                      </a:lnTo>
                      <a:lnTo>
                        <a:pt x="86715" y="136436"/>
                      </a:lnTo>
                      <a:lnTo>
                        <a:pt x="87604" y="136664"/>
                      </a:lnTo>
                      <a:lnTo>
                        <a:pt x="88455" y="136563"/>
                      </a:lnTo>
                      <a:lnTo>
                        <a:pt x="88290" y="137477"/>
                      </a:lnTo>
                      <a:lnTo>
                        <a:pt x="88506" y="138442"/>
                      </a:lnTo>
                      <a:lnTo>
                        <a:pt x="90004" y="140233"/>
                      </a:lnTo>
                      <a:lnTo>
                        <a:pt x="91376" y="140589"/>
                      </a:lnTo>
                      <a:lnTo>
                        <a:pt x="92583" y="140195"/>
                      </a:lnTo>
                      <a:lnTo>
                        <a:pt x="91859" y="141185"/>
                      </a:lnTo>
                      <a:lnTo>
                        <a:pt x="91744" y="142544"/>
                      </a:lnTo>
                      <a:lnTo>
                        <a:pt x="92392" y="143687"/>
                      </a:lnTo>
                      <a:lnTo>
                        <a:pt x="93281" y="145211"/>
                      </a:lnTo>
                      <a:lnTo>
                        <a:pt x="95186" y="145745"/>
                      </a:lnTo>
                      <a:lnTo>
                        <a:pt x="94500" y="147205"/>
                      </a:lnTo>
                      <a:lnTo>
                        <a:pt x="95567" y="150101"/>
                      </a:lnTo>
                      <a:lnTo>
                        <a:pt x="96710" y="150901"/>
                      </a:lnTo>
                      <a:lnTo>
                        <a:pt x="97955" y="150977"/>
                      </a:lnTo>
                      <a:lnTo>
                        <a:pt x="97180" y="151688"/>
                      </a:lnTo>
                      <a:lnTo>
                        <a:pt x="96774" y="152755"/>
                      </a:lnTo>
                      <a:lnTo>
                        <a:pt x="96977" y="153873"/>
                      </a:lnTo>
                      <a:lnTo>
                        <a:pt x="97282" y="155613"/>
                      </a:lnTo>
                      <a:lnTo>
                        <a:pt x="98933" y="156781"/>
                      </a:lnTo>
                      <a:lnTo>
                        <a:pt x="100749" y="156464"/>
                      </a:lnTo>
                      <a:lnTo>
                        <a:pt x="99339" y="157886"/>
                      </a:lnTo>
                      <a:lnTo>
                        <a:pt x="99339" y="161417"/>
                      </a:lnTo>
                      <a:lnTo>
                        <a:pt x="100761" y="162852"/>
                      </a:lnTo>
                      <a:lnTo>
                        <a:pt x="102539" y="162852"/>
                      </a:lnTo>
                      <a:lnTo>
                        <a:pt x="104305" y="162852"/>
                      </a:lnTo>
                      <a:lnTo>
                        <a:pt x="105740" y="161417"/>
                      </a:lnTo>
                      <a:lnTo>
                        <a:pt x="105740" y="157886"/>
                      </a:lnTo>
                      <a:lnTo>
                        <a:pt x="104305" y="156451"/>
                      </a:lnTo>
                      <a:lnTo>
                        <a:pt x="100774" y="156451"/>
                      </a:lnTo>
                      <a:lnTo>
                        <a:pt x="102425" y="156159"/>
                      </a:lnTo>
                      <a:lnTo>
                        <a:pt x="103593" y="154495"/>
                      </a:lnTo>
                      <a:lnTo>
                        <a:pt x="103022" y="151269"/>
                      </a:lnTo>
                      <a:lnTo>
                        <a:pt x="101752" y="150202"/>
                      </a:lnTo>
                      <a:lnTo>
                        <a:pt x="100304" y="150114"/>
                      </a:lnTo>
                      <a:lnTo>
                        <a:pt x="101219" y="149275"/>
                      </a:lnTo>
                      <a:lnTo>
                        <a:pt x="101587" y="147929"/>
                      </a:lnTo>
                      <a:lnTo>
                        <a:pt x="100533" y="145021"/>
                      </a:lnTo>
                      <a:lnTo>
                        <a:pt x="98679" y="144170"/>
                      </a:lnTo>
                      <a:lnTo>
                        <a:pt x="96774" y="144856"/>
                      </a:lnTo>
                      <a:lnTo>
                        <a:pt x="98298" y="143979"/>
                      </a:lnTo>
                      <a:lnTo>
                        <a:pt x="98831" y="142011"/>
                      </a:lnTo>
                      <a:lnTo>
                        <a:pt x="97167" y="139141"/>
                      </a:lnTo>
                      <a:lnTo>
                        <a:pt x="95580" y="138582"/>
                      </a:lnTo>
                      <a:lnTo>
                        <a:pt x="94170" y="139039"/>
                      </a:lnTo>
                      <a:lnTo>
                        <a:pt x="95021" y="137883"/>
                      </a:lnTo>
                      <a:lnTo>
                        <a:pt x="95021" y="136245"/>
                      </a:lnTo>
                      <a:lnTo>
                        <a:pt x="93319" y="134226"/>
                      </a:lnTo>
                      <a:lnTo>
                        <a:pt x="92240" y="133845"/>
                      </a:lnTo>
                      <a:lnTo>
                        <a:pt x="91211" y="133972"/>
                      </a:lnTo>
                      <a:lnTo>
                        <a:pt x="91414" y="132880"/>
                      </a:lnTo>
                      <a:lnTo>
                        <a:pt x="91046" y="131711"/>
                      </a:lnTo>
                      <a:lnTo>
                        <a:pt x="88773" y="129806"/>
                      </a:lnTo>
                      <a:lnTo>
                        <a:pt x="86753" y="129984"/>
                      </a:lnTo>
                      <a:lnTo>
                        <a:pt x="86055" y="130810"/>
                      </a:lnTo>
                      <a:lnTo>
                        <a:pt x="85534" y="128270"/>
                      </a:lnTo>
                      <a:lnTo>
                        <a:pt x="83997" y="128270"/>
                      </a:lnTo>
                      <a:lnTo>
                        <a:pt x="83756" y="127000"/>
                      </a:lnTo>
                      <a:lnTo>
                        <a:pt x="83896" y="125730"/>
                      </a:lnTo>
                      <a:lnTo>
                        <a:pt x="84162" y="125730"/>
                      </a:lnTo>
                      <a:lnTo>
                        <a:pt x="84467" y="124460"/>
                      </a:lnTo>
                      <a:lnTo>
                        <a:pt x="85064" y="124460"/>
                      </a:lnTo>
                      <a:lnTo>
                        <a:pt x="86829" y="125730"/>
                      </a:lnTo>
                      <a:lnTo>
                        <a:pt x="88493" y="125730"/>
                      </a:lnTo>
                      <a:lnTo>
                        <a:pt x="89242" y="124460"/>
                      </a:lnTo>
                      <a:lnTo>
                        <a:pt x="89992" y="123190"/>
                      </a:lnTo>
                      <a:lnTo>
                        <a:pt x="89547" y="120650"/>
                      </a:lnTo>
                      <a:lnTo>
                        <a:pt x="87350" y="119380"/>
                      </a:lnTo>
                      <a:lnTo>
                        <a:pt x="86309" y="119380"/>
                      </a:lnTo>
                      <a:lnTo>
                        <a:pt x="87630" y="116840"/>
                      </a:lnTo>
                      <a:lnTo>
                        <a:pt x="88569" y="115163"/>
                      </a:lnTo>
                      <a:lnTo>
                        <a:pt x="88849" y="116116"/>
                      </a:lnTo>
                      <a:lnTo>
                        <a:pt x="91059" y="117411"/>
                      </a:lnTo>
                      <a:lnTo>
                        <a:pt x="92468" y="117017"/>
                      </a:lnTo>
                      <a:lnTo>
                        <a:pt x="93751" y="114808"/>
                      </a:lnTo>
                      <a:lnTo>
                        <a:pt x="93370" y="113398"/>
                      </a:lnTo>
                      <a:lnTo>
                        <a:pt x="91147" y="112115"/>
                      </a:lnTo>
                      <a:lnTo>
                        <a:pt x="90119" y="112395"/>
                      </a:lnTo>
                      <a:lnTo>
                        <a:pt x="106908" y="82550"/>
                      </a:lnTo>
                      <a:lnTo>
                        <a:pt x="145059" y="49530"/>
                      </a:lnTo>
                      <a:lnTo>
                        <a:pt x="196723" y="24130"/>
                      </a:lnTo>
                      <a:lnTo>
                        <a:pt x="258711" y="10160"/>
                      </a:lnTo>
                      <a:lnTo>
                        <a:pt x="314477" y="3810"/>
                      </a:lnTo>
                      <a:lnTo>
                        <a:pt x="341985" y="3810"/>
                      </a:lnTo>
                      <a:lnTo>
                        <a:pt x="366382" y="7620"/>
                      </a:lnTo>
                      <a:lnTo>
                        <a:pt x="347421" y="3810"/>
                      </a:lnTo>
                      <a:lnTo>
                        <a:pt x="334772" y="1270"/>
                      </a:lnTo>
                      <a:lnTo>
                        <a:pt x="298932" y="0"/>
                      </a:lnTo>
                      <a:lnTo>
                        <a:pt x="261277" y="1270"/>
                      </a:lnTo>
                      <a:lnTo>
                        <a:pt x="165049" y="17780"/>
                      </a:lnTo>
                      <a:lnTo>
                        <a:pt x="113538" y="39370"/>
                      </a:lnTo>
                      <a:lnTo>
                        <a:pt x="71755" y="67310"/>
                      </a:lnTo>
                      <a:lnTo>
                        <a:pt x="41821" y="99060"/>
                      </a:lnTo>
                      <a:lnTo>
                        <a:pt x="41275" y="99060"/>
                      </a:lnTo>
                      <a:lnTo>
                        <a:pt x="40881" y="100330"/>
                      </a:lnTo>
                      <a:lnTo>
                        <a:pt x="38938" y="102870"/>
                      </a:lnTo>
                      <a:lnTo>
                        <a:pt x="37147" y="106680"/>
                      </a:lnTo>
                      <a:lnTo>
                        <a:pt x="35521" y="109220"/>
                      </a:lnTo>
                      <a:lnTo>
                        <a:pt x="34772" y="109220"/>
                      </a:lnTo>
                      <a:lnTo>
                        <a:pt x="33489" y="110490"/>
                      </a:lnTo>
                      <a:lnTo>
                        <a:pt x="33159" y="111760"/>
                      </a:lnTo>
                      <a:lnTo>
                        <a:pt x="33870" y="111760"/>
                      </a:lnTo>
                      <a:lnTo>
                        <a:pt x="31356" y="116840"/>
                      </a:lnTo>
                      <a:lnTo>
                        <a:pt x="29273" y="121920"/>
                      </a:lnTo>
                      <a:lnTo>
                        <a:pt x="27673" y="127000"/>
                      </a:lnTo>
                      <a:lnTo>
                        <a:pt x="25196" y="127000"/>
                      </a:lnTo>
                      <a:lnTo>
                        <a:pt x="23558" y="128270"/>
                      </a:lnTo>
                      <a:lnTo>
                        <a:pt x="23685" y="129540"/>
                      </a:lnTo>
                      <a:lnTo>
                        <a:pt x="25196" y="130810"/>
                      </a:lnTo>
                      <a:lnTo>
                        <a:pt x="26517" y="130810"/>
                      </a:lnTo>
                      <a:lnTo>
                        <a:pt x="25260" y="135890"/>
                      </a:lnTo>
                      <a:lnTo>
                        <a:pt x="24409" y="140970"/>
                      </a:lnTo>
                      <a:lnTo>
                        <a:pt x="24307" y="142240"/>
                      </a:lnTo>
                      <a:lnTo>
                        <a:pt x="24206" y="143510"/>
                      </a:lnTo>
                      <a:lnTo>
                        <a:pt x="24104" y="144780"/>
                      </a:lnTo>
                      <a:lnTo>
                        <a:pt x="24003" y="146050"/>
                      </a:lnTo>
                      <a:lnTo>
                        <a:pt x="22390" y="146050"/>
                      </a:lnTo>
                      <a:lnTo>
                        <a:pt x="21551" y="148590"/>
                      </a:lnTo>
                      <a:lnTo>
                        <a:pt x="22275" y="149860"/>
                      </a:lnTo>
                      <a:lnTo>
                        <a:pt x="23685" y="151130"/>
                      </a:lnTo>
                      <a:lnTo>
                        <a:pt x="23710" y="153670"/>
                      </a:lnTo>
                      <a:lnTo>
                        <a:pt x="20739" y="153670"/>
                      </a:lnTo>
                      <a:lnTo>
                        <a:pt x="20218" y="157480"/>
                      </a:lnTo>
                      <a:lnTo>
                        <a:pt x="21209" y="158750"/>
                      </a:lnTo>
                      <a:lnTo>
                        <a:pt x="23964" y="158750"/>
                      </a:lnTo>
                      <a:lnTo>
                        <a:pt x="24066" y="160020"/>
                      </a:lnTo>
                      <a:lnTo>
                        <a:pt x="22364" y="160020"/>
                      </a:lnTo>
                      <a:lnTo>
                        <a:pt x="21145" y="161290"/>
                      </a:lnTo>
                      <a:lnTo>
                        <a:pt x="21145" y="163830"/>
                      </a:lnTo>
                      <a:lnTo>
                        <a:pt x="22364" y="165100"/>
                      </a:lnTo>
                      <a:lnTo>
                        <a:pt x="24777" y="165100"/>
                      </a:lnTo>
                      <a:lnTo>
                        <a:pt x="25120" y="167640"/>
                      </a:lnTo>
                      <a:lnTo>
                        <a:pt x="25323" y="168910"/>
                      </a:lnTo>
                      <a:lnTo>
                        <a:pt x="24765" y="167640"/>
                      </a:lnTo>
                      <a:lnTo>
                        <a:pt x="21894" y="167640"/>
                      </a:lnTo>
                      <a:lnTo>
                        <a:pt x="20904" y="170180"/>
                      </a:lnTo>
                      <a:lnTo>
                        <a:pt x="21424" y="172720"/>
                      </a:lnTo>
                      <a:lnTo>
                        <a:pt x="22847" y="173990"/>
                      </a:lnTo>
                      <a:lnTo>
                        <a:pt x="25120" y="172720"/>
                      </a:lnTo>
                      <a:lnTo>
                        <a:pt x="25781" y="172720"/>
                      </a:lnTo>
                      <a:lnTo>
                        <a:pt x="26174" y="171450"/>
                      </a:lnTo>
                      <a:lnTo>
                        <a:pt x="26936" y="174980"/>
                      </a:lnTo>
                      <a:lnTo>
                        <a:pt x="25412" y="174256"/>
                      </a:lnTo>
                      <a:lnTo>
                        <a:pt x="22580" y="175285"/>
                      </a:lnTo>
                      <a:lnTo>
                        <a:pt x="21856" y="176860"/>
                      </a:lnTo>
                      <a:lnTo>
                        <a:pt x="22885" y="179679"/>
                      </a:lnTo>
                      <a:lnTo>
                        <a:pt x="24447" y="180416"/>
                      </a:lnTo>
                      <a:lnTo>
                        <a:pt x="27266" y="179387"/>
                      </a:lnTo>
                      <a:lnTo>
                        <a:pt x="28003" y="177825"/>
                      </a:lnTo>
                      <a:lnTo>
                        <a:pt x="27597" y="176733"/>
                      </a:lnTo>
                      <a:lnTo>
                        <a:pt x="28041" y="177800"/>
                      </a:lnTo>
                      <a:lnTo>
                        <a:pt x="29286" y="181610"/>
                      </a:lnTo>
                      <a:lnTo>
                        <a:pt x="28143" y="181610"/>
                      </a:lnTo>
                      <a:lnTo>
                        <a:pt x="26314" y="182880"/>
                      </a:lnTo>
                      <a:lnTo>
                        <a:pt x="25869" y="184150"/>
                      </a:lnTo>
                      <a:lnTo>
                        <a:pt x="27381" y="186690"/>
                      </a:lnTo>
                      <a:lnTo>
                        <a:pt x="29044" y="187960"/>
                      </a:lnTo>
                      <a:lnTo>
                        <a:pt x="30670" y="186690"/>
                      </a:lnTo>
                      <a:lnTo>
                        <a:pt x="30937" y="186690"/>
                      </a:lnTo>
                      <a:lnTo>
                        <a:pt x="31140" y="185420"/>
                      </a:lnTo>
                      <a:lnTo>
                        <a:pt x="32232" y="187960"/>
                      </a:lnTo>
                      <a:lnTo>
                        <a:pt x="30924" y="189230"/>
                      </a:lnTo>
                      <a:lnTo>
                        <a:pt x="30784" y="190500"/>
                      </a:lnTo>
                      <a:lnTo>
                        <a:pt x="32512" y="193040"/>
                      </a:lnTo>
                      <a:lnTo>
                        <a:pt x="34785" y="193040"/>
                      </a:lnTo>
                      <a:lnTo>
                        <a:pt x="35801" y="194310"/>
                      </a:lnTo>
                      <a:lnTo>
                        <a:pt x="36334" y="195580"/>
                      </a:lnTo>
                      <a:lnTo>
                        <a:pt x="36283" y="196850"/>
                      </a:lnTo>
                      <a:lnTo>
                        <a:pt x="36601" y="196850"/>
                      </a:lnTo>
                      <a:lnTo>
                        <a:pt x="37528" y="198120"/>
                      </a:lnTo>
                      <a:lnTo>
                        <a:pt x="38074" y="198120"/>
                      </a:lnTo>
                      <a:lnTo>
                        <a:pt x="40805" y="201930"/>
                      </a:lnTo>
                      <a:lnTo>
                        <a:pt x="43370" y="205092"/>
                      </a:lnTo>
                      <a:lnTo>
                        <a:pt x="42443" y="204533"/>
                      </a:lnTo>
                      <a:lnTo>
                        <a:pt x="41338" y="203885"/>
                      </a:lnTo>
                      <a:lnTo>
                        <a:pt x="39916" y="204279"/>
                      </a:lnTo>
                      <a:lnTo>
                        <a:pt x="38633" y="206489"/>
                      </a:lnTo>
                      <a:lnTo>
                        <a:pt x="39014" y="207911"/>
                      </a:lnTo>
                      <a:lnTo>
                        <a:pt x="41236" y="209194"/>
                      </a:lnTo>
                      <a:lnTo>
                        <a:pt x="42646" y="208800"/>
                      </a:lnTo>
                      <a:lnTo>
                        <a:pt x="43929" y="206590"/>
                      </a:lnTo>
                      <a:lnTo>
                        <a:pt x="43586" y="205346"/>
                      </a:lnTo>
                      <a:lnTo>
                        <a:pt x="43916" y="205740"/>
                      </a:lnTo>
                      <a:lnTo>
                        <a:pt x="47256" y="209550"/>
                      </a:lnTo>
                      <a:lnTo>
                        <a:pt x="46824" y="210820"/>
                      </a:lnTo>
                      <a:lnTo>
                        <a:pt x="47434" y="212090"/>
                      </a:lnTo>
                      <a:lnTo>
                        <a:pt x="49199" y="213360"/>
                      </a:lnTo>
                      <a:lnTo>
                        <a:pt x="50279" y="213360"/>
                      </a:lnTo>
                      <a:lnTo>
                        <a:pt x="52057" y="214630"/>
                      </a:lnTo>
                      <a:lnTo>
                        <a:pt x="53924" y="215900"/>
                      </a:lnTo>
                      <a:lnTo>
                        <a:pt x="55867" y="218440"/>
                      </a:lnTo>
                      <a:lnTo>
                        <a:pt x="55600" y="218440"/>
                      </a:lnTo>
                      <a:lnTo>
                        <a:pt x="55359" y="219710"/>
                      </a:lnTo>
                      <a:lnTo>
                        <a:pt x="56070" y="220980"/>
                      </a:lnTo>
                      <a:lnTo>
                        <a:pt x="58788" y="220980"/>
                      </a:lnTo>
                      <a:lnTo>
                        <a:pt x="61302" y="222250"/>
                      </a:lnTo>
                      <a:lnTo>
                        <a:pt x="63931" y="224790"/>
                      </a:lnTo>
                      <a:lnTo>
                        <a:pt x="66725" y="227330"/>
                      </a:lnTo>
                      <a:lnTo>
                        <a:pt x="67437" y="228600"/>
                      </a:lnTo>
                      <a:lnTo>
                        <a:pt x="68719" y="228600"/>
                      </a:lnTo>
                      <a:lnTo>
                        <a:pt x="106476" y="247650"/>
                      </a:lnTo>
                      <a:lnTo>
                        <a:pt x="152514" y="260350"/>
                      </a:lnTo>
                      <a:lnTo>
                        <a:pt x="204812" y="265430"/>
                      </a:lnTo>
                      <a:lnTo>
                        <a:pt x="261366" y="262890"/>
                      </a:lnTo>
                      <a:lnTo>
                        <a:pt x="309651" y="252730"/>
                      </a:lnTo>
                      <a:lnTo>
                        <a:pt x="324180" y="247650"/>
                      </a:lnTo>
                      <a:lnTo>
                        <a:pt x="353225" y="237490"/>
                      </a:lnTo>
                      <a:lnTo>
                        <a:pt x="390969" y="217170"/>
                      </a:lnTo>
                      <a:lnTo>
                        <a:pt x="421792" y="194310"/>
                      </a:lnTo>
                      <a:close/>
                    </a:path>
                  </a:pathLst>
                </a:custGeom>
                <a:solidFill>
                  <a:srgbClr val="FFFFFF"/>
                </a:solidFill>
              </p:spPr>
              <p:txBody>
                <a:bodyPr wrap="square" lIns="0" tIns="0" rIns="0" bIns="0" rtlCol="0"/>
                <a:lstStyle/>
                <a:p>
                  <a:endParaRPr b="1" dirty="0">
                    <a:latin typeface="Calibri" panose="020F0502020204030204" pitchFamily="34" charset="0"/>
                  </a:endParaRPr>
                </a:p>
              </p:txBody>
            </p:sp>
            <p:sp>
              <p:nvSpPr>
                <p:cNvPr id="42" name="object 34">
                  <a:extLst>
                    <a:ext uri="{FF2B5EF4-FFF2-40B4-BE49-F238E27FC236}">
                      <a16:creationId xmlns:a16="http://schemas.microsoft.com/office/drawing/2014/main" id="{8DBEA853-39B3-D605-4C8F-54B34E0F25CE}"/>
                    </a:ext>
                  </a:extLst>
                </p:cNvPr>
                <p:cNvSpPr/>
                <p:nvPr/>
              </p:nvSpPr>
              <p:spPr>
                <a:xfrm>
                  <a:off x="8653424" y="13650708"/>
                  <a:ext cx="35560" cy="38735"/>
                </a:xfrm>
                <a:custGeom>
                  <a:avLst/>
                  <a:gdLst/>
                  <a:ahLst/>
                  <a:cxnLst/>
                  <a:rect l="l" t="t" r="r" b="b"/>
                  <a:pathLst>
                    <a:path w="35559" h="38734">
                      <a:moveTo>
                        <a:pt x="6108" y="23418"/>
                      </a:moveTo>
                      <a:lnTo>
                        <a:pt x="5956" y="21704"/>
                      </a:lnTo>
                      <a:lnTo>
                        <a:pt x="3644" y="19761"/>
                      </a:lnTo>
                      <a:lnTo>
                        <a:pt x="1930" y="19926"/>
                      </a:lnTo>
                      <a:lnTo>
                        <a:pt x="965" y="21069"/>
                      </a:lnTo>
                      <a:lnTo>
                        <a:pt x="0" y="22225"/>
                      </a:lnTo>
                      <a:lnTo>
                        <a:pt x="152" y="23952"/>
                      </a:lnTo>
                      <a:lnTo>
                        <a:pt x="2451" y="25869"/>
                      </a:lnTo>
                      <a:lnTo>
                        <a:pt x="4165" y="25730"/>
                      </a:lnTo>
                      <a:lnTo>
                        <a:pt x="6108" y="23418"/>
                      </a:lnTo>
                      <a:close/>
                    </a:path>
                    <a:path w="35559" h="38734">
                      <a:moveTo>
                        <a:pt x="10947" y="17462"/>
                      </a:moveTo>
                      <a:lnTo>
                        <a:pt x="10502" y="15798"/>
                      </a:lnTo>
                      <a:lnTo>
                        <a:pt x="7886" y="14300"/>
                      </a:lnTo>
                      <a:lnTo>
                        <a:pt x="6223" y="14732"/>
                      </a:lnTo>
                      <a:lnTo>
                        <a:pt x="4724" y="17348"/>
                      </a:lnTo>
                      <a:lnTo>
                        <a:pt x="5168" y="19011"/>
                      </a:lnTo>
                      <a:lnTo>
                        <a:pt x="6477" y="19761"/>
                      </a:lnTo>
                      <a:lnTo>
                        <a:pt x="7772" y="20510"/>
                      </a:lnTo>
                      <a:lnTo>
                        <a:pt x="9436" y="20066"/>
                      </a:lnTo>
                      <a:lnTo>
                        <a:pt x="10947" y="17462"/>
                      </a:lnTo>
                      <a:close/>
                    </a:path>
                    <a:path w="35559" h="38734">
                      <a:moveTo>
                        <a:pt x="12115" y="28765"/>
                      </a:moveTo>
                      <a:lnTo>
                        <a:pt x="11988" y="27305"/>
                      </a:lnTo>
                      <a:lnTo>
                        <a:pt x="10033" y="25666"/>
                      </a:lnTo>
                      <a:lnTo>
                        <a:pt x="8585" y="25781"/>
                      </a:lnTo>
                      <a:lnTo>
                        <a:pt x="6934" y="27749"/>
                      </a:lnTo>
                      <a:lnTo>
                        <a:pt x="7061" y="29210"/>
                      </a:lnTo>
                      <a:lnTo>
                        <a:pt x="8039" y="30035"/>
                      </a:lnTo>
                      <a:lnTo>
                        <a:pt x="9017" y="30848"/>
                      </a:lnTo>
                      <a:lnTo>
                        <a:pt x="10477" y="30734"/>
                      </a:lnTo>
                      <a:lnTo>
                        <a:pt x="11303" y="29743"/>
                      </a:lnTo>
                      <a:lnTo>
                        <a:pt x="12115" y="28765"/>
                      </a:lnTo>
                      <a:close/>
                    </a:path>
                    <a:path w="35559" h="38734">
                      <a:moveTo>
                        <a:pt x="13296" y="9677"/>
                      </a:moveTo>
                      <a:lnTo>
                        <a:pt x="12573" y="8115"/>
                      </a:lnTo>
                      <a:lnTo>
                        <a:pt x="9740" y="7086"/>
                      </a:lnTo>
                      <a:lnTo>
                        <a:pt x="8191" y="7823"/>
                      </a:lnTo>
                      <a:lnTo>
                        <a:pt x="7150" y="10642"/>
                      </a:lnTo>
                      <a:lnTo>
                        <a:pt x="7886" y="12204"/>
                      </a:lnTo>
                      <a:lnTo>
                        <a:pt x="9296" y="12712"/>
                      </a:lnTo>
                      <a:lnTo>
                        <a:pt x="10706" y="13246"/>
                      </a:lnTo>
                      <a:lnTo>
                        <a:pt x="12280" y="12509"/>
                      </a:lnTo>
                      <a:lnTo>
                        <a:pt x="12788" y="11099"/>
                      </a:lnTo>
                      <a:lnTo>
                        <a:pt x="13296" y="9677"/>
                      </a:lnTo>
                      <a:close/>
                    </a:path>
                    <a:path w="35559" h="38734">
                      <a:moveTo>
                        <a:pt x="15151" y="1943"/>
                      </a:moveTo>
                      <a:lnTo>
                        <a:pt x="14173" y="520"/>
                      </a:lnTo>
                      <a:lnTo>
                        <a:pt x="11214" y="0"/>
                      </a:lnTo>
                      <a:lnTo>
                        <a:pt x="9791" y="990"/>
                      </a:lnTo>
                      <a:lnTo>
                        <a:pt x="9271" y="3949"/>
                      </a:lnTo>
                      <a:lnTo>
                        <a:pt x="10274" y="5359"/>
                      </a:lnTo>
                      <a:lnTo>
                        <a:pt x="11747" y="5626"/>
                      </a:lnTo>
                      <a:lnTo>
                        <a:pt x="13233" y="5880"/>
                      </a:lnTo>
                      <a:lnTo>
                        <a:pt x="14643" y="4889"/>
                      </a:lnTo>
                      <a:lnTo>
                        <a:pt x="15151" y="1943"/>
                      </a:lnTo>
                      <a:close/>
                    </a:path>
                    <a:path w="35559" h="38734">
                      <a:moveTo>
                        <a:pt x="17195" y="33274"/>
                      </a:moveTo>
                      <a:lnTo>
                        <a:pt x="17081" y="32042"/>
                      </a:lnTo>
                      <a:lnTo>
                        <a:pt x="15417" y="30645"/>
                      </a:lnTo>
                      <a:lnTo>
                        <a:pt x="14173" y="30746"/>
                      </a:lnTo>
                      <a:lnTo>
                        <a:pt x="13474" y="31572"/>
                      </a:lnTo>
                      <a:lnTo>
                        <a:pt x="12776" y="32410"/>
                      </a:lnTo>
                      <a:lnTo>
                        <a:pt x="12890" y="33655"/>
                      </a:lnTo>
                      <a:lnTo>
                        <a:pt x="13716" y="34353"/>
                      </a:lnTo>
                      <a:lnTo>
                        <a:pt x="14554" y="35039"/>
                      </a:lnTo>
                      <a:lnTo>
                        <a:pt x="15786" y="34937"/>
                      </a:lnTo>
                      <a:lnTo>
                        <a:pt x="17195" y="33274"/>
                      </a:lnTo>
                      <a:close/>
                    </a:path>
                    <a:path w="35559" h="38734">
                      <a:moveTo>
                        <a:pt x="17792" y="21678"/>
                      </a:moveTo>
                      <a:lnTo>
                        <a:pt x="17424" y="20269"/>
                      </a:lnTo>
                      <a:lnTo>
                        <a:pt x="16306" y="19634"/>
                      </a:lnTo>
                      <a:lnTo>
                        <a:pt x="15201" y="18986"/>
                      </a:lnTo>
                      <a:lnTo>
                        <a:pt x="13792" y="19367"/>
                      </a:lnTo>
                      <a:lnTo>
                        <a:pt x="12509" y="21577"/>
                      </a:lnTo>
                      <a:lnTo>
                        <a:pt x="12890" y="22999"/>
                      </a:lnTo>
                      <a:lnTo>
                        <a:pt x="15113" y="24269"/>
                      </a:lnTo>
                      <a:lnTo>
                        <a:pt x="16522" y="23901"/>
                      </a:lnTo>
                      <a:lnTo>
                        <a:pt x="17792" y="21678"/>
                      </a:lnTo>
                      <a:close/>
                    </a:path>
                    <a:path w="35559" h="38734">
                      <a:moveTo>
                        <a:pt x="20777" y="12649"/>
                      </a:moveTo>
                      <a:lnTo>
                        <a:pt x="20167" y="11315"/>
                      </a:lnTo>
                      <a:lnTo>
                        <a:pt x="17767" y="10452"/>
                      </a:lnTo>
                      <a:lnTo>
                        <a:pt x="16433" y="11061"/>
                      </a:lnTo>
                      <a:lnTo>
                        <a:pt x="15557" y="13462"/>
                      </a:lnTo>
                      <a:lnTo>
                        <a:pt x="16179" y="14782"/>
                      </a:lnTo>
                      <a:lnTo>
                        <a:pt x="18580" y="15671"/>
                      </a:lnTo>
                      <a:lnTo>
                        <a:pt x="19913" y="15049"/>
                      </a:lnTo>
                      <a:lnTo>
                        <a:pt x="20345" y="13843"/>
                      </a:lnTo>
                      <a:lnTo>
                        <a:pt x="20777" y="12649"/>
                      </a:lnTo>
                      <a:close/>
                    </a:path>
                    <a:path w="35559" h="38734">
                      <a:moveTo>
                        <a:pt x="21539" y="37134"/>
                      </a:moveTo>
                      <a:lnTo>
                        <a:pt x="21437" y="36080"/>
                      </a:lnTo>
                      <a:lnTo>
                        <a:pt x="20726" y="35483"/>
                      </a:lnTo>
                      <a:lnTo>
                        <a:pt x="20015" y="34899"/>
                      </a:lnTo>
                      <a:lnTo>
                        <a:pt x="18973" y="34975"/>
                      </a:lnTo>
                      <a:lnTo>
                        <a:pt x="17780" y="36398"/>
                      </a:lnTo>
                      <a:lnTo>
                        <a:pt x="17868" y="37452"/>
                      </a:lnTo>
                      <a:lnTo>
                        <a:pt x="18580" y="38049"/>
                      </a:lnTo>
                      <a:lnTo>
                        <a:pt x="19291" y="38633"/>
                      </a:lnTo>
                      <a:lnTo>
                        <a:pt x="20345" y="38544"/>
                      </a:lnTo>
                      <a:lnTo>
                        <a:pt x="20929" y="37846"/>
                      </a:lnTo>
                      <a:lnTo>
                        <a:pt x="21539" y="37134"/>
                      </a:lnTo>
                      <a:close/>
                    </a:path>
                    <a:path w="35559" h="38734">
                      <a:moveTo>
                        <a:pt x="23037" y="3556"/>
                      </a:moveTo>
                      <a:lnTo>
                        <a:pt x="22199" y="2362"/>
                      </a:lnTo>
                      <a:lnTo>
                        <a:pt x="20942" y="2133"/>
                      </a:lnTo>
                      <a:lnTo>
                        <a:pt x="19685" y="1917"/>
                      </a:lnTo>
                      <a:lnTo>
                        <a:pt x="18478" y="2755"/>
                      </a:lnTo>
                      <a:lnTo>
                        <a:pt x="18046" y="5270"/>
                      </a:lnTo>
                      <a:lnTo>
                        <a:pt x="18884" y="6464"/>
                      </a:lnTo>
                      <a:lnTo>
                        <a:pt x="21399" y="6908"/>
                      </a:lnTo>
                      <a:lnTo>
                        <a:pt x="22593" y="6070"/>
                      </a:lnTo>
                      <a:lnTo>
                        <a:pt x="22821" y="4813"/>
                      </a:lnTo>
                      <a:lnTo>
                        <a:pt x="23037" y="3556"/>
                      </a:lnTo>
                      <a:close/>
                    </a:path>
                    <a:path w="35559" h="38734">
                      <a:moveTo>
                        <a:pt x="23571" y="25247"/>
                      </a:moveTo>
                      <a:lnTo>
                        <a:pt x="23253" y="24041"/>
                      </a:lnTo>
                      <a:lnTo>
                        <a:pt x="22313" y="23495"/>
                      </a:lnTo>
                      <a:lnTo>
                        <a:pt x="21374" y="22948"/>
                      </a:lnTo>
                      <a:lnTo>
                        <a:pt x="20167" y="23279"/>
                      </a:lnTo>
                      <a:lnTo>
                        <a:pt x="19621" y="24218"/>
                      </a:lnTo>
                      <a:lnTo>
                        <a:pt x="19075" y="25158"/>
                      </a:lnTo>
                      <a:lnTo>
                        <a:pt x="19405" y="26352"/>
                      </a:lnTo>
                      <a:lnTo>
                        <a:pt x="21285" y="27444"/>
                      </a:lnTo>
                      <a:lnTo>
                        <a:pt x="22479" y="27114"/>
                      </a:lnTo>
                      <a:lnTo>
                        <a:pt x="23025" y="26187"/>
                      </a:lnTo>
                      <a:lnTo>
                        <a:pt x="23571" y="25247"/>
                      </a:lnTo>
                      <a:close/>
                    </a:path>
                    <a:path w="35559" h="38734">
                      <a:moveTo>
                        <a:pt x="27089" y="15151"/>
                      </a:moveTo>
                      <a:lnTo>
                        <a:pt x="26568" y="14020"/>
                      </a:lnTo>
                      <a:lnTo>
                        <a:pt x="24523" y="13271"/>
                      </a:lnTo>
                      <a:lnTo>
                        <a:pt x="23393" y="13804"/>
                      </a:lnTo>
                      <a:lnTo>
                        <a:pt x="22656" y="15836"/>
                      </a:lnTo>
                      <a:lnTo>
                        <a:pt x="23177" y="16967"/>
                      </a:lnTo>
                      <a:lnTo>
                        <a:pt x="24206" y="17348"/>
                      </a:lnTo>
                      <a:lnTo>
                        <a:pt x="25222" y="17716"/>
                      </a:lnTo>
                      <a:lnTo>
                        <a:pt x="26352" y="17183"/>
                      </a:lnTo>
                      <a:lnTo>
                        <a:pt x="27089" y="15151"/>
                      </a:lnTo>
                      <a:close/>
                    </a:path>
                    <a:path w="35559" h="38734">
                      <a:moveTo>
                        <a:pt x="28511" y="28282"/>
                      </a:moveTo>
                      <a:lnTo>
                        <a:pt x="28244" y="27266"/>
                      </a:lnTo>
                      <a:lnTo>
                        <a:pt x="26644" y="26339"/>
                      </a:lnTo>
                      <a:lnTo>
                        <a:pt x="25615" y="26619"/>
                      </a:lnTo>
                      <a:lnTo>
                        <a:pt x="25158" y="27406"/>
                      </a:lnTo>
                      <a:lnTo>
                        <a:pt x="24701" y="28206"/>
                      </a:lnTo>
                      <a:lnTo>
                        <a:pt x="24968" y="29235"/>
                      </a:lnTo>
                      <a:lnTo>
                        <a:pt x="25768" y="29692"/>
                      </a:lnTo>
                      <a:lnTo>
                        <a:pt x="26568" y="30149"/>
                      </a:lnTo>
                      <a:lnTo>
                        <a:pt x="27597" y="29883"/>
                      </a:lnTo>
                      <a:lnTo>
                        <a:pt x="28511" y="28282"/>
                      </a:lnTo>
                      <a:close/>
                    </a:path>
                    <a:path w="35559" h="38734">
                      <a:moveTo>
                        <a:pt x="29679" y="4927"/>
                      </a:moveTo>
                      <a:lnTo>
                        <a:pt x="28968" y="3911"/>
                      </a:lnTo>
                      <a:lnTo>
                        <a:pt x="26835" y="3517"/>
                      </a:lnTo>
                      <a:lnTo>
                        <a:pt x="25819" y="4241"/>
                      </a:lnTo>
                      <a:lnTo>
                        <a:pt x="25438" y="6375"/>
                      </a:lnTo>
                      <a:lnTo>
                        <a:pt x="26162" y="7404"/>
                      </a:lnTo>
                      <a:lnTo>
                        <a:pt x="27216" y="7581"/>
                      </a:lnTo>
                      <a:lnTo>
                        <a:pt x="28295" y="7785"/>
                      </a:lnTo>
                      <a:lnTo>
                        <a:pt x="29311" y="7061"/>
                      </a:lnTo>
                      <a:lnTo>
                        <a:pt x="29502" y="5994"/>
                      </a:lnTo>
                      <a:lnTo>
                        <a:pt x="29679" y="4927"/>
                      </a:lnTo>
                      <a:close/>
                    </a:path>
                    <a:path w="35559" h="38734">
                      <a:moveTo>
                        <a:pt x="32486" y="17297"/>
                      </a:moveTo>
                      <a:lnTo>
                        <a:pt x="32042" y="16332"/>
                      </a:lnTo>
                      <a:lnTo>
                        <a:pt x="30302" y="15697"/>
                      </a:lnTo>
                      <a:lnTo>
                        <a:pt x="29337" y="16141"/>
                      </a:lnTo>
                      <a:lnTo>
                        <a:pt x="28714" y="17881"/>
                      </a:lnTo>
                      <a:lnTo>
                        <a:pt x="29159" y="18834"/>
                      </a:lnTo>
                      <a:lnTo>
                        <a:pt x="30022" y="19151"/>
                      </a:lnTo>
                      <a:lnTo>
                        <a:pt x="30899" y="19469"/>
                      </a:lnTo>
                      <a:lnTo>
                        <a:pt x="31851" y="19024"/>
                      </a:lnTo>
                      <a:lnTo>
                        <a:pt x="32486" y="17297"/>
                      </a:lnTo>
                      <a:close/>
                    </a:path>
                    <a:path w="35559" h="38734">
                      <a:moveTo>
                        <a:pt x="35369" y="6096"/>
                      </a:moveTo>
                      <a:lnTo>
                        <a:pt x="34759" y="5232"/>
                      </a:lnTo>
                      <a:lnTo>
                        <a:pt x="33858" y="5067"/>
                      </a:lnTo>
                      <a:lnTo>
                        <a:pt x="32943" y="4902"/>
                      </a:lnTo>
                      <a:lnTo>
                        <a:pt x="32080" y="5511"/>
                      </a:lnTo>
                      <a:lnTo>
                        <a:pt x="31762" y="7327"/>
                      </a:lnTo>
                      <a:lnTo>
                        <a:pt x="32372" y="8204"/>
                      </a:lnTo>
                      <a:lnTo>
                        <a:pt x="33274" y="8356"/>
                      </a:lnTo>
                      <a:lnTo>
                        <a:pt x="34188" y="8521"/>
                      </a:lnTo>
                      <a:lnTo>
                        <a:pt x="35052" y="7912"/>
                      </a:lnTo>
                      <a:lnTo>
                        <a:pt x="35217" y="6997"/>
                      </a:lnTo>
                      <a:lnTo>
                        <a:pt x="35369" y="6096"/>
                      </a:lnTo>
                      <a:close/>
                    </a:path>
                  </a:pathLst>
                </a:custGeom>
                <a:solidFill>
                  <a:srgbClr val="FFFFFF"/>
                </a:solidFill>
              </p:spPr>
              <p:txBody>
                <a:bodyPr wrap="square" lIns="0" tIns="0" rIns="0" bIns="0" rtlCol="0"/>
                <a:lstStyle/>
                <a:p>
                  <a:endParaRPr b="1" dirty="0">
                    <a:latin typeface="Calibri" panose="020F0502020204030204" pitchFamily="34" charset="0"/>
                  </a:endParaRPr>
                </a:p>
              </p:txBody>
            </p:sp>
            <p:pic>
              <p:nvPicPr>
                <p:cNvPr id="43" name="object 35">
                  <a:extLst>
                    <a:ext uri="{FF2B5EF4-FFF2-40B4-BE49-F238E27FC236}">
                      <a16:creationId xmlns:a16="http://schemas.microsoft.com/office/drawing/2014/main" id="{AAB368EA-6E85-AE9D-8E75-75C2A514AE44}"/>
                    </a:ext>
                  </a:extLst>
                </p:cNvPr>
                <p:cNvPicPr/>
                <p:nvPr/>
              </p:nvPicPr>
              <p:blipFill>
                <a:blip r:embed="rId6" cstate="print"/>
                <a:stretch>
                  <a:fillRect/>
                </a:stretch>
              </p:blipFill>
              <p:spPr>
                <a:xfrm>
                  <a:off x="8436737" y="13908683"/>
                  <a:ext cx="396224" cy="103855"/>
                </a:xfrm>
                <a:prstGeom prst="rect">
                  <a:avLst/>
                </a:prstGeom>
              </p:spPr>
            </p:pic>
            <p:pic>
              <p:nvPicPr>
                <p:cNvPr id="44" name="object 36">
                  <a:extLst>
                    <a:ext uri="{FF2B5EF4-FFF2-40B4-BE49-F238E27FC236}">
                      <a16:creationId xmlns:a16="http://schemas.microsoft.com/office/drawing/2014/main" id="{F8715884-12BE-3E3F-244C-7E42588E05B7}"/>
                    </a:ext>
                  </a:extLst>
                </p:cNvPr>
                <p:cNvPicPr/>
                <p:nvPr/>
              </p:nvPicPr>
              <p:blipFill>
                <a:blip r:embed="rId7" cstate="print"/>
                <a:stretch>
                  <a:fillRect/>
                </a:stretch>
              </p:blipFill>
              <p:spPr>
                <a:xfrm>
                  <a:off x="8885452" y="13906962"/>
                  <a:ext cx="423687" cy="105575"/>
                </a:xfrm>
                <a:prstGeom prst="rect">
                  <a:avLst/>
                </a:prstGeom>
              </p:spPr>
            </p:pic>
            <p:sp>
              <p:nvSpPr>
                <p:cNvPr id="57" name="object 37">
                  <a:extLst>
                    <a:ext uri="{FF2B5EF4-FFF2-40B4-BE49-F238E27FC236}">
                      <a16:creationId xmlns:a16="http://schemas.microsoft.com/office/drawing/2014/main" id="{C28E3576-37D2-8AD0-BC77-3B8BC497304D}"/>
                    </a:ext>
                  </a:extLst>
                </p:cNvPr>
                <p:cNvSpPr/>
                <p:nvPr/>
              </p:nvSpPr>
              <p:spPr>
                <a:xfrm>
                  <a:off x="8549297" y="14046021"/>
                  <a:ext cx="645795" cy="102235"/>
                </a:xfrm>
                <a:custGeom>
                  <a:avLst/>
                  <a:gdLst/>
                  <a:ahLst/>
                  <a:cxnLst/>
                  <a:rect l="l" t="t" r="r" b="b"/>
                  <a:pathLst>
                    <a:path w="645795" h="102234">
                      <a:moveTo>
                        <a:pt x="79463" y="39458"/>
                      </a:moveTo>
                      <a:lnTo>
                        <a:pt x="76504" y="23901"/>
                      </a:lnTo>
                      <a:lnTo>
                        <a:pt x="68287" y="11455"/>
                      </a:lnTo>
                      <a:lnTo>
                        <a:pt x="68287" y="39458"/>
                      </a:lnTo>
                      <a:lnTo>
                        <a:pt x="66141" y="51536"/>
                      </a:lnTo>
                      <a:lnTo>
                        <a:pt x="60198" y="61239"/>
                      </a:lnTo>
                      <a:lnTo>
                        <a:pt x="51181" y="67691"/>
                      </a:lnTo>
                      <a:lnTo>
                        <a:pt x="39789" y="70040"/>
                      </a:lnTo>
                      <a:lnTo>
                        <a:pt x="28384" y="67691"/>
                      </a:lnTo>
                      <a:lnTo>
                        <a:pt x="19316" y="61239"/>
                      </a:lnTo>
                      <a:lnTo>
                        <a:pt x="13335" y="51536"/>
                      </a:lnTo>
                      <a:lnTo>
                        <a:pt x="11188" y="39458"/>
                      </a:lnTo>
                      <a:lnTo>
                        <a:pt x="13335" y="27774"/>
                      </a:lnTo>
                      <a:lnTo>
                        <a:pt x="19316" y="18427"/>
                      </a:lnTo>
                      <a:lnTo>
                        <a:pt x="28384" y="12217"/>
                      </a:lnTo>
                      <a:lnTo>
                        <a:pt x="39789" y="9969"/>
                      </a:lnTo>
                      <a:lnTo>
                        <a:pt x="51181" y="12217"/>
                      </a:lnTo>
                      <a:lnTo>
                        <a:pt x="60198" y="18427"/>
                      </a:lnTo>
                      <a:lnTo>
                        <a:pt x="66141" y="27774"/>
                      </a:lnTo>
                      <a:lnTo>
                        <a:pt x="68287" y="39458"/>
                      </a:lnTo>
                      <a:lnTo>
                        <a:pt x="68287" y="11455"/>
                      </a:lnTo>
                      <a:lnTo>
                        <a:pt x="66128" y="9969"/>
                      </a:lnTo>
                      <a:lnTo>
                        <a:pt x="55702" y="3035"/>
                      </a:lnTo>
                      <a:lnTo>
                        <a:pt x="39789" y="0"/>
                      </a:lnTo>
                      <a:lnTo>
                        <a:pt x="23863" y="3035"/>
                      </a:lnTo>
                      <a:lnTo>
                        <a:pt x="11264" y="11391"/>
                      </a:lnTo>
                      <a:lnTo>
                        <a:pt x="2984" y="23901"/>
                      </a:lnTo>
                      <a:lnTo>
                        <a:pt x="0" y="39458"/>
                      </a:lnTo>
                      <a:lnTo>
                        <a:pt x="2984" y="55410"/>
                      </a:lnTo>
                      <a:lnTo>
                        <a:pt x="11264" y="68287"/>
                      </a:lnTo>
                      <a:lnTo>
                        <a:pt x="23863" y="76873"/>
                      </a:lnTo>
                      <a:lnTo>
                        <a:pt x="39789" y="80010"/>
                      </a:lnTo>
                      <a:lnTo>
                        <a:pt x="55702" y="76873"/>
                      </a:lnTo>
                      <a:lnTo>
                        <a:pt x="65697" y="70040"/>
                      </a:lnTo>
                      <a:lnTo>
                        <a:pt x="68249" y="68287"/>
                      </a:lnTo>
                      <a:lnTo>
                        <a:pt x="76504" y="55410"/>
                      </a:lnTo>
                      <a:lnTo>
                        <a:pt x="79463" y="39458"/>
                      </a:lnTo>
                      <a:close/>
                    </a:path>
                    <a:path w="645795" h="102234">
                      <a:moveTo>
                        <a:pt x="123431" y="24003"/>
                      </a:moveTo>
                      <a:lnTo>
                        <a:pt x="122440" y="22796"/>
                      </a:lnTo>
                      <a:lnTo>
                        <a:pt x="111594" y="22796"/>
                      </a:lnTo>
                      <a:lnTo>
                        <a:pt x="105346" y="30035"/>
                      </a:lnTo>
                      <a:lnTo>
                        <a:pt x="102933" y="37376"/>
                      </a:lnTo>
                      <a:lnTo>
                        <a:pt x="102717" y="37376"/>
                      </a:lnTo>
                      <a:lnTo>
                        <a:pt x="103035" y="35509"/>
                      </a:lnTo>
                      <a:lnTo>
                        <a:pt x="103035" y="24434"/>
                      </a:lnTo>
                      <a:lnTo>
                        <a:pt x="101828" y="23241"/>
                      </a:lnTo>
                      <a:lnTo>
                        <a:pt x="94056" y="23241"/>
                      </a:lnTo>
                      <a:lnTo>
                        <a:pt x="92735" y="24434"/>
                      </a:lnTo>
                      <a:lnTo>
                        <a:pt x="92735" y="77495"/>
                      </a:lnTo>
                      <a:lnTo>
                        <a:pt x="94056" y="78701"/>
                      </a:lnTo>
                      <a:lnTo>
                        <a:pt x="102171" y="78701"/>
                      </a:lnTo>
                      <a:lnTo>
                        <a:pt x="103365" y="77495"/>
                      </a:lnTo>
                      <a:lnTo>
                        <a:pt x="103365" y="55791"/>
                      </a:lnTo>
                      <a:lnTo>
                        <a:pt x="104355" y="47625"/>
                      </a:lnTo>
                      <a:lnTo>
                        <a:pt x="107353" y="40335"/>
                      </a:lnTo>
                      <a:lnTo>
                        <a:pt x="110197" y="37376"/>
                      </a:lnTo>
                      <a:lnTo>
                        <a:pt x="112395" y="35102"/>
                      </a:lnTo>
                      <a:lnTo>
                        <a:pt x="119481" y="33108"/>
                      </a:lnTo>
                      <a:lnTo>
                        <a:pt x="122008" y="33108"/>
                      </a:lnTo>
                      <a:lnTo>
                        <a:pt x="123431" y="31902"/>
                      </a:lnTo>
                      <a:lnTo>
                        <a:pt x="123431" y="24003"/>
                      </a:lnTo>
                      <a:close/>
                    </a:path>
                    <a:path w="645795" h="102234">
                      <a:moveTo>
                        <a:pt x="180314" y="24447"/>
                      </a:moveTo>
                      <a:lnTo>
                        <a:pt x="179108" y="23241"/>
                      </a:lnTo>
                      <a:lnTo>
                        <a:pt x="171653" y="23241"/>
                      </a:lnTo>
                      <a:lnTo>
                        <a:pt x="170446" y="24447"/>
                      </a:lnTo>
                      <a:lnTo>
                        <a:pt x="170446" y="30581"/>
                      </a:lnTo>
                      <a:lnTo>
                        <a:pt x="170662" y="31229"/>
                      </a:lnTo>
                      <a:lnTo>
                        <a:pt x="170446" y="31229"/>
                      </a:lnTo>
                      <a:lnTo>
                        <a:pt x="169900" y="29832"/>
                      </a:lnTo>
                      <a:lnTo>
                        <a:pt x="169900" y="35293"/>
                      </a:lnTo>
                      <a:lnTo>
                        <a:pt x="169900" y="64223"/>
                      </a:lnTo>
                      <a:lnTo>
                        <a:pt x="162890" y="68834"/>
                      </a:lnTo>
                      <a:lnTo>
                        <a:pt x="155219" y="68834"/>
                      </a:lnTo>
                      <a:lnTo>
                        <a:pt x="139217" y="38138"/>
                      </a:lnTo>
                      <a:lnTo>
                        <a:pt x="144513" y="31229"/>
                      </a:lnTo>
                      <a:lnTo>
                        <a:pt x="162953" y="31229"/>
                      </a:lnTo>
                      <a:lnTo>
                        <a:pt x="169900" y="35293"/>
                      </a:lnTo>
                      <a:lnTo>
                        <a:pt x="169900" y="29832"/>
                      </a:lnTo>
                      <a:lnTo>
                        <a:pt x="166839" y="21920"/>
                      </a:lnTo>
                      <a:lnTo>
                        <a:pt x="153136" y="21920"/>
                      </a:lnTo>
                      <a:lnTo>
                        <a:pt x="142519" y="24015"/>
                      </a:lnTo>
                      <a:lnTo>
                        <a:pt x="134747" y="29806"/>
                      </a:lnTo>
                      <a:lnTo>
                        <a:pt x="129984" y="38569"/>
                      </a:lnTo>
                      <a:lnTo>
                        <a:pt x="128435" y="49110"/>
                      </a:lnTo>
                      <a:lnTo>
                        <a:pt x="128371" y="49542"/>
                      </a:lnTo>
                      <a:lnTo>
                        <a:pt x="130086" y="60833"/>
                      </a:lnTo>
                      <a:lnTo>
                        <a:pt x="135026" y="69875"/>
                      </a:lnTo>
                      <a:lnTo>
                        <a:pt x="142887" y="75869"/>
                      </a:lnTo>
                      <a:lnTo>
                        <a:pt x="153352" y="78041"/>
                      </a:lnTo>
                      <a:lnTo>
                        <a:pt x="161353" y="78041"/>
                      </a:lnTo>
                      <a:lnTo>
                        <a:pt x="166611" y="74422"/>
                      </a:lnTo>
                      <a:lnTo>
                        <a:pt x="169672" y="68834"/>
                      </a:lnTo>
                      <a:lnTo>
                        <a:pt x="169799" y="68618"/>
                      </a:lnTo>
                      <a:lnTo>
                        <a:pt x="170014" y="68618"/>
                      </a:lnTo>
                      <a:lnTo>
                        <a:pt x="169773" y="69875"/>
                      </a:lnTo>
                      <a:lnTo>
                        <a:pt x="169684" y="88226"/>
                      </a:lnTo>
                      <a:lnTo>
                        <a:pt x="161683" y="92506"/>
                      </a:lnTo>
                      <a:lnTo>
                        <a:pt x="146672" y="92506"/>
                      </a:lnTo>
                      <a:lnTo>
                        <a:pt x="137909" y="89217"/>
                      </a:lnTo>
                      <a:lnTo>
                        <a:pt x="136588" y="89763"/>
                      </a:lnTo>
                      <a:lnTo>
                        <a:pt x="135597" y="91948"/>
                      </a:lnTo>
                      <a:lnTo>
                        <a:pt x="134835" y="93814"/>
                      </a:lnTo>
                      <a:lnTo>
                        <a:pt x="133934" y="95910"/>
                      </a:lnTo>
                      <a:lnTo>
                        <a:pt x="133845" y="96126"/>
                      </a:lnTo>
                      <a:lnTo>
                        <a:pt x="134391" y="97650"/>
                      </a:lnTo>
                      <a:lnTo>
                        <a:pt x="140970" y="100507"/>
                      </a:lnTo>
                      <a:lnTo>
                        <a:pt x="146786" y="101714"/>
                      </a:lnTo>
                      <a:lnTo>
                        <a:pt x="152806" y="101714"/>
                      </a:lnTo>
                      <a:lnTo>
                        <a:pt x="162788" y="100330"/>
                      </a:lnTo>
                      <a:lnTo>
                        <a:pt x="171615" y="95910"/>
                      </a:lnTo>
                      <a:lnTo>
                        <a:pt x="174345" y="92506"/>
                      </a:lnTo>
                      <a:lnTo>
                        <a:pt x="177787" y="88226"/>
                      </a:lnTo>
                      <a:lnTo>
                        <a:pt x="177914" y="88074"/>
                      </a:lnTo>
                      <a:lnTo>
                        <a:pt x="180314" y="76390"/>
                      </a:lnTo>
                      <a:lnTo>
                        <a:pt x="180314" y="68618"/>
                      </a:lnTo>
                      <a:lnTo>
                        <a:pt x="180314" y="24447"/>
                      </a:lnTo>
                      <a:close/>
                    </a:path>
                    <a:path w="645795" h="102234">
                      <a:moveTo>
                        <a:pt x="238963" y="43624"/>
                      </a:moveTo>
                      <a:lnTo>
                        <a:pt x="237667" y="35394"/>
                      </a:lnTo>
                      <a:lnTo>
                        <a:pt x="237617" y="35077"/>
                      </a:lnTo>
                      <a:lnTo>
                        <a:pt x="237515" y="34417"/>
                      </a:lnTo>
                      <a:lnTo>
                        <a:pt x="237286" y="33985"/>
                      </a:lnTo>
                      <a:lnTo>
                        <a:pt x="235369" y="30911"/>
                      </a:lnTo>
                      <a:lnTo>
                        <a:pt x="233235" y="27508"/>
                      </a:lnTo>
                      <a:lnTo>
                        <a:pt x="228434" y="24587"/>
                      </a:lnTo>
                      <a:lnTo>
                        <a:pt x="228434" y="51511"/>
                      </a:lnTo>
                      <a:lnTo>
                        <a:pt x="228434" y="62141"/>
                      </a:lnTo>
                      <a:lnTo>
                        <a:pt x="222732" y="71577"/>
                      </a:lnTo>
                      <a:lnTo>
                        <a:pt x="206629" y="71577"/>
                      </a:lnTo>
                      <a:lnTo>
                        <a:pt x="203123" y="67081"/>
                      </a:lnTo>
                      <a:lnTo>
                        <a:pt x="203123" y="52171"/>
                      </a:lnTo>
                      <a:lnTo>
                        <a:pt x="217805" y="51511"/>
                      </a:lnTo>
                      <a:lnTo>
                        <a:pt x="228434" y="51511"/>
                      </a:lnTo>
                      <a:lnTo>
                        <a:pt x="228434" y="24587"/>
                      </a:lnTo>
                      <a:lnTo>
                        <a:pt x="226390" y="23342"/>
                      </a:lnTo>
                      <a:lnTo>
                        <a:pt x="217157" y="21920"/>
                      </a:lnTo>
                      <a:lnTo>
                        <a:pt x="208711" y="21920"/>
                      </a:lnTo>
                      <a:lnTo>
                        <a:pt x="202463" y="24777"/>
                      </a:lnTo>
                      <a:lnTo>
                        <a:pt x="197205" y="27736"/>
                      </a:lnTo>
                      <a:lnTo>
                        <a:pt x="196875" y="29489"/>
                      </a:lnTo>
                      <a:lnTo>
                        <a:pt x="197967" y="31572"/>
                      </a:lnTo>
                      <a:lnTo>
                        <a:pt x="198843" y="33108"/>
                      </a:lnTo>
                      <a:lnTo>
                        <a:pt x="200063" y="35077"/>
                      </a:lnTo>
                      <a:lnTo>
                        <a:pt x="201688" y="35394"/>
                      </a:lnTo>
                      <a:lnTo>
                        <a:pt x="203771" y="34417"/>
                      </a:lnTo>
                      <a:lnTo>
                        <a:pt x="206095" y="33108"/>
                      </a:lnTo>
                      <a:lnTo>
                        <a:pt x="210794" y="30911"/>
                      </a:lnTo>
                      <a:lnTo>
                        <a:pt x="223075" y="30911"/>
                      </a:lnTo>
                      <a:lnTo>
                        <a:pt x="228333" y="33985"/>
                      </a:lnTo>
                      <a:lnTo>
                        <a:pt x="228333" y="44500"/>
                      </a:lnTo>
                      <a:lnTo>
                        <a:pt x="225488" y="44500"/>
                      </a:lnTo>
                      <a:lnTo>
                        <a:pt x="215455" y="45059"/>
                      </a:lnTo>
                      <a:lnTo>
                        <a:pt x="204622" y="47586"/>
                      </a:lnTo>
                      <a:lnTo>
                        <a:pt x="195935" y="53327"/>
                      </a:lnTo>
                      <a:lnTo>
                        <a:pt x="192379" y="63576"/>
                      </a:lnTo>
                      <a:lnTo>
                        <a:pt x="192379" y="73977"/>
                      </a:lnTo>
                      <a:lnTo>
                        <a:pt x="201256" y="80010"/>
                      </a:lnTo>
                      <a:lnTo>
                        <a:pt x="223951" y="80010"/>
                      </a:lnTo>
                      <a:lnTo>
                        <a:pt x="227685" y="71577"/>
                      </a:lnTo>
                      <a:lnTo>
                        <a:pt x="229095" y="68389"/>
                      </a:lnTo>
                      <a:lnTo>
                        <a:pt x="229311" y="68389"/>
                      </a:lnTo>
                      <a:lnTo>
                        <a:pt x="228993" y="69710"/>
                      </a:lnTo>
                      <a:lnTo>
                        <a:pt x="228993" y="77495"/>
                      </a:lnTo>
                      <a:lnTo>
                        <a:pt x="230301" y="78689"/>
                      </a:lnTo>
                      <a:lnTo>
                        <a:pt x="237642" y="78689"/>
                      </a:lnTo>
                      <a:lnTo>
                        <a:pt x="238963" y="77495"/>
                      </a:lnTo>
                      <a:lnTo>
                        <a:pt x="238963" y="68389"/>
                      </a:lnTo>
                      <a:lnTo>
                        <a:pt x="238963" y="51511"/>
                      </a:lnTo>
                      <a:lnTo>
                        <a:pt x="238963" y="43624"/>
                      </a:lnTo>
                      <a:close/>
                    </a:path>
                    <a:path w="645795" h="102234">
                      <a:moveTo>
                        <a:pt x="304838" y="43180"/>
                      </a:moveTo>
                      <a:lnTo>
                        <a:pt x="303707" y="33896"/>
                      </a:lnTo>
                      <a:lnTo>
                        <a:pt x="302552" y="31686"/>
                      </a:lnTo>
                      <a:lnTo>
                        <a:pt x="300253" y="27254"/>
                      </a:lnTo>
                      <a:lnTo>
                        <a:pt x="294335" y="23253"/>
                      </a:lnTo>
                      <a:lnTo>
                        <a:pt x="285877" y="21920"/>
                      </a:lnTo>
                      <a:lnTo>
                        <a:pt x="273710" y="21920"/>
                      </a:lnTo>
                      <a:lnTo>
                        <a:pt x="267030" y="30149"/>
                      </a:lnTo>
                      <a:lnTo>
                        <a:pt x="264833" y="34963"/>
                      </a:lnTo>
                      <a:lnTo>
                        <a:pt x="264604" y="34963"/>
                      </a:lnTo>
                      <a:lnTo>
                        <a:pt x="264833" y="33896"/>
                      </a:lnTo>
                      <a:lnTo>
                        <a:pt x="264934" y="24447"/>
                      </a:lnTo>
                      <a:lnTo>
                        <a:pt x="263753" y="23253"/>
                      </a:lnTo>
                      <a:lnTo>
                        <a:pt x="255943" y="23253"/>
                      </a:lnTo>
                      <a:lnTo>
                        <a:pt x="254647" y="24447"/>
                      </a:lnTo>
                      <a:lnTo>
                        <a:pt x="254647" y="77495"/>
                      </a:lnTo>
                      <a:lnTo>
                        <a:pt x="255955" y="78689"/>
                      </a:lnTo>
                      <a:lnTo>
                        <a:pt x="264071" y="78689"/>
                      </a:lnTo>
                      <a:lnTo>
                        <a:pt x="265277" y="77495"/>
                      </a:lnTo>
                      <a:lnTo>
                        <a:pt x="265277" y="52171"/>
                      </a:lnTo>
                      <a:lnTo>
                        <a:pt x="266661" y="44119"/>
                      </a:lnTo>
                      <a:lnTo>
                        <a:pt x="270383" y="37820"/>
                      </a:lnTo>
                      <a:lnTo>
                        <a:pt x="270510" y="37604"/>
                      </a:lnTo>
                      <a:lnTo>
                        <a:pt x="274078" y="34963"/>
                      </a:lnTo>
                      <a:lnTo>
                        <a:pt x="276377" y="33261"/>
                      </a:lnTo>
                      <a:lnTo>
                        <a:pt x="283794" y="31686"/>
                      </a:lnTo>
                      <a:lnTo>
                        <a:pt x="292671" y="31686"/>
                      </a:lnTo>
                      <a:lnTo>
                        <a:pt x="294157" y="37604"/>
                      </a:lnTo>
                      <a:lnTo>
                        <a:pt x="294208" y="77495"/>
                      </a:lnTo>
                      <a:lnTo>
                        <a:pt x="295529" y="78689"/>
                      </a:lnTo>
                      <a:lnTo>
                        <a:pt x="303631" y="78689"/>
                      </a:lnTo>
                      <a:lnTo>
                        <a:pt x="304838" y="77495"/>
                      </a:lnTo>
                      <a:lnTo>
                        <a:pt x="304838" y="43180"/>
                      </a:lnTo>
                      <a:close/>
                    </a:path>
                    <a:path w="645795" h="102234">
                      <a:moveTo>
                        <a:pt x="331152" y="24434"/>
                      </a:moveTo>
                      <a:lnTo>
                        <a:pt x="329946" y="23241"/>
                      </a:lnTo>
                      <a:lnTo>
                        <a:pt x="327533" y="23241"/>
                      </a:lnTo>
                      <a:lnTo>
                        <a:pt x="321830" y="23241"/>
                      </a:lnTo>
                      <a:lnTo>
                        <a:pt x="320522" y="24434"/>
                      </a:lnTo>
                      <a:lnTo>
                        <a:pt x="320522" y="77495"/>
                      </a:lnTo>
                      <a:lnTo>
                        <a:pt x="321830" y="78701"/>
                      </a:lnTo>
                      <a:lnTo>
                        <a:pt x="329946" y="78701"/>
                      </a:lnTo>
                      <a:lnTo>
                        <a:pt x="331152" y="77495"/>
                      </a:lnTo>
                      <a:lnTo>
                        <a:pt x="331152" y="24434"/>
                      </a:lnTo>
                      <a:close/>
                    </a:path>
                    <a:path w="645795" h="102234">
                      <a:moveTo>
                        <a:pt x="331368" y="2514"/>
                      </a:moveTo>
                      <a:lnTo>
                        <a:pt x="330060" y="1320"/>
                      </a:lnTo>
                      <a:lnTo>
                        <a:pt x="327761" y="1320"/>
                      </a:lnTo>
                      <a:lnTo>
                        <a:pt x="321627" y="1320"/>
                      </a:lnTo>
                      <a:lnTo>
                        <a:pt x="320421" y="2514"/>
                      </a:lnTo>
                      <a:lnTo>
                        <a:pt x="320421" y="10858"/>
                      </a:lnTo>
                      <a:lnTo>
                        <a:pt x="321627" y="12166"/>
                      </a:lnTo>
                      <a:lnTo>
                        <a:pt x="330060" y="12166"/>
                      </a:lnTo>
                      <a:lnTo>
                        <a:pt x="331368" y="10858"/>
                      </a:lnTo>
                      <a:lnTo>
                        <a:pt x="331368" y="2514"/>
                      </a:lnTo>
                      <a:close/>
                    </a:path>
                    <a:path w="645795" h="102234">
                      <a:moveTo>
                        <a:pt x="391109" y="70802"/>
                      </a:moveTo>
                      <a:lnTo>
                        <a:pt x="390156" y="69862"/>
                      </a:lnTo>
                      <a:lnTo>
                        <a:pt x="390004" y="69697"/>
                      </a:lnTo>
                      <a:lnTo>
                        <a:pt x="358533" y="69697"/>
                      </a:lnTo>
                      <a:lnTo>
                        <a:pt x="357289" y="69862"/>
                      </a:lnTo>
                      <a:lnTo>
                        <a:pt x="359981" y="67398"/>
                      </a:lnTo>
                      <a:lnTo>
                        <a:pt x="362292" y="64554"/>
                      </a:lnTo>
                      <a:lnTo>
                        <a:pt x="388112" y="32080"/>
                      </a:lnTo>
                      <a:lnTo>
                        <a:pt x="389788" y="29933"/>
                      </a:lnTo>
                      <a:lnTo>
                        <a:pt x="390232" y="29044"/>
                      </a:lnTo>
                      <a:lnTo>
                        <a:pt x="390232" y="24231"/>
                      </a:lnTo>
                      <a:lnTo>
                        <a:pt x="388924" y="23241"/>
                      </a:lnTo>
                      <a:lnTo>
                        <a:pt x="345732" y="23241"/>
                      </a:lnTo>
                      <a:lnTo>
                        <a:pt x="344538" y="24447"/>
                      </a:lnTo>
                      <a:lnTo>
                        <a:pt x="344538" y="31127"/>
                      </a:lnTo>
                      <a:lnTo>
                        <a:pt x="345732" y="32334"/>
                      </a:lnTo>
                      <a:lnTo>
                        <a:pt x="374116" y="32334"/>
                      </a:lnTo>
                      <a:lnTo>
                        <a:pt x="376123" y="32080"/>
                      </a:lnTo>
                      <a:lnTo>
                        <a:pt x="373684" y="34531"/>
                      </a:lnTo>
                      <a:lnTo>
                        <a:pt x="371271" y="37477"/>
                      </a:lnTo>
                      <a:lnTo>
                        <a:pt x="344868" y="70586"/>
                      </a:lnTo>
                      <a:lnTo>
                        <a:pt x="343763" y="72009"/>
                      </a:lnTo>
                      <a:lnTo>
                        <a:pt x="343331" y="72885"/>
                      </a:lnTo>
                      <a:lnTo>
                        <a:pt x="343331" y="77597"/>
                      </a:lnTo>
                      <a:lnTo>
                        <a:pt x="344538" y="78701"/>
                      </a:lnTo>
                      <a:lnTo>
                        <a:pt x="389902" y="78701"/>
                      </a:lnTo>
                      <a:lnTo>
                        <a:pt x="391007" y="77597"/>
                      </a:lnTo>
                      <a:lnTo>
                        <a:pt x="391109" y="70802"/>
                      </a:lnTo>
                      <a:close/>
                    </a:path>
                    <a:path w="645795" h="102234">
                      <a:moveTo>
                        <a:pt x="445579" y="43624"/>
                      </a:moveTo>
                      <a:lnTo>
                        <a:pt x="444284" y="35394"/>
                      </a:lnTo>
                      <a:lnTo>
                        <a:pt x="444233" y="35077"/>
                      </a:lnTo>
                      <a:lnTo>
                        <a:pt x="444131" y="34417"/>
                      </a:lnTo>
                      <a:lnTo>
                        <a:pt x="443903" y="33985"/>
                      </a:lnTo>
                      <a:lnTo>
                        <a:pt x="441985" y="30911"/>
                      </a:lnTo>
                      <a:lnTo>
                        <a:pt x="439864" y="27508"/>
                      </a:lnTo>
                      <a:lnTo>
                        <a:pt x="435063" y="24587"/>
                      </a:lnTo>
                      <a:lnTo>
                        <a:pt x="435063" y="51511"/>
                      </a:lnTo>
                      <a:lnTo>
                        <a:pt x="435063" y="62141"/>
                      </a:lnTo>
                      <a:lnTo>
                        <a:pt x="429361" y="71577"/>
                      </a:lnTo>
                      <a:lnTo>
                        <a:pt x="413258" y="71577"/>
                      </a:lnTo>
                      <a:lnTo>
                        <a:pt x="409752" y="67081"/>
                      </a:lnTo>
                      <a:lnTo>
                        <a:pt x="409752" y="52171"/>
                      </a:lnTo>
                      <a:lnTo>
                        <a:pt x="424434" y="51511"/>
                      </a:lnTo>
                      <a:lnTo>
                        <a:pt x="435063" y="51511"/>
                      </a:lnTo>
                      <a:lnTo>
                        <a:pt x="435063" y="24587"/>
                      </a:lnTo>
                      <a:lnTo>
                        <a:pt x="433019" y="23342"/>
                      </a:lnTo>
                      <a:lnTo>
                        <a:pt x="423786" y="21920"/>
                      </a:lnTo>
                      <a:lnTo>
                        <a:pt x="415340" y="21920"/>
                      </a:lnTo>
                      <a:lnTo>
                        <a:pt x="409105" y="24777"/>
                      </a:lnTo>
                      <a:lnTo>
                        <a:pt x="403834" y="27736"/>
                      </a:lnTo>
                      <a:lnTo>
                        <a:pt x="403504" y="29489"/>
                      </a:lnTo>
                      <a:lnTo>
                        <a:pt x="404596" y="31572"/>
                      </a:lnTo>
                      <a:lnTo>
                        <a:pt x="405485" y="33108"/>
                      </a:lnTo>
                      <a:lnTo>
                        <a:pt x="406692" y="35077"/>
                      </a:lnTo>
                      <a:lnTo>
                        <a:pt x="408317" y="35394"/>
                      </a:lnTo>
                      <a:lnTo>
                        <a:pt x="410400" y="34417"/>
                      </a:lnTo>
                      <a:lnTo>
                        <a:pt x="412724" y="33108"/>
                      </a:lnTo>
                      <a:lnTo>
                        <a:pt x="417423" y="30911"/>
                      </a:lnTo>
                      <a:lnTo>
                        <a:pt x="429691" y="30911"/>
                      </a:lnTo>
                      <a:lnTo>
                        <a:pt x="434962" y="33985"/>
                      </a:lnTo>
                      <a:lnTo>
                        <a:pt x="434962" y="44500"/>
                      </a:lnTo>
                      <a:lnTo>
                        <a:pt x="432104" y="44500"/>
                      </a:lnTo>
                      <a:lnTo>
                        <a:pt x="422084" y="45059"/>
                      </a:lnTo>
                      <a:lnTo>
                        <a:pt x="411238" y="47586"/>
                      </a:lnTo>
                      <a:lnTo>
                        <a:pt x="402564" y="53327"/>
                      </a:lnTo>
                      <a:lnTo>
                        <a:pt x="399008" y="63576"/>
                      </a:lnTo>
                      <a:lnTo>
                        <a:pt x="399008" y="73977"/>
                      </a:lnTo>
                      <a:lnTo>
                        <a:pt x="407885" y="80010"/>
                      </a:lnTo>
                      <a:lnTo>
                        <a:pt x="430580" y="80010"/>
                      </a:lnTo>
                      <a:lnTo>
                        <a:pt x="434314" y="71577"/>
                      </a:lnTo>
                      <a:lnTo>
                        <a:pt x="435724" y="68389"/>
                      </a:lnTo>
                      <a:lnTo>
                        <a:pt x="435952" y="68389"/>
                      </a:lnTo>
                      <a:lnTo>
                        <a:pt x="435622" y="69710"/>
                      </a:lnTo>
                      <a:lnTo>
                        <a:pt x="435622" y="77495"/>
                      </a:lnTo>
                      <a:lnTo>
                        <a:pt x="436930" y="78689"/>
                      </a:lnTo>
                      <a:lnTo>
                        <a:pt x="444271" y="78689"/>
                      </a:lnTo>
                      <a:lnTo>
                        <a:pt x="445579" y="77495"/>
                      </a:lnTo>
                      <a:lnTo>
                        <a:pt x="445579" y="68389"/>
                      </a:lnTo>
                      <a:lnTo>
                        <a:pt x="445579" y="51511"/>
                      </a:lnTo>
                      <a:lnTo>
                        <a:pt x="445579" y="43624"/>
                      </a:lnTo>
                      <a:close/>
                    </a:path>
                    <a:path w="645795" h="102234">
                      <a:moveTo>
                        <a:pt x="488226" y="70700"/>
                      </a:moveTo>
                      <a:lnTo>
                        <a:pt x="487248" y="69824"/>
                      </a:lnTo>
                      <a:lnTo>
                        <a:pt x="484403" y="69596"/>
                      </a:lnTo>
                      <a:lnTo>
                        <a:pt x="480339" y="69265"/>
                      </a:lnTo>
                      <a:lnTo>
                        <a:pt x="473875" y="67627"/>
                      </a:lnTo>
                      <a:lnTo>
                        <a:pt x="473875" y="32448"/>
                      </a:lnTo>
                      <a:lnTo>
                        <a:pt x="485927" y="32448"/>
                      </a:lnTo>
                      <a:lnTo>
                        <a:pt x="487133" y="31127"/>
                      </a:lnTo>
                      <a:lnTo>
                        <a:pt x="487133" y="25095"/>
                      </a:lnTo>
                      <a:lnTo>
                        <a:pt x="485927" y="23787"/>
                      </a:lnTo>
                      <a:lnTo>
                        <a:pt x="473875" y="23787"/>
                      </a:lnTo>
                      <a:lnTo>
                        <a:pt x="473875" y="9207"/>
                      </a:lnTo>
                      <a:lnTo>
                        <a:pt x="472668" y="8001"/>
                      </a:lnTo>
                      <a:lnTo>
                        <a:pt x="464781" y="8001"/>
                      </a:lnTo>
                      <a:lnTo>
                        <a:pt x="463461" y="9207"/>
                      </a:lnTo>
                      <a:lnTo>
                        <a:pt x="463461" y="23787"/>
                      </a:lnTo>
                      <a:lnTo>
                        <a:pt x="457098" y="23787"/>
                      </a:lnTo>
                      <a:lnTo>
                        <a:pt x="455904" y="25095"/>
                      </a:lnTo>
                      <a:lnTo>
                        <a:pt x="455904" y="31127"/>
                      </a:lnTo>
                      <a:lnTo>
                        <a:pt x="457098" y="32448"/>
                      </a:lnTo>
                      <a:lnTo>
                        <a:pt x="463245" y="32448"/>
                      </a:lnTo>
                      <a:lnTo>
                        <a:pt x="463245" y="58750"/>
                      </a:lnTo>
                      <a:lnTo>
                        <a:pt x="464921" y="67856"/>
                      </a:lnTo>
                      <a:lnTo>
                        <a:pt x="469442" y="74206"/>
                      </a:lnTo>
                      <a:lnTo>
                        <a:pt x="476008" y="77914"/>
                      </a:lnTo>
                      <a:lnTo>
                        <a:pt x="483857" y="79133"/>
                      </a:lnTo>
                      <a:lnTo>
                        <a:pt x="486803" y="79133"/>
                      </a:lnTo>
                      <a:lnTo>
                        <a:pt x="488226" y="78028"/>
                      </a:lnTo>
                      <a:lnTo>
                        <a:pt x="488226" y="70700"/>
                      </a:lnTo>
                      <a:close/>
                    </a:path>
                    <a:path w="645795" h="102234">
                      <a:moveTo>
                        <a:pt x="509828" y="24434"/>
                      </a:moveTo>
                      <a:lnTo>
                        <a:pt x="508622" y="23241"/>
                      </a:lnTo>
                      <a:lnTo>
                        <a:pt x="506209" y="23241"/>
                      </a:lnTo>
                      <a:lnTo>
                        <a:pt x="500519" y="23241"/>
                      </a:lnTo>
                      <a:lnTo>
                        <a:pt x="499198" y="24434"/>
                      </a:lnTo>
                      <a:lnTo>
                        <a:pt x="499198" y="77495"/>
                      </a:lnTo>
                      <a:lnTo>
                        <a:pt x="500519" y="78701"/>
                      </a:lnTo>
                      <a:lnTo>
                        <a:pt x="508622" y="78701"/>
                      </a:lnTo>
                      <a:lnTo>
                        <a:pt x="509828" y="77495"/>
                      </a:lnTo>
                      <a:lnTo>
                        <a:pt x="509828" y="24434"/>
                      </a:lnTo>
                      <a:close/>
                    </a:path>
                    <a:path w="645795" h="102234">
                      <a:moveTo>
                        <a:pt x="510044" y="2514"/>
                      </a:moveTo>
                      <a:lnTo>
                        <a:pt x="508736" y="1320"/>
                      </a:lnTo>
                      <a:lnTo>
                        <a:pt x="506425" y="1320"/>
                      </a:lnTo>
                      <a:lnTo>
                        <a:pt x="500303" y="1320"/>
                      </a:lnTo>
                      <a:lnTo>
                        <a:pt x="499097" y="2514"/>
                      </a:lnTo>
                      <a:lnTo>
                        <a:pt x="499097" y="10858"/>
                      </a:lnTo>
                      <a:lnTo>
                        <a:pt x="500303" y="12166"/>
                      </a:lnTo>
                      <a:lnTo>
                        <a:pt x="508736" y="12166"/>
                      </a:lnTo>
                      <a:lnTo>
                        <a:pt x="510044" y="10858"/>
                      </a:lnTo>
                      <a:lnTo>
                        <a:pt x="510044" y="2514"/>
                      </a:lnTo>
                      <a:close/>
                    </a:path>
                    <a:path w="645795" h="102234">
                      <a:moveTo>
                        <a:pt x="582383" y="50850"/>
                      </a:moveTo>
                      <a:lnTo>
                        <a:pt x="580034" y="39255"/>
                      </a:lnTo>
                      <a:lnTo>
                        <a:pt x="574357" y="31127"/>
                      </a:lnTo>
                      <a:lnTo>
                        <a:pt x="573633" y="30099"/>
                      </a:lnTo>
                      <a:lnTo>
                        <a:pt x="571538" y="28778"/>
                      </a:lnTo>
                      <a:lnTo>
                        <a:pt x="571538" y="50850"/>
                      </a:lnTo>
                      <a:lnTo>
                        <a:pt x="570039" y="58877"/>
                      </a:lnTo>
                      <a:lnTo>
                        <a:pt x="565950" y="65189"/>
                      </a:lnTo>
                      <a:lnTo>
                        <a:pt x="559892" y="69316"/>
                      </a:lnTo>
                      <a:lnTo>
                        <a:pt x="552462" y="70802"/>
                      </a:lnTo>
                      <a:lnTo>
                        <a:pt x="545096" y="69316"/>
                      </a:lnTo>
                      <a:lnTo>
                        <a:pt x="539026" y="65189"/>
                      </a:lnTo>
                      <a:lnTo>
                        <a:pt x="534911" y="58877"/>
                      </a:lnTo>
                      <a:lnTo>
                        <a:pt x="533400" y="50850"/>
                      </a:lnTo>
                      <a:lnTo>
                        <a:pt x="534911" y="42913"/>
                      </a:lnTo>
                      <a:lnTo>
                        <a:pt x="539026" y="36677"/>
                      </a:lnTo>
                      <a:lnTo>
                        <a:pt x="545096" y="32588"/>
                      </a:lnTo>
                      <a:lnTo>
                        <a:pt x="552462" y="31127"/>
                      </a:lnTo>
                      <a:lnTo>
                        <a:pt x="559892" y="32588"/>
                      </a:lnTo>
                      <a:lnTo>
                        <a:pt x="565950" y="36677"/>
                      </a:lnTo>
                      <a:lnTo>
                        <a:pt x="570039" y="42913"/>
                      </a:lnTo>
                      <a:lnTo>
                        <a:pt x="571538" y="50850"/>
                      </a:lnTo>
                      <a:lnTo>
                        <a:pt x="571538" y="28778"/>
                      </a:lnTo>
                      <a:lnTo>
                        <a:pt x="564134" y="24091"/>
                      </a:lnTo>
                      <a:lnTo>
                        <a:pt x="552462" y="21920"/>
                      </a:lnTo>
                      <a:lnTo>
                        <a:pt x="540829" y="24091"/>
                      </a:lnTo>
                      <a:lnTo>
                        <a:pt x="531368" y="30099"/>
                      </a:lnTo>
                      <a:lnTo>
                        <a:pt x="524992" y="39255"/>
                      </a:lnTo>
                      <a:lnTo>
                        <a:pt x="522668" y="50850"/>
                      </a:lnTo>
                      <a:lnTo>
                        <a:pt x="524992" y="62522"/>
                      </a:lnTo>
                      <a:lnTo>
                        <a:pt x="531368" y="71755"/>
                      </a:lnTo>
                      <a:lnTo>
                        <a:pt x="540829" y="77825"/>
                      </a:lnTo>
                      <a:lnTo>
                        <a:pt x="552462" y="80010"/>
                      </a:lnTo>
                      <a:lnTo>
                        <a:pt x="564134" y="77825"/>
                      </a:lnTo>
                      <a:lnTo>
                        <a:pt x="573633" y="71755"/>
                      </a:lnTo>
                      <a:lnTo>
                        <a:pt x="574294" y="70802"/>
                      </a:lnTo>
                      <a:lnTo>
                        <a:pt x="580034" y="62522"/>
                      </a:lnTo>
                      <a:lnTo>
                        <a:pt x="582383" y="50850"/>
                      </a:lnTo>
                      <a:close/>
                    </a:path>
                    <a:path w="645795" h="102234">
                      <a:moveTo>
                        <a:pt x="645426" y="43180"/>
                      </a:moveTo>
                      <a:lnTo>
                        <a:pt x="644296" y="33896"/>
                      </a:lnTo>
                      <a:lnTo>
                        <a:pt x="643140" y="31686"/>
                      </a:lnTo>
                      <a:lnTo>
                        <a:pt x="640829" y="27254"/>
                      </a:lnTo>
                      <a:lnTo>
                        <a:pt x="634923" y="23253"/>
                      </a:lnTo>
                      <a:lnTo>
                        <a:pt x="626465" y="21920"/>
                      </a:lnTo>
                      <a:lnTo>
                        <a:pt x="614299" y="21920"/>
                      </a:lnTo>
                      <a:lnTo>
                        <a:pt x="607618" y="30149"/>
                      </a:lnTo>
                      <a:lnTo>
                        <a:pt x="605409" y="34963"/>
                      </a:lnTo>
                      <a:lnTo>
                        <a:pt x="605193" y="34963"/>
                      </a:lnTo>
                      <a:lnTo>
                        <a:pt x="605421" y="33896"/>
                      </a:lnTo>
                      <a:lnTo>
                        <a:pt x="605536" y="24447"/>
                      </a:lnTo>
                      <a:lnTo>
                        <a:pt x="604329" y="23253"/>
                      </a:lnTo>
                      <a:lnTo>
                        <a:pt x="596531" y="23253"/>
                      </a:lnTo>
                      <a:lnTo>
                        <a:pt x="595223" y="24447"/>
                      </a:lnTo>
                      <a:lnTo>
                        <a:pt x="595223" y="77495"/>
                      </a:lnTo>
                      <a:lnTo>
                        <a:pt x="596544" y="78689"/>
                      </a:lnTo>
                      <a:lnTo>
                        <a:pt x="604659" y="78689"/>
                      </a:lnTo>
                      <a:lnTo>
                        <a:pt x="605853" y="77495"/>
                      </a:lnTo>
                      <a:lnTo>
                        <a:pt x="605853" y="52171"/>
                      </a:lnTo>
                      <a:lnTo>
                        <a:pt x="607237" y="44119"/>
                      </a:lnTo>
                      <a:lnTo>
                        <a:pt x="610958" y="37820"/>
                      </a:lnTo>
                      <a:lnTo>
                        <a:pt x="611085" y="37604"/>
                      </a:lnTo>
                      <a:lnTo>
                        <a:pt x="614654" y="34963"/>
                      </a:lnTo>
                      <a:lnTo>
                        <a:pt x="616953" y="33261"/>
                      </a:lnTo>
                      <a:lnTo>
                        <a:pt x="624382" y="31686"/>
                      </a:lnTo>
                      <a:lnTo>
                        <a:pt x="633260" y="31686"/>
                      </a:lnTo>
                      <a:lnTo>
                        <a:pt x="634746" y="37604"/>
                      </a:lnTo>
                      <a:lnTo>
                        <a:pt x="634796" y="77495"/>
                      </a:lnTo>
                      <a:lnTo>
                        <a:pt x="636104" y="78689"/>
                      </a:lnTo>
                      <a:lnTo>
                        <a:pt x="644207" y="78689"/>
                      </a:lnTo>
                      <a:lnTo>
                        <a:pt x="645426" y="77495"/>
                      </a:lnTo>
                      <a:lnTo>
                        <a:pt x="645426" y="43180"/>
                      </a:lnTo>
                      <a:close/>
                    </a:path>
                  </a:pathLst>
                </a:custGeom>
                <a:solidFill>
                  <a:srgbClr val="FFFFFF"/>
                </a:solidFill>
              </p:spPr>
              <p:txBody>
                <a:bodyPr wrap="square" lIns="0" tIns="0" rIns="0" bIns="0" rtlCol="0"/>
                <a:lstStyle/>
                <a:p>
                  <a:endParaRPr b="1" dirty="0">
                    <a:latin typeface="Calibri" panose="020F0502020204030204" pitchFamily="34" charset="0"/>
                  </a:endParaRPr>
                </a:p>
              </p:txBody>
            </p:sp>
          </p:grpSp>
          <p:sp>
            <p:nvSpPr>
              <p:cNvPr id="35" name="TextBox 34">
                <a:extLst>
                  <a:ext uri="{FF2B5EF4-FFF2-40B4-BE49-F238E27FC236}">
                    <a16:creationId xmlns:a16="http://schemas.microsoft.com/office/drawing/2014/main" id="{D7ED4A20-D822-DA20-2533-81EE02DBFFB1}"/>
                  </a:ext>
                </a:extLst>
              </p:cNvPr>
              <p:cNvSpPr txBox="1"/>
              <p:nvPr/>
            </p:nvSpPr>
            <p:spPr>
              <a:xfrm>
                <a:off x="2306715" y="4355936"/>
                <a:ext cx="3134463" cy="1006429"/>
              </a:xfrm>
              <a:prstGeom prst="rect">
                <a:avLst/>
              </a:prstGeom>
              <a:noFill/>
            </p:spPr>
            <p:txBody>
              <a:bodyPr wrap="square" rtlCol="0">
                <a:spAutoFit/>
              </a:bodyPr>
              <a:lstStyle/>
              <a:p>
                <a:pPr>
                  <a:lnSpc>
                    <a:spcPct val="90000"/>
                  </a:lnSpc>
                  <a:defRPr/>
                </a:pPr>
                <a:r>
                  <a:rPr lang="en-US" sz="2200" b="1" dirty="0">
                    <a:solidFill>
                      <a:srgbClr val="FFFFFF"/>
                    </a:solidFill>
                    <a:latin typeface="Calibri" panose="020F0502020204030204" pitchFamily="34" charset="0"/>
                    <a:cs typeface="Gotham Pro Medium" panose="02000603030000020004" pitchFamily="2" charset="0"/>
                  </a:rPr>
                  <a:t>Have enough </a:t>
                </a:r>
                <a:br>
                  <a:rPr lang="en-US" sz="2200" b="1" dirty="0">
                    <a:solidFill>
                      <a:srgbClr val="FFFFFF"/>
                    </a:solidFill>
                    <a:latin typeface="Calibri" panose="020F0502020204030204" pitchFamily="34" charset="0"/>
                    <a:cs typeface="Gotham Pro Medium" panose="02000603030000020004" pitchFamily="2" charset="0"/>
                  </a:rPr>
                </a:br>
                <a:r>
                  <a:rPr lang="en-US" sz="2200" b="1" dirty="0">
                    <a:solidFill>
                      <a:srgbClr val="FFFFFF"/>
                    </a:solidFill>
                    <a:latin typeface="Calibri" panose="020F0502020204030204" pitchFamily="34" charset="0"/>
                    <a:cs typeface="Gotham Pro Medium" panose="02000603030000020004" pitchFamily="2" charset="0"/>
                  </a:rPr>
                  <a:t>stroke-ready</a:t>
                </a:r>
                <a:br>
                  <a:rPr lang="en-US" sz="2200" b="1" dirty="0">
                    <a:solidFill>
                      <a:srgbClr val="FFFFFF"/>
                    </a:solidFill>
                    <a:latin typeface="Calibri" panose="020F0502020204030204" pitchFamily="34" charset="0"/>
                    <a:cs typeface="Gotham Pro Medium" panose="02000603030000020004" pitchFamily="2" charset="0"/>
                  </a:rPr>
                </a:br>
                <a:r>
                  <a:rPr lang="en-US" sz="2200" b="1" dirty="0">
                    <a:solidFill>
                      <a:srgbClr val="FFFFFF"/>
                    </a:solidFill>
                    <a:latin typeface="Calibri" panose="020F0502020204030204" pitchFamily="34" charset="0"/>
                    <a:cs typeface="Gotham Pro Medium" panose="02000603030000020004" pitchFamily="2" charset="0"/>
                  </a:rPr>
                  <a:t>hospitals</a:t>
                </a:r>
              </a:p>
            </p:txBody>
          </p:sp>
          <p:cxnSp>
            <p:nvCxnSpPr>
              <p:cNvPr id="36" name="Straight Connector 35">
                <a:extLst>
                  <a:ext uri="{FF2B5EF4-FFF2-40B4-BE49-F238E27FC236}">
                    <a16:creationId xmlns:a16="http://schemas.microsoft.com/office/drawing/2014/main" id="{880E7FF8-4E7A-9D06-180E-3A4D13B300F1}"/>
                  </a:ext>
                </a:extLst>
              </p:cNvPr>
              <p:cNvCxnSpPr>
                <a:cxnSpLocks/>
              </p:cNvCxnSpPr>
              <p:nvPr/>
            </p:nvCxnSpPr>
            <p:spPr>
              <a:xfrm>
                <a:off x="2200400" y="3999164"/>
                <a:ext cx="0" cy="17292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88" name="Group 1087">
              <a:extLst>
                <a:ext uri="{FF2B5EF4-FFF2-40B4-BE49-F238E27FC236}">
                  <a16:creationId xmlns:a16="http://schemas.microsoft.com/office/drawing/2014/main" id="{AB197E5B-90AB-C37F-08C0-97868C5D5521}"/>
                </a:ext>
              </a:extLst>
            </p:cNvPr>
            <p:cNvGrpSpPr/>
            <p:nvPr/>
          </p:nvGrpSpPr>
          <p:grpSpPr>
            <a:xfrm>
              <a:off x="6252371" y="1394518"/>
              <a:ext cx="5100335" cy="2107400"/>
              <a:chOff x="6252371" y="1394518"/>
              <a:chExt cx="5100335" cy="2107400"/>
            </a:xfrm>
          </p:grpSpPr>
          <p:sp>
            <p:nvSpPr>
              <p:cNvPr id="1089" name="Rectangle: Rounded Corners 1088">
                <a:extLst>
                  <a:ext uri="{FF2B5EF4-FFF2-40B4-BE49-F238E27FC236}">
                    <a16:creationId xmlns:a16="http://schemas.microsoft.com/office/drawing/2014/main" id="{52DCD4E1-C9FB-5A18-BEF8-620ECEA37416}"/>
                  </a:ext>
                </a:extLst>
              </p:cNvPr>
              <p:cNvSpPr/>
              <p:nvPr/>
            </p:nvSpPr>
            <p:spPr>
              <a:xfrm>
                <a:off x="6252371" y="1394518"/>
                <a:ext cx="5100335" cy="2107400"/>
              </a:xfrm>
              <a:prstGeom prst="roundRect">
                <a:avLst>
                  <a:gd name="adj" fmla="val 2624"/>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grpSp>
            <p:nvGrpSpPr>
              <p:cNvPr id="1091" name="Group 1090">
                <a:extLst>
                  <a:ext uri="{FF2B5EF4-FFF2-40B4-BE49-F238E27FC236}">
                    <a16:creationId xmlns:a16="http://schemas.microsoft.com/office/drawing/2014/main" id="{80D98D7D-79AD-896E-1278-F24989EA98DF}"/>
                  </a:ext>
                </a:extLst>
              </p:cNvPr>
              <p:cNvGrpSpPr>
                <a:grpSpLocks noChangeAspect="1"/>
              </p:cNvGrpSpPr>
              <p:nvPr/>
            </p:nvGrpSpPr>
            <p:grpSpPr>
              <a:xfrm>
                <a:off x="10028811" y="1631666"/>
                <a:ext cx="1153909" cy="1620000"/>
                <a:chOff x="8313878" y="1885673"/>
                <a:chExt cx="1400065" cy="1965582"/>
              </a:xfrm>
            </p:grpSpPr>
            <p:sp>
              <p:nvSpPr>
                <p:cNvPr id="1094" name="object 43">
                  <a:extLst>
                    <a:ext uri="{FF2B5EF4-FFF2-40B4-BE49-F238E27FC236}">
                      <a16:creationId xmlns:a16="http://schemas.microsoft.com/office/drawing/2014/main" id="{BA9D9E47-C17D-D9E3-44A7-05948879BB52}"/>
                    </a:ext>
                  </a:extLst>
                </p:cNvPr>
                <p:cNvSpPr/>
                <p:nvPr/>
              </p:nvSpPr>
              <p:spPr>
                <a:xfrm>
                  <a:off x="8388707" y="3078909"/>
                  <a:ext cx="1097280" cy="407670"/>
                </a:xfrm>
                <a:custGeom>
                  <a:avLst/>
                  <a:gdLst/>
                  <a:ahLst/>
                  <a:cxnLst/>
                  <a:rect l="l" t="t" r="r" b="b"/>
                  <a:pathLst>
                    <a:path w="1097279" h="407670">
                      <a:moveTo>
                        <a:pt x="301409" y="327533"/>
                      </a:moveTo>
                      <a:lnTo>
                        <a:pt x="86525" y="327533"/>
                      </a:lnTo>
                      <a:lnTo>
                        <a:pt x="86525" y="243713"/>
                      </a:lnTo>
                      <a:lnTo>
                        <a:pt x="273126" y="243713"/>
                      </a:lnTo>
                      <a:lnTo>
                        <a:pt x="273126" y="166243"/>
                      </a:lnTo>
                      <a:lnTo>
                        <a:pt x="86525" y="166243"/>
                      </a:lnTo>
                      <a:lnTo>
                        <a:pt x="86525" y="86233"/>
                      </a:lnTo>
                      <a:lnTo>
                        <a:pt x="298577" y="86233"/>
                      </a:lnTo>
                      <a:lnTo>
                        <a:pt x="298577" y="8763"/>
                      </a:lnTo>
                      <a:lnTo>
                        <a:pt x="0" y="8763"/>
                      </a:lnTo>
                      <a:lnTo>
                        <a:pt x="0" y="86233"/>
                      </a:lnTo>
                      <a:lnTo>
                        <a:pt x="0" y="166243"/>
                      </a:lnTo>
                      <a:lnTo>
                        <a:pt x="0" y="243713"/>
                      </a:lnTo>
                      <a:lnTo>
                        <a:pt x="0" y="327533"/>
                      </a:lnTo>
                      <a:lnTo>
                        <a:pt x="0" y="405003"/>
                      </a:lnTo>
                      <a:lnTo>
                        <a:pt x="301409" y="405003"/>
                      </a:lnTo>
                      <a:lnTo>
                        <a:pt x="301409" y="327533"/>
                      </a:lnTo>
                      <a:close/>
                    </a:path>
                    <a:path w="1097279" h="407670">
                      <a:moveTo>
                        <a:pt x="752995" y="8763"/>
                      </a:moveTo>
                      <a:lnTo>
                        <a:pt x="659117" y="8763"/>
                      </a:lnTo>
                      <a:lnTo>
                        <a:pt x="555078" y="176149"/>
                      </a:lnTo>
                      <a:lnTo>
                        <a:pt x="451027" y="8763"/>
                      </a:lnTo>
                      <a:lnTo>
                        <a:pt x="357162" y="8763"/>
                      </a:lnTo>
                      <a:lnTo>
                        <a:pt x="357162" y="404596"/>
                      </a:lnTo>
                      <a:lnTo>
                        <a:pt x="442544" y="404596"/>
                      </a:lnTo>
                      <a:lnTo>
                        <a:pt x="442544" y="147866"/>
                      </a:lnTo>
                      <a:lnTo>
                        <a:pt x="552818" y="315252"/>
                      </a:lnTo>
                      <a:lnTo>
                        <a:pt x="555078" y="315252"/>
                      </a:lnTo>
                      <a:lnTo>
                        <a:pt x="666483" y="146177"/>
                      </a:lnTo>
                      <a:lnTo>
                        <a:pt x="666483" y="404596"/>
                      </a:lnTo>
                      <a:lnTo>
                        <a:pt x="752995" y="404596"/>
                      </a:lnTo>
                      <a:lnTo>
                        <a:pt x="752995" y="8763"/>
                      </a:lnTo>
                      <a:close/>
                    </a:path>
                    <a:path w="1097279" h="407670">
                      <a:moveTo>
                        <a:pt x="1096899" y="283311"/>
                      </a:moveTo>
                      <a:lnTo>
                        <a:pt x="1088580" y="238594"/>
                      </a:lnTo>
                      <a:lnTo>
                        <a:pt x="1064247" y="205905"/>
                      </a:lnTo>
                      <a:lnTo>
                        <a:pt x="1024851" y="182232"/>
                      </a:lnTo>
                      <a:lnTo>
                        <a:pt x="971359" y="164553"/>
                      </a:lnTo>
                      <a:lnTo>
                        <a:pt x="929157" y="152692"/>
                      </a:lnTo>
                      <a:lnTo>
                        <a:pt x="903008" y="141732"/>
                      </a:lnTo>
                      <a:lnTo>
                        <a:pt x="889698" y="129171"/>
                      </a:lnTo>
                      <a:lnTo>
                        <a:pt x="885977" y="112534"/>
                      </a:lnTo>
                      <a:lnTo>
                        <a:pt x="885977" y="111404"/>
                      </a:lnTo>
                      <a:lnTo>
                        <a:pt x="889241" y="97904"/>
                      </a:lnTo>
                      <a:lnTo>
                        <a:pt x="898906" y="86944"/>
                      </a:lnTo>
                      <a:lnTo>
                        <a:pt x="914844" y="79590"/>
                      </a:lnTo>
                      <a:lnTo>
                        <a:pt x="936879" y="76898"/>
                      </a:lnTo>
                      <a:lnTo>
                        <a:pt x="962101" y="79578"/>
                      </a:lnTo>
                      <a:lnTo>
                        <a:pt x="987691" y="87299"/>
                      </a:lnTo>
                      <a:lnTo>
                        <a:pt x="1013612" y="99568"/>
                      </a:lnTo>
                      <a:lnTo>
                        <a:pt x="1039787" y="115925"/>
                      </a:lnTo>
                      <a:lnTo>
                        <a:pt x="1085024" y="50330"/>
                      </a:lnTo>
                      <a:lnTo>
                        <a:pt x="1053223" y="28867"/>
                      </a:lnTo>
                      <a:lnTo>
                        <a:pt x="1018082" y="13081"/>
                      </a:lnTo>
                      <a:lnTo>
                        <a:pt x="979665" y="3327"/>
                      </a:lnTo>
                      <a:lnTo>
                        <a:pt x="937996" y="0"/>
                      </a:lnTo>
                      <a:lnTo>
                        <a:pt x="882243" y="8547"/>
                      </a:lnTo>
                      <a:lnTo>
                        <a:pt x="838415" y="32727"/>
                      </a:lnTo>
                      <a:lnTo>
                        <a:pt x="809739" y="70383"/>
                      </a:lnTo>
                      <a:lnTo>
                        <a:pt x="799465" y="119329"/>
                      </a:lnTo>
                      <a:lnTo>
                        <a:pt x="799465" y="120446"/>
                      </a:lnTo>
                      <a:lnTo>
                        <a:pt x="808748" y="169659"/>
                      </a:lnTo>
                      <a:lnTo>
                        <a:pt x="835152" y="202806"/>
                      </a:lnTo>
                      <a:lnTo>
                        <a:pt x="876515" y="225018"/>
                      </a:lnTo>
                      <a:lnTo>
                        <a:pt x="930643" y="241465"/>
                      </a:lnTo>
                      <a:lnTo>
                        <a:pt x="971016" y="253377"/>
                      </a:lnTo>
                      <a:lnTo>
                        <a:pt x="995324" y="264718"/>
                      </a:lnTo>
                      <a:lnTo>
                        <a:pt x="1007224" y="277012"/>
                      </a:lnTo>
                      <a:lnTo>
                        <a:pt x="1010373" y="291795"/>
                      </a:lnTo>
                      <a:lnTo>
                        <a:pt x="1010373" y="292925"/>
                      </a:lnTo>
                      <a:lnTo>
                        <a:pt x="1006462" y="308533"/>
                      </a:lnTo>
                      <a:lnTo>
                        <a:pt x="995184" y="320281"/>
                      </a:lnTo>
                      <a:lnTo>
                        <a:pt x="977214" y="327672"/>
                      </a:lnTo>
                      <a:lnTo>
                        <a:pt x="953262" y="330238"/>
                      </a:lnTo>
                      <a:lnTo>
                        <a:pt x="920724" y="326872"/>
                      </a:lnTo>
                      <a:lnTo>
                        <a:pt x="890562" y="317246"/>
                      </a:lnTo>
                      <a:lnTo>
                        <a:pt x="862215" y="302094"/>
                      </a:lnTo>
                      <a:lnTo>
                        <a:pt x="835075" y="282181"/>
                      </a:lnTo>
                      <a:lnTo>
                        <a:pt x="783628" y="343814"/>
                      </a:lnTo>
                      <a:lnTo>
                        <a:pt x="821474" y="371602"/>
                      </a:lnTo>
                      <a:lnTo>
                        <a:pt x="862926" y="391388"/>
                      </a:lnTo>
                      <a:lnTo>
                        <a:pt x="906716" y="403225"/>
                      </a:lnTo>
                      <a:lnTo>
                        <a:pt x="951572" y="407149"/>
                      </a:lnTo>
                      <a:lnTo>
                        <a:pt x="999477" y="401942"/>
                      </a:lnTo>
                      <a:lnTo>
                        <a:pt x="1039622" y="386600"/>
                      </a:lnTo>
                      <a:lnTo>
                        <a:pt x="1070343" y="361594"/>
                      </a:lnTo>
                      <a:lnTo>
                        <a:pt x="1089990" y="327393"/>
                      </a:lnTo>
                      <a:lnTo>
                        <a:pt x="1096899" y="284441"/>
                      </a:lnTo>
                      <a:lnTo>
                        <a:pt x="1096899" y="283311"/>
                      </a:lnTo>
                      <a:close/>
                    </a:path>
                  </a:pathLst>
                </a:custGeom>
                <a:solidFill>
                  <a:srgbClr val="ED1C29"/>
                </a:solidFill>
              </p:spPr>
              <p:txBody>
                <a:bodyPr wrap="square" lIns="0" tIns="0" rIns="0" bIns="0" rtlCol="0"/>
                <a:lstStyle/>
                <a:p>
                  <a:endParaRPr b="1" dirty="0">
                    <a:latin typeface="Calibri" panose="020F0502020204030204" pitchFamily="34" charset="0"/>
                  </a:endParaRPr>
                </a:p>
              </p:txBody>
            </p:sp>
            <p:pic>
              <p:nvPicPr>
                <p:cNvPr id="1105" name="object 44">
                  <a:extLst>
                    <a:ext uri="{FF2B5EF4-FFF2-40B4-BE49-F238E27FC236}">
                      <a16:creationId xmlns:a16="http://schemas.microsoft.com/office/drawing/2014/main" id="{BFC5E897-8278-B64A-10BF-AF15A55AA821}"/>
                    </a:ext>
                  </a:extLst>
                </p:cNvPr>
                <p:cNvPicPr/>
                <p:nvPr/>
              </p:nvPicPr>
              <p:blipFill>
                <a:blip r:embed="rId8" cstate="print">
                  <a:extLst>
                    <a:ext uri="{28A0092B-C50C-407E-A947-70E740481C1C}">
                      <a14:useLocalDpi xmlns:a14="http://schemas.microsoft.com/office/drawing/2010/main"/>
                    </a:ext>
                  </a:extLst>
                </a:blip>
                <a:stretch>
                  <a:fillRect/>
                </a:stretch>
              </p:blipFill>
              <p:spPr>
                <a:xfrm>
                  <a:off x="8313878" y="1980044"/>
                  <a:ext cx="1173287" cy="1007063"/>
                </a:xfrm>
                <a:prstGeom prst="rect">
                  <a:avLst/>
                </a:prstGeom>
              </p:spPr>
            </p:pic>
            <p:pic>
              <p:nvPicPr>
                <p:cNvPr id="1108" name="object 45">
                  <a:extLst>
                    <a:ext uri="{FF2B5EF4-FFF2-40B4-BE49-F238E27FC236}">
                      <a16:creationId xmlns:a16="http://schemas.microsoft.com/office/drawing/2014/main" id="{7AD7FC10-60AD-2FF3-1268-D369F619489E}"/>
                    </a:ext>
                  </a:extLst>
                </p:cNvPr>
                <p:cNvPicPr/>
                <p:nvPr/>
              </p:nvPicPr>
              <p:blipFill>
                <a:blip r:embed="rId9" cstate="print">
                  <a:extLst>
                    <a:ext uri="{28A0092B-C50C-407E-A947-70E740481C1C}">
                      <a14:useLocalDpi xmlns:a14="http://schemas.microsoft.com/office/drawing/2010/main"/>
                    </a:ext>
                  </a:extLst>
                </a:blip>
                <a:stretch>
                  <a:fillRect/>
                </a:stretch>
              </p:blipFill>
              <p:spPr>
                <a:xfrm>
                  <a:off x="8638805" y="1980048"/>
                  <a:ext cx="754411" cy="1003139"/>
                </a:xfrm>
                <a:prstGeom prst="rect">
                  <a:avLst/>
                </a:prstGeom>
              </p:spPr>
            </p:pic>
            <p:sp>
              <p:nvSpPr>
                <p:cNvPr id="1110" name="object 46">
                  <a:extLst>
                    <a:ext uri="{FF2B5EF4-FFF2-40B4-BE49-F238E27FC236}">
                      <a16:creationId xmlns:a16="http://schemas.microsoft.com/office/drawing/2014/main" id="{A0143A4E-46DE-55D0-1CBC-265F750C7082}"/>
                    </a:ext>
                  </a:extLst>
                </p:cNvPr>
                <p:cNvSpPr/>
                <p:nvPr/>
              </p:nvSpPr>
              <p:spPr>
                <a:xfrm>
                  <a:off x="8834485" y="2074798"/>
                  <a:ext cx="383540" cy="692150"/>
                </a:xfrm>
                <a:custGeom>
                  <a:avLst/>
                  <a:gdLst/>
                  <a:ahLst/>
                  <a:cxnLst/>
                  <a:rect l="l" t="t" r="r" b="b"/>
                  <a:pathLst>
                    <a:path w="383540" h="692150">
                      <a:moveTo>
                        <a:pt x="253985" y="0"/>
                      </a:moveTo>
                      <a:lnTo>
                        <a:pt x="197086" y="50551"/>
                      </a:lnTo>
                      <a:lnTo>
                        <a:pt x="155377" y="74135"/>
                      </a:lnTo>
                      <a:lnTo>
                        <a:pt x="109720" y="91211"/>
                      </a:lnTo>
                      <a:lnTo>
                        <a:pt x="60419" y="108733"/>
                      </a:lnTo>
                      <a:lnTo>
                        <a:pt x="14140" y="131993"/>
                      </a:lnTo>
                      <a:lnTo>
                        <a:pt x="0" y="141429"/>
                      </a:lnTo>
                      <a:lnTo>
                        <a:pt x="151829" y="519833"/>
                      </a:lnTo>
                      <a:lnTo>
                        <a:pt x="183129" y="526664"/>
                      </a:lnTo>
                      <a:lnTo>
                        <a:pt x="234328" y="526955"/>
                      </a:lnTo>
                      <a:lnTo>
                        <a:pt x="280916" y="515622"/>
                      </a:lnTo>
                      <a:lnTo>
                        <a:pt x="320397" y="490179"/>
                      </a:lnTo>
                      <a:lnTo>
                        <a:pt x="352313" y="450555"/>
                      </a:lnTo>
                      <a:lnTo>
                        <a:pt x="374118" y="399570"/>
                      </a:lnTo>
                      <a:lnTo>
                        <a:pt x="375425" y="391066"/>
                      </a:lnTo>
                      <a:lnTo>
                        <a:pt x="246895" y="391066"/>
                      </a:lnTo>
                      <a:lnTo>
                        <a:pt x="195332" y="386813"/>
                      </a:lnTo>
                      <a:lnTo>
                        <a:pt x="132622" y="371189"/>
                      </a:lnTo>
                      <a:lnTo>
                        <a:pt x="97378" y="352315"/>
                      </a:lnTo>
                      <a:lnTo>
                        <a:pt x="76696" y="317892"/>
                      </a:lnTo>
                      <a:lnTo>
                        <a:pt x="57668" y="255621"/>
                      </a:lnTo>
                      <a:lnTo>
                        <a:pt x="365544" y="255621"/>
                      </a:lnTo>
                      <a:lnTo>
                        <a:pt x="373647" y="246436"/>
                      </a:lnTo>
                      <a:lnTo>
                        <a:pt x="360265" y="213707"/>
                      </a:lnTo>
                      <a:lnTo>
                        <a:pt x="225108" y="213707"/>
                      </a:lnTo>
                      <a:lnTo>
                        <a:pt x="177062" y="207947"/>
                      </a:lnTo>
                      <a:lnTo>
                        <a:pt x="131483" y="189731"/>
                      </a:lnTo>
                      <a:lnTo>
                        <a:pt x="126801" y="187089"/>
                      </a:lnTo>
                      <a:lnTo>
                        <a:pt x="210487" y="187089"/>
                      </a:lnTo>
                      <a:lnTo>
                        <a:pt x="229621" y="184279"/>
                      </a:lnTo>
                      <a:lnTo>
                        <a:pt x="277095" y="165513"/>
                      </a:lnTo>
                      <a:lnTo>
                        <a:pt x="319251" y="136235"/>
                      </a:lnTo>
                      <a:lnTo>
                        <a:pt x="325576" y="129151"/>
                      </a:lnTo>
                      <a:lnTo>
                        <a:pt x="315908" y="105868"/>
                      </a:lnTo>
                      <a:lnTo>
                        <a:pt x="291721" y="56169"/>
                      </a:lnTo>
                      <a:lnTo>
                        <a:pt x="270256" y="21141"/>
                      </a:lnTo>
                      <a:lnTo>
                        <a:pt x="257687" y="4310"/>
                      </a:lnTo>
                      <a:lnTo>
                        <a:pt x="253985" y="0"/>
                      </a:lnTo>
                      <a:close/>
                    </a:path>
                    <a:path w="383540" h="692150">
                      <a:moveTo>
                        <a:pt x="383266" y="319742"/>
                      </a:moveTo>
                      <a:lnTo>
                        <a:pt x="348398" y="358303"/>
                      </a:lnTo>
                      <a:lnTo>
                        <a:pt x="300429" y="381820"/>
                      </a:lnTo>
                      <a:lnTo>
                        <a:pt x="246895" y="391066"/>
                      </a:lnTo>
                      <a:lnTo>
                        <a:pt x="375425" y="391066"/>
                      </a:lnTo>
                      <a:lnTo>
                        <a:pt x="383266" y="340044"/>
                      </a:lnTo>
                      <a:lnTo>
                        <a:pt x="383266" y="319742"/>
                      </a:lnTo>
                      <a:close/>
                    </a:path>
                    <a:path w="383540" h="692150">
                      <a:moveTo>
                        <a:pt x="365544" y="255621"/>
                      </a:moveTo>
                      <a:lnTo>
                        <a:pt x="57668" y="255621"/>
                      </a:lnTo>
                      <a:lnTo>
                        <a:pt x="84344" y="283286"/>
                      </a:lnTo>
                      <a:lnTo>
                        <a:pt x="121176" y="304727"/>
                      </a:lnTo>
                      <a:lnTo>
                        <a:pt x="164704" y="318939"/>
                      </a:lnTo>
                      <a:lnTo>
                        <a:pt x="211470" y="324920"/>
                      </a:lnTo>
                      <a:lnTo>
                        <a:pt x="258016" y="321664"/>
                      </a:lnTo>
                      <a:lnTo>
                        <a:pt x="300883" y="308169"/>
                      </a:lnTo>
                      <a:lnTo>
                        <a:pt x="344183" y="279831"/>
                      </a:lnTo>
                      <a:lnTo>
                        <a:pt x="365544" y="255621"/>
                      </a:lnTo>
                      <a:close/>
                    </a:path>
                    <a:path w="383540" h="692150">
                      <a:moveTo>
                        <a:pt x="342595" y="170492"/>
                      </a:moveTo>
                      <a:lnTo>
                        <a:pt x="318278" y="187956"/>
                      </a:lnTo>
                      <a:lnTo>
                        <a:pt x="273041" y="207035"/>
                      </a:lnTo>
                      <a:lnTo>
                        <a:pt x="225108" y="213707"/>
                      </a:lnTo>
                      <a:lnTo>
                        <a:pt x="360265" y="213707"/>
                      </a:lnTo>
                      <a:lnTo>
                        <a:pt x="342595" y="170492"/>
                      </a:lnTo>
                      <a:close/>
                    </a:path>
                    <a:path w="383540" h="692150">
                      <a:moveTo>
                        <a:pt x="210487" y="187089"/>
                      </a:moveTo>
                      <a:lnTo>
                        <a:pt x="126801" y="187089"/>
                      </a:lnTo>
                      <a:lnTo>
                        <a:pt x="178849" y="191737"/>
                      </a:lnTo>
                      <a:lnTo>
                        <a:pt x="210487" y="187089"/>
                      </a:lnTo>
                      <a:close/>
                    </a:path>
                    <a:path w="383540" h="692150">
                      <a:moveTo>
                        <a:pt x="185386" y="602768"/>
                      </a:moveTo>
                      <a:lnTo>
                        <a:pt x="190515" y="615188"/>
                      </a:lnTo>
                      <a:lnTo>
                        <a:pt x="205562" y="649909"/>
                      </a:lnTo>
                      <a:lnTo>
                        <a:pt x="220608" y="682915"/>
                      </a:lnTo>
                      <a:lnTo>
                        <a:pt x="224876" y="691793"/>
                      </a:lnTo>
                      <a:lnTo>
                        <a:pt x="252426" y="679108"/>
                      </a:lnTo>
                      <a:lnTo>
                        <a:pt x="290421" y="650297"/>
                      </a:lnTo>
                      <a:lnTo>
                        <a:pt x="320633" y="613282"/>
                      </a:lnTo>
                      <a:lnTo>
                        <a:pt x="322800" y="609815"/>
                      </a:lnTo>
                      <a:lnTo>
                        <a:pt x="232446" y="609815"/>
                      </a:lnTo>
                      <a:lnTo>
                        <a:pt x="185386" y="602768"/>
                      </a:lnTo>
                      <a:close/>
                    </a:path>
                    <a:path w="383540" h="692150">
                      <a:moveTo>
                        <a:pt x="329453" y="599172"/>
                      </a:moveTo>
                      <a:lnTo>
                        <a:pt x="281771" y="608743"/>
                      </a:lnTo>
                      <a:lnTo>
                        <a:pt x="232446" y="609815"/>
                      </a:lnTo>
                      <a:lnTo>
                        <a:pt x="322800" y="609815"/>
                      </a:lnTo>
                      <a:lnTo>
                        <a:pt x="329453" y="599172"/>
                      </a:lnTo>
                      <a:close/>
                    </a:path>
                  </a:pathLst>
                </a:custGeom>
                <a:solidFill>
                  <a:srgbClr val="D1D3D4"/>
                </a:solidFill>
              </p:spPr>
              <p:txBody>
                <a:bodyPr wrap="square" lIns="0" tIns="0" rIns="0" bIns="0" rtlCol="0"/>
                <a:lstStyle/>
                <a:p>
                  <a:endParaRPr b="1" dirty="0">
                    <a:latin typeface="Calibri" panose="020F0502020204030204" pitchFamily="34" charset="0"/>
                  </a:endParaRPr>
                </a:p>
              </p:txBody>
            </p:sp>
            <p:pic>
              <p:nvPicPr>
                <p:cNvPr id="1111" name="object 47">
                  <a:extLst>
                    <a:ext uri="{FF2B5EF4-FFF2-40B4-BE49-F238E27FC236}">
                      <a16:creationId xmlns:a16="http://schemas.microsoft.com/office/drawing/2014/main" id="{7D37C11B-DDA7-A8E7-1108-41AEE9CD65EE}"/>
                    </a:ext>
                  </a:extLst>
                </p:cNvPr>
                <p:cNvPicPr/>
                <p:nvPr/>
              </p:nvPicPr>
              <p:blipFill>
                <a:blip r:embed="rId10" cstate="print">
                  <a:extLst>
                    <a:ext uri="{28A0092B-C50C-407E-A947-70E740481C1C}">
                      <a14:useLocalDpi xmlns:a14="http://schemas.microsoft.com/office/drawing/2010/main"/>
                    </a:ext>
                  </a:extLst>
                </a:blip>
                <a:stretch>
                  <a:fillRect/>
                </a:stretch>
              </p:blipFill>
              <p:spPr>
                <a:xfrm>
                  <a:off x="8631971" y="1885673"/>
                  <a:ext cx="613185" cy="1096088"/>
                </a:xfrm>
                <a:prstGeom prst="rect">
                  <a:avLst/>
                </a:prstGeom>
              </p:spPr>
            </p:pic>
            <p:pic>
              <p:nvPicPr>
                <p:cNvPr id="1113" name="object 48">
                  <a:extLst>
                    <a:ext uri="{FF2B5EF4-FFF2-40B4-BE49-F238E27FC236}">
                      <a16:creationId xmlns:a16="http://schemas.microsoft.com/office/drawing/2014/main" id="{411A2D31-20EA-BCEF-25CF-1B4A08417DB6}"/>
                    </a:ext>
                  </a:extLst>
                </p:cNvPr>
                <p:cNvPicPr/>
                <p:nvPr/>
              </p:nvPicPr>
              <p:blipFill>
                <a:blip r:embed="rId11" cstate="print">
                  <a:extLst>
                    <a:ext uri="{28A0092B-C50C-407E-A947-70E740481C1C}">
                      <a14:useLocalDpi xmlns:a14="http://schemas.microsoft.com/office/drawing/2010/main"/>
                    </a:ext>
                  </a:extLst>
                </a:blip>
                <a:stretch>
                  <a:fillRect/>
                </a:stretch>
              </p:blipFill>
              <p:spPr>
                <a:xfrm>
                  <a:off x="8755956" y="3429319"/>
                  <a:ext cx="957987" cy="421936"/>
                </a:xfrm>
                <a:prstGeom prst="rect">
                  <a:avLst/>
                </a:prstGeom>
              </p:spPr>
            </p:pic>
          </p:grpSp>
          <p:sp>
            <p:nvSpPr>
              <p:cNvPr id="1092" name="TextBox 1091">
                <a:extLst>
                  <a:ext uri="{FF2B5EF4-FFF2-40B4-BE49-F238E27FC236}">
                    <a16:creationId xmlns:a16="http://schemas.microsoft.com/office/drawing/2014/main" id="{677A1532-1BC8-88CF-20D7-5800AD74A613}"/>
                  </a:ext>
                </a:extLst>
              </p:cNvPr>
              <p:cNvSpPr txBox="1"/>
              <p:nvPr/>
            </p:nvSpPr>
            <p:spPr>
              <a:xfrm>
                <a:off x="7518428" y="1945004"/>
                <a:ext cx="2340397" cy="1006429"/>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200" b="1" u="none" strike="noStrike" kern="1200" cap="none" spc="0" normalizeH="0" baseline="0" noProof="0" dirty="0">
                    <a:ln>
                      <a:noFill/>
                    </a:ln>
                    <a:solidFill>
                      <a:srgbClr val="FFFFFF"/>
                    </a:solidFill>
                    <a:effectLst/>
                    <a:uLnTx/>
                    <a:uFillTx/>
                    <a:latin typeface="Calibri" panose="020F0502020204030204" pitchFamily="34" charset="0"/>
                    <a:ea typeface="+mn-ea"/>
                    <a:cs typeface="Gotham Pro Medium" panose="02000603030000020004" pitchFamily="2" charset="0"/>
                  </a:rPr>
                  <a:t>Achieve gold status in the EMS Angels Awards</a:t>
                </a:r>
              </a:p>
            </p:txBody>
          </p:sp>
          <p:cxnSp>
            <p:nvCxnSpPr>
              <p:cNvPr id="1093" name="Straight Connector 1092">
                <a:extLst>
                  <a:ext uri="{FF2B5EF4-FFF2-40B4-BE49-F238E27FC236}">
                    <a16:creationId xmlns:a16="http://schemas.microsoft.com/office/drawing/2014/main" id="{233B3D02-DCD3-ECD4-BBE3-0C39E0F9E702}"/>
                  </a:ext>
                </a:extLst>
              </p:cNvPr>
              <p:cNvCxnSpPr>
                <a:cxnSpLocks/>
              </p:cNvCxnSpPr>
              <p:nvPr/>
            </p:nvCxnSpPr>
            <p:spPr>
              <a:xfrm>
                <a:off x="9973207" y="1583614"/>
                <a:ext cx="0" cy="17292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18" name="Rectangle: Rounded Corners 1117">
              <a:extLst>
                <a:ext uri="{FF2B5EF4-FFF2-40B4-BE49-F238E27FC236}">
                  <a16:creationId xmlns:a16="http://schemas.microsoft.com/office/drawing/2014/main" id="{20E15F20-059E-5A29-37F3-BEB4F9CCDE7D}"/>
                </a:ext>
              </a:extLst>
            </p:cNvPr>
            <p:cNvSpPr/>
            <p:nvPr/>
          </p:nvSpPr>
          <p:spPr>
            <a:xfrm>
              <a:off x="828711" y="1394518"/>
              <a:ext cx="5111435" cy="2107400"/>
            </a:xfrm>
            <a:prstGeom prst="roundRect">
              <a:avLst>
                <a:gd name="adj" fmla="val 2624"/>
              </a:avLst>
            </a:prstGeom>
            <a:gradFill flip="none" rotWithShape="1">
              <a:gsLst>
                <a:gs pos="50000">
                  <a:srgbClr val="477DC7"/>
                </a:gs>
                <a:gs pos="0">
                  <a:srgbClr val="355CA6"/>
                </a:gs>
                <a:gs pos="100000">
                  <a:srgbClr val="355CA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cxnSp>
          <p:nvCxnSpPr>
            <p:cNvPr id="1159" name="Straight Connector 1158">
              <a:extLst>
                <a:ext uri="{FF2B5EF4-FFF2-40B4-BE49-F238E27FC236}">
                  <a16:creationId xmlns:a16="http://schemas.microsoft.com/office/drawing/2014/main" id="{7B61629D-3384-0C09-F50F-6ACEFEA34711}"/>
                </a:ext>
              </a:extLst>
            </p:cNvPr>
            <p:cNvCxnSpPr>
              <a:cxnSpLocks/>
            </p:cNvCxnSpPr>
            <p:nvPr/>
          </p:nvCxnSpPr>
          <p:spPr>
            <a:xfrm>
              <a:off x="2200400" y="1583614"/>
              <a:ext cx="0" cy="17292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65" name="TextBox 1164">
              <a:extLst>
                <a:ext uri="{FF2B5EF4-FFF2-40B4-BE49-F238E27FC236}">
                  <a16:creationId xmlns:a16="http://schemas.microsoft.com/office/drawing/2014/main" id="{A581F0B8-19BB-A7CA-8FBA-36F46F4C9D67}"/>
                </a:ext>
              </a:extLst>
            </p:cNvPr>
            <p:cNvSpPr txBox="1"/>
            <p:nvPr/>
          </p:nvSpPr>
          <p:spPr>
            <a:xfrm>
              <a:off x="2306716" y="1945003"/>
              <a:ext cx="2098842" cy="1006429"/>
            </a:xfrm>
            <a:prstGeom prst="rect">
              <a:avLst/>
            </a:prstGeom>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lang="en-US" sz="2200" b="1" dirty="0">
                  <a:solidFill>
                    <a:srgbClr val="FFFFFF"/>
                  </a:solidFill>
                  <a:latin typeface="Calibri" panose="020F0502020204030204" pitchFamily="34" charset="0"/>
                  <a:cs typeface="Gotham Pro Medium" panose="02000603030000020004" pitchFamily="2" charset="0"/>
                </a:rPr>
                <a:t>Implementation of awareness campaign</a:t>
              </a:r>
            </a:p>
          </p:txBody>
        </p:sp>
        <p:sp>
          <p:nvSpPr>
            <p:cNvPr id="1180" name="Freeform 1182">
              <a:extLst>
                <a:ext uri="{FF2B5EF4-FFF2-40B4-BE49-F238E27FC236}">
                  <a16:creationId xmlns:a16="http://schemas.microsoft.com/office/drawing/2014/main" id="{A92B825F-F065-92DE-E986-137C89133715}"/>
                </a:ext>
              </a:extLst>
            </p:cNvPr>
            <p:cNvSpPr/>
            <p:nvPr/>
          </p:nvSpPr>
          <p:spPr>
            <a:xfrm>
              <a:off x="4486302" y="2048074"/>
              <a:ext cx="1453846" cy="1453845"/>
            </a:xfrm>
            <a:custGeom>
              <a:avLst/>
              <a:gdLst>
                <a:gd name="connsiteX0" fmla="*/ 1736671 w 1736670"/>
                <a:gd name="connsiteY0" fmla="*/ 0 h 1737067"/>
                <a:gd name="connsiteX1" fmla="*/ 0 w 1736670"/>
                <a:gd name="connsiteY1" fmla="*/ 1737067 h 1737067"/>
                <a:gd name="connsiteX2" fmla="*/ 1736671 w 1736670"/>
                <a:gd name="connsiteY2" fmla="*/ 1737067 h 1737067"/>
                <a:gd name="connsiteX3" fmla="*/ 1736671 w 1736670"/>
                <a:gd name="connsiteY3" fmla="*/ 0 h 1737067"/>
              </a:gdLst>
              <a:ahLst/>
              <a:cxnLst>
                <a:cxn ang="0">
                  <a:pos x="connsiteX0" y="connsiteY0"/>
                </a:cxn>
                <a:cxn ang="0">
                  <a:pos x="connsiteX1" y="connsiteY1"/>
                </a:cxn>
                <a:cxn ang="0">
                  <a:pos x="connsiteX2" y="connsiteY2"/>
                </a:cxn>
                <a:cxn ang="0">
                  <a:pos x="connsiteX3" y="connsiteY3"/>
                </a:cxn>
              </a:cxnLst>
              <a:rect l="l" t="t" r="r" b="b"/>
              <a:pathLst>
                <a:path w="1736670" h="1737067">
                  <a:moveTo>
                    <a:pt x="1736671" y="0"/>
                  </a:moveTo>
                  <a:cubicBezTo>
                    <a:pt x="819858" y="91116"/>
                    <a:pt x="91095" y="820045"/>
                    <a:pt x="0" y="1737067"/>
                  </a:cubicBezTo>
                  <a:lnTo>
                    <a:pt x="1736671" y="1737067"/>
                  </a:lnTo>
                  <a:lnTo>
                    <a:pt x="1736671" y="0"/>
                  </a:lnTo>
                  <a:close/>
                </a:path>
              </a:pathLst>
            </a:custGeom>
            <a:solidFill>
              <a:schemeClr val="tx1">
                <a:alpha val="3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58595B"/>
                </a:solidFill>
                <a:effectLst/>
                <a:uLnTx/>
                <a:uFillTx/>
                <a:latin typeface="Calibri" panose="020F0502020204030204" pitchFamily="34" charset="0"/>
                <a:ea typeface="+mn-ea"/>
                <a:cs typeface="+mn-cs"/>
              </a:endParaRPr>
            </a:p>
          </p:txBody>
        </p:sp>
        <p:sp>
          <p:nvSpPr>
            <p:cNvPr id="1181" name="Freeform 1181">
              <a:extLst>
                <a:ext uri="{FF2B5EF4-FFF2-40B4-BE49-F238E27FC236}">
                  <a16:creationId xmlns:a16="http://schemas.microsoft.com/office/drawing/2014/main" id="{5D28705E-8D1A-75F3-A44C-57D5DA21858F}"/>
                </a:ext>
              </a:extLst>
            </p:cNvPr>
            <p:cNvSpPr/>
            <p:nvPr/>
          </p:nvSpPr>
          <p:spPr>
            <a:xfrm>
              <a:off x="6248369" y="2048073"/>
              <a:ext cx="1453846" cy="1453845"/>
            </a:xfrm>
            <a:custGeom>
              <a:avLst/>
              <a:gdLst>
                <a:gd name="connsiteX0" fmla="*/ 0 w 1736670"/>
                <a:gd name="connsiteY0" fmla="*/ 1737067 h 1737067"/>
                <a:gd name="connsiteX1" fmla="*/ 1736671 w 1736670"/>
                <a:gd name="connsiteY1" fmla="*/ 1737067 h 1737067"/>
                <a:gd name="connsiteX2" fmla="*/ 0 w 1736670"/>
                <a:gd name="connsiteY2" fmla="*/ 0 h 1737067"/>
                <a:gd name="connsiteX3" fmla="*/ 0 w 1736670"/>
                <a:gd name="connsiteY3" fmla="*/ 1737067 h 1737067"/>
              </a:gdLst>
              <a:ahLst/>
              <a:cxnLst>
                <a:cxn ang="0">
                  <a:pos x="connsiteX0" y="connsiteY0"/>
                </a:cxn>
                <a:cxn ang="0">
                  <a:pos x="connsiteX1" y="connsiteY1"/>
                </a:cxn>
                <a:cxn ang="0">
                  <a:pos x="connsiteX2" y="connsiteY2"/>
                </a:cxn>
                <a:cxn ang="0">
                  <a:pos x="connsiteX3" y="connsiteY3"/>
                </a:cxn>
              </a:cxnLst>
              <a:rect l="l" t="t" r="r" b="b"/>
              <a:pathLst>
                <a:path w="1736670" h="1737067">
                  <a:moveTo>
                    <a:pt x="0" y="1737067"/>
                  </a:moveTo>
                  <a:lnTo>
                    <a:pt x="1736671" y="1737067"/>
                  </a:lnTo>
                  <a:cubicBezTo>
                    <a:pt x="1645575" y="820045"/>
                    <a:pt x="916813" y="91116"/>
                    <a:pt x="0" y="0"/>
                  </a:cubicBezTo>
                  <a:lnTo>
                    <a:pt x="0" y="1737067"/>
                  </a:lnTo>
                  <a:close/>
                </a:path>
              </a:pathLst>
            </a:custGeom>
            <a:solidFill>
              <a:schemeClr val="tx1">
                <a:alpha val="2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58595B"/>
                </a:solidFill>
                <a:effectLst/>
                <a:uLnTx/>
                <a:uFillTx/>
                <a:latin typeface="Calibri" panose="020F0502020204030204" pitchFamily="34" charset="0"/>
                <a:ea typeface="+mn-ea"/>
                <a:cs typeface="+mn-cs"/>
              </a:endParaRPr>
            </a:p>
          </p:txBody>
        </p:sp>
        <p:sp>
          <p:nvSpPr>
            <p:cNvPr id="1182" name="Freeform 1184">
              <a:extLst>
                <a:ext uri="{FF2B5EF4-FFF2-40B4-BE49-F238E27FC236}">
                  <a16:creationId xmlns:a16="http://schemas.microsoft.com/office/drawing/2014/main" id="{9EFB4CDD-7544-FCD8-7F4A-CD7479668D2E}"/>
                </a:ext>
              </a:extLst>
            </p:cNvPr>
            <p:cNvSpPr/>
            <p:nvPr/>
          </p:nvSpPr>
          <p:spPr>
            <a:xfrm>
              <a:off x="4486301" y="3810543"/>
              <a:ext cx="1456846" cy="1457178"/>
            </a:xfrm>
            <a:custGeom>
              <a:avLst/>
              <a:gdLst>
                <a:gd name="connsiteX0" fmla="*/ 1736671 w 1736670"/>
                <a:gd name="connsiteY0" fmla="*/ 0 h 1737067"/>
                <a:gd name="connsiteX1" fmla="*/ 0 w 1736670"/>
                <a:gd name="connsiteY1" fmla="*/ 0 h 1737067"/>
                <a:gd name="connsiteX2" fmla="*/ 1736671 w 1736670"/>
                <a:gd name="connsiteY2" fmla="*/ 1737067 h 1737067"/>
                <a:gd name="connsiteX3" fmla="*/ 1736671 w 1736670"/>
                <a:gd name="connsiteY3" fmla="*/ 0 h 1737067"/>
              </a:gdLst>
              <a:ahLst/>
              <a:cxnLst>
                <a:cxn ang="0">
                  <a:pos x="connsiteX0" y="connsiteY0"/>
                </a:cxn>
                <a:cxn ang="0">
                  <a:pos x="connsiteX1" y="connsiteY1"/>
                </a:cxn>
                <a:cxn ang="0">
                  <a:pos x="connsiteX2" y="connsiteY2"/>
                </a:cxn>
                <a:cxn ang="0">
                  <a:pos x="connsiteX3" y="connsiteY3"/>
                </a:cxn>
              </a:cxnLst>
              <a:rect l="l" t="t" r="r" b="b"/>
              <a:pathLst>
                <a:path w="1736670" h="1737067">
                  <a:moveTo>
                    <a:pt x="1736671" y="0"/>
                  </a:moveTo>
                  <a:lnTo>
                    <a:pt x="0" y="0"/>
                  </a:lnTo>
                  <a:cubicBezTo>
                    <a:pt x="91095" y="917023"/>
                    <a:pt x="819858" y="1645951"/>
                    <a:pt x="1736671" y="1737067"/>
                  </a:cubicBezTo>
                  <a:lnTo>
                    <a:pt x="1736671" y="0"/>
                  </a:lnTo>
                  <a:close/>
                </a:path>
              </a:pathLst>
            </a:custGeom>
            <a:solidFill>
              <a:schemeClr val="tx1">
                <a:alpha val="2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58595B"/>
                </a:solidFill>
                <a:effectLst/>
                <a:uLnTx/>
                <a:uFillTx/>
                <a:latin typeface="Calibri" panose="020F0502020204030204" pitchFamily="34" charset="0"/>
                <a:ea typeface="+mn-ea"/>
                <a:cs typeface="+mn-cs"/>
              </a:endParaRPr>
            </a:p>
          </p:txBody>
        </p:sp>
        <p:sp>
          <p:nvSpPr>
            <p:cNvPr id="1183" name="Freeform 1183">
              <a:extLst>
                <a:ext uri="{FF2B5EF4-FFF2-40B4-BE49-F238E27FC236}">
                  <a16:creationId xmlns:a16="http://schemas.microsoft.com/office/drawing/2014/main" id="{CBF466EA-4FFA-909E-F631-D95ADA1A5205}"/>
                </a:ext>
              </a:extLst>
            </p:cNvPr>
            <p:cNvSpPr/>
            <p:nvPr/>
          </p:nvSpPr>
          <p:spPr>
            <a:xfrm>
              <a:off x="6263152" y="3810067"/>
              <a:ext cx="1456846" cy="1457178"/>
            </a:xfrm>
            <a:custGeom>
              <a:avLst/>
              <a:gdLst>
                <a:gd name="connsiteX0" fmla="*/ 0 w 1736670"/>
                <a:gd name="connsiteY0" fmla="*/ 1737067 h 1737067"/>
                <a:gd name="connsiteX1" fmla="*/ 1736671 w 1736670"/>
                <a:gd name="connsiteY1" fmla="*/ 0 h 1737067"/>
                <a:gd name="connsiteX2" fmla="*/ 0 w 1736670"/>
                <a:gd name="connsiteY2" fmla="*/ 0 h 1737067"/>
                <a:gd name="connsiteX3" fmla="*/ 0 w 1736670"/>
                <a:gd name="connsiteY3" fmla="*/ 1737067 h 1737067"/>
              </a:gdLst>
              <a:ahLst/>
              <a:cxnLst>
                <a:cxn ang="0">
                  <a:pos x="connsiteX0" y="connsiteY0"/>
                </a:cxn>
                <a:cxn ang="0">
                  <a:pos x="connsiteX1" y="connsiteY1"/>
                </a:cxn>
                <a:cxn ang="0">
                  <a:pos x="connsiteX2" y="connsiteY2"/>
                </a:cxn>
                <a:cxn ang="0">
                  <a:pos x="connsiteX3" y="connsiteY3"/>
                </a:cxn>
              </a:cxnLst>
              <a:rect l="l" t="t" r="r" b="b"/>
              <a:pathLst>
                <a:path w="1736670" h="1737067">
                  <a:moveTo>
                    <a:pt x="0" y="1737067"/>
                  </a:moveTo>
                  <a:cubicBezTo>
                    <a:pt x="916813" y="1645951"/>
                    <a:pt x="1645575" y="917023"/>
                    <a:pt x="1736671" y="0"/>
                  </a:cubicBezTo>
                  <a:lnTo>
                    <a:pt x="0" y="0"/>
                  </a:lnTo>
                  <a:lnTo>
                    <a:pt x="0" y="1737067"/>
                  </a:lnTo>
                  <a:close/>
                </a:path>
              </a:pathLst>
            </a:custGeom>
            <a:solidFill>
              <a:schemeClr val="tx1">
                <a:alpha val="25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58595B"/>
                </a:solidFill>
                <a:effectLst/>
                <a:uLnTx/>
                <a:uFillTx/>
                <a:latin typeface="Calibri" panose="020F0502020204030204" pitchFamily="34" charset="0"/>
                <a:ea typeface="+mn-ea"/>
                <a:cs typeface="+mn-cs"/>
              </a:endParaRPr>
            </a:p>
          </p:txBody>
        </p:sp>
        <p:grpSp>
          <p:nvGrpSpPr>
            <p:cNvPr id="1184" name="Group 1183">
              <a:extLst>
                <a:ext uri="{FF2B5EF4-FFF2-40B4-BE49-F238E27FC236}">
                  <a16:creationId xmlns:a16="http://schemas.microsoft.com/office/drawing/2014/main" id="{F5BD1C03-E007-EA54-FA82-C4AF0DAC82F8}"/>
                </a:ext>
              </a:extLst>
            </p:cNvPr>
            <p:cNvGrpSpPr/>
            <p:nvPr/>
          </p:nvGrpSpPr>
          <p:grpSpPr>
            <a:xfrm>
              <a:off x="4749031" y="2290966"/>
              <a:ext cx="2733689" cy="2734310"/>
              <a:chOff x="4742174" y="2088581"/>
              <a:chExt cx="2707654" cy="2708270"/>
            </a:xfrm>
          </p:grpSpPr>
          <p:sp>
            <p:nvSpPr>
              <p:cNvPr id="1185" name="Freeform 2092">
                <a:extLst>
                  <a:ext uri="{FF2B5EF4-FFF2-40B4-BE49-F238E27FC236}">
                    <a16:creationId xmlns:a16="http://schemas.microsoft.com/office/drawing/2014/main" id="{F833C8AB-77D2-A52B-7EBB-5A48B5837126}"/>
                  </a:ext>
                </a:extLst>
              </p:cNvPr>
              <p:cNvSpPr/>
              <p:nvPr/>
            </p:nvSpPr>
            <p:spPr>
              <a:xfrm>
                <a:off x="4742174" y="2088581"/>
                <a:ext cx="2707654" cy="2708270"/>
              </a:xfrm>
              <a:custGeom>
                <a:avLst/>
                <a:gdLst>
                  <a:gd name="connsiteX0" fmla="*/ 1661024 w 3322048"/>
                  <a:gd name="connsiteY0" fmla="*/ 3322807 h 3322806"/>
                  <a:gd name="connsiteX1" fmla="*/ 3322049 w 3322048"/>
                  <a:gd name="connsiteY1" fmla="*/ 1661404 h 3322806"/>
                  <a:gd name="connsiteX2" fmla="*/ 1661024 w 3322048"/>
                  <a:gd name="connsiteY2" fmla="*/ 0 h 3322806"/>
                  <a:gd name="connsiteX3" fmla="*/ 0 w 3322048"/>
                  <a:gd name="connsiteY3" fmla="*/ 1661404 h 3322806"/>
                  <a:gd name="connsiteX4" fmla="*/ 1661024 w 3322048"/>
                  <a:gd name="connsiteY4" fmla="*/ 3322807 h 332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048" h="3322806">
                    <a:moveTo>
                      <a:pt x="1661024" y="3322807"/>
                    </a:moveTo>
                    <a:cubicBezTo>
                      <a:pt x="2578370" y="3322807"/>
                      <a:pt x="3322049" y="2578959"/>
                      <a:pt x="3322049" y="1661404"/>
                    </a:cubicBezTo>
                    <a:cubicBezTo>
                      <a:pt x="3322049" y="743848"/>
                      <a:pt x="2578370" y="0"/>
                      <a:pt x="1661024" y="0"/>
                    </a:cubicBezTo>
                    <a:cubicBezTo>
                      <a:pt x="743679" y="0"/>
                      <a:pt x="0" y="743848"/>
                      <a:pt x="0" y="1661404"/>
                    </a:cubicBezTo>
                    <a:cubicBezTo>
                      <a:pt x="0" y="2578959"/>
                      <a:pt x="743679" y="3322807"/>
                      <a:pt x="1661024" y="3322807"/>
                    </a:cubicBezTo>
                  </a:path>
                </a:pathLst>
              </a:custGeom>
              <a:solidFill>
                <a:srgbClr val="FFFFFF"/>
              </a:solidFill>
              <a:ln w="0"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58595B"/>
                  </a:solidFill>
                  <a:effectLst/>
                  <a:uLnTx/>
                  <a:uFillTx/>
                  <a:latin typeface="Calibri" panose="020F0502020204030204" pitchFamily="34" charset="0"/>
                  <a:ea typeface="+mn-ea"/>
                  <a:cs typeface="+mn-cs"/>
                </a:endParaRPr>
              </a:p>
            </p:txBody>
          </p:sp>
          <p:pic>
            <p:nvPicPr>
              <p:cNvPr id="1186" name="Picture 1185" descr="A gold and green text on a black background&#10;&#10;Description automatically generated">
                <a:extLst>
                  <a:ext uri="{FF2B5EF4-FFF2-40B4-BE49-F238E27FC236}">
                    <a16:creationId xmlns:a16="http://schemas.microsoft.com/office/drawing/2014/main" id="{102DEAAD-D61C-A6F0-ECE4-C5F13180BFA0}"/>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15671" t="15671" r="15671" b="15671"/>
              <a:stretch/>
            </p:blipFill>
            <p:spPr>
              <a:xfrm>
                <a:off x="4924902" y="2515845"/>
                <a:ext cx="2342196" cy="1963218"/>
              </a:xfrm>
              <a:prstGeom prst="rect">
                <a:avLst/>
              </a:prstGeom>
            </p:spPr>
          </p:pic>
        </p:grpSp>
        <p:pic>
          <p:nvPicPr>
            <p:cNvPr id="1187" name="Picture 1186" descr="A black background with white text&#10;&#10;Description automatically generated">
              <a:extLst>
                <a:ext uri="{FF2B5EF4-FFF2-40B4-BE49-F238E27FC236}">
                  <a16:creationId xmlns:a16="http://schemas.microsoft.com/office/drawing/2014/main" id="{26AE4FC6-74AD-68F5-DB02-0310B02A2BC9}"/>
                </a:ext>
              </a:extLst>
            </p:cNvPr>
            <p:cNvPicPr>
              <a:picLocks noChangeAspect="1"/>
            </p:cNvPicPr>
            <p:nvPr/>
          </p:nvPicPr>
          <p:blipFill>
            <a:blip r:embed="rId13"/>
            <a:stretch>
              <a:fillRect/>
            </a:stretch>
          </p:blipFill>
          <p:spPr>
            <a:xfrm>
              <a:off x="4184887" y="1717398"/>
              <a:ext cx="3860800" cy="3873500"/>
            </a:xfrm>
            <a:prstGeom prst="rect">
              <a:avLst/>
            </a:prstGeom>
          </p:spPr>
        </p:pic>
        <p:pic>
          <p:nvPicPr>
            <p:cNvPr id="7" name="Graphic 6">
              <a:extLst>
                <a:ext uri="{FF2B5EF4-FFF2-40B4-BE49-F238E27FC236}">
                  <a16:creationId xmlns:a16="http://schemas.microsoft.com/office/drawing/2014/main" id="{F254089F-381C-CD9B-033A-CEEDC69FD6D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5807" y="1876187"/>
              <a:ext cx="1083821" cy="1083821"/>
            </a:xfrm>
            <a:prstGeom prst="rect">
              <a:avLst/>
            </a:prstGeom>
          </p:spPr>
        </p:pic>
      </p:grpSp>
    </p:spTree>
    <p:extLst>
      <p:ext uri="{BB962C8B-B14F-4D97-AF65-F5344CB8AC3E}">
        <p14:creationId xmlns:p14="http://schemas.microsoft.com/office/powerpoint/2010/main" val="2915152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17"/>
                                        </p:tgtEl>
                                        <p:attrNameLst>
                                          <p:attrName>style.visibility</p:attrName>
                                        </p:attrNameLst>
                                      </p:cBhvr>
                                      <p:to>
                                        <p:strVal val="visible"/>
                                      </p:to>
                                    </p:set>
                                    <p:animEffect transition="in" filter="fade">
                                      <p:cBhvr>
                                        <p:cTn id="7" dur="500"/>
                                        <p:tgtEl>
                                          <p:spTgt spid="2117"/>
                                        </p:tgtEl>
                                      </p:cBhvr>
                                    </p:animEffect>
                                    <p:anim calcmode="lin" valueType="num">
                                      <p:cBhvr>
                                        <p:cTn id="8" dur="500" fill="hold"/>
                                        <p:tgtEl>
                                          <p:spTgt spid="2117"/>
                                        </p:tgtEl>
                                        <p:attrNameLst>
                                          <p:attrName>ppt_x</p:attrName>
                                        </p:attrNameLst>
                                      </p:cBhvr>
                                      <p:tavLst>
                                        <p:tav tm="0">
                                          <p:val>
                                            <p:strVal val="#ppt_x"/>
                                          </p:val>
                                        </p:tav>
                                        <p:tav tm="100000">
                                          <p:val>
                                            <p:strVal val="#ppt_x"/>
                                          </p:val>
                                        </p:tav>
                                      </p:tavLst>
                                    </p:anim>
                                    <p:anim calcmode="lin" valueType="num">
                                      <p:cBhvr>
                                        <p:cTn id="9" dur="500" fill="hold"/>
                                        <p:tgtEl>
                                          <p:spTgt spid="21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C0E0D3-7BF5-4910-7834-BBC69CBFE1DF}"/>
              </a:ext>
            </a:extLst>
          </p:cNvPr>
          <p:cNvSpPr/>
          <p:nvPr/>
        </p:nvSpPr>
        <p:spPr>
          <a:xfrm>
            <a:off x="0" y="1"/>
            <a:ext cx="12192000" cy="5913438"/>
          </a:xfrm>
          <a:prstGeom prst="rect">
            <a:avLst/>
          </a:prstGeom>
          <a:gradFill flip="none" rotWithShape="1">
            <a:gsLst>
              <a:gs pos="50000">
                <a:srgbClr val="477DC7"/>
              </a:gs>
              <a:gs pos="0">
                <a:srgbClr val="355CA6"/>
              </a:gs>
              <a:gs pos="100000">
                <a:srgbClr val="355CA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ndParaRPr>
          </a:p>
        </p:txBody>
      </p:sp>
      <p:sp>
        <p:nvSpPr>
          <p:cNvPr id="2134" name="Freeform 6">
            <a:extLst>
              <a:ext uri="{FF2B5EF4-FFF2-40B4-BE49-F238E27FC236}">
                <a16:creationId xmlns:a16="http://schemas.microsoft.com/office/drawing/2014/main" id="{B100885D-0EB4-6785-E9C4-EABF3C4BCFAB}"/>
              </a:ext>
            </a:extLst>
          </p:cNvPr>
          <p:cNvSpPr>
            <a:spLocks noEditPoints="1"/>
          </p:cNvSpPr>
          <p:nvPr/>
        </p:nvSpPr>
        <p:spPr bwMode="auto">
          <a:xfrm>
            <a:off x="0" y="1"/>
            <a:ext cx="5005272" cy="5913438"/>
          </a:xfrm>
          <a:custGeom>
            <a:avLst/>
            <a:gdLst>
              <a:gd name="T0" fmla="*/ 873 w 1207"/>
              <a:gd name="T1" fmla="*/ 1354 h 1426"/>
              <a:gd name="T2" fmla="*/ 745 w 1207"/>
              <a:gd name="T3" fmla="*/ 1416 h 1426"/>
              <a:gd name="T4" fmla="*/ 581 w 1207"/>
              <a:gd name="T5" fmla="*/ 1376 h 1426"/>
              <a:gd name="T6" fmla="*/ 479 w 1207"/>
              <a:gd name="T7" fmla="*/ 1257 h 1426"/>
              <a:gd name="T8" fmla="*/ 423 w 1207"/>
              <a:gd name="T9" fmla="*/ 1087 h 1426"/>
              <a:gd name="T10" fmla="*/ 433 w 1207"/>
              <a:gd name="T11" fmla="*/ 773 h 1426"/>
              <a:gd name="T12" fmla="*/ 505 w 1207"/>
              <a:gd name="T13" fmla="*/ 599 h 1426"/>
              <a:gd name="T14" fmla="*/ 639 w 1207"/>
              <a:gd name="T15" fmla="*/ 453 h 1426"/>
              <a:gd name="T16" fmla="*/ 817 w 1207"/>
              <a:gd name="T17" fmla="*/ 364 h 1426"/>
              <a:gd name="T18" fmla="*/ 955 w 1207"/>
              <a:gd name="T19" fmla="*/ 292 h 1426"/>
              <a:gd name="T20" fmla="*/ 1069 w 1207"/>
              <a:gd name="T21" fmla="*/ 150 h 1426"/>
              <a:gd name="T22" fmla="*/ 1143 w 1207"/>
              <a:gd name="T23" fmla="*/ 54 h 1426"/>
              <a:gd name="T24" fmla="*/ 1181 w 1207"/>
              <a:gd name="T25" fmla="*/ 152 h 1426"/>
              <a:gd name="T26" fmla="*/ 1177 w 1207"/>
              <a:gd name="T27" fmla="*/ 276 h 1426"/>
              <a:gd name="T28" fmla="*/ 1135 w 1207"/>
              <a:gd name="T29" fmla="*/ 372 h 1426"/>
              <a:gd name="T30" fmla="*/ 1041 w 1207"/>
              <a:gd name="T31" fmla="*/ 455 h 1426"/>
              <a:gd name="T32" fmla="*/ 923 w 1207"/>
              <a:gd name="T33" fmla="*/ 491 h 1426"/>
              <a:gd name="T34" fmla="*/ 845 w 1207"/>
              <a:gd name="T35" fmla="*/ 491 h 1426"/>
              <a:gd name="T36" fmla="*/ 1029 w 1207"/>
              <a:gd name="T37" fmla="*/ 513 h 1426"/>
              <a:gd name="T38" fmla="*/ 1141 w 1207"/>
              <a:gd name="T39" fmla="*/ 447 h 1426"/>
              <a:gd name="T40" fmla="*/ 1201 w 1207"/>
              <a:gd name="T41" fmla="*/ 370 h 1426"/>
              <a:gd name="T42" fmla="*/ 1201 w 1207"/>
              <a:gd name="T43" fmla="*/ 473 h 1426"/>
              <a:gd name="T44" fmla="*/ 1147 w 1207"/>
              <a:gd name="T45" fmla="*/ 581 h 1426"/>
              <a:gd name="T46" fmla="*/ 1065 w 1207"/>
              <a:gd name="T47" fmla="*/ 643 h 1426"/>
              <a:gd name="T48" fmla="*/ 935 w 1207"/>
              <a:gd name="T49" fmla="*/ 665 h 1426"/>
              <a:gd name="T50" fmla="*/ 807 w 1207"/>
              <a:gd name="T51" fmla="*/ 627 h 1426"/>
              <a:gd name="T52" fmla="*/ 759 w 1207"/>
              <a:gd name="T53" fmla="*/ 597 h 1426"/>
              <a:gd name="T54" fmla="*/ 841 w 1207"/>
              <a:gd name="T55" fmla="*/ 705 h 1426"/>
              <a:gd name="T56" fmla="*/ 961 w 1207"/>
              <a:gd name="T57" fmla="*/ 751 h 1426"/>
              <a:gd name="T58" fmla="*/ 1113 w 1207"/>
              <a:gd name="T59" fmla="*/ 719 h 1426"/>
              <a:gd name="T60" fmla="*/ 1173 w 1207"/>
              <a:gd name="T61" fmla="*/ 685 h 1426"/>
              <a:gd name="T62" fmla="*/ 1147 w 1207"/>
              <a:gd name="T63" fmla="*/ 797 h 1426"/>
              <a:gd name="T64" fmla="*/ 1067 w 1207"/>
              <a:gd name="T65" fmla="*/ 899 h 1426"/>
              <a:gd name="T66" fmla="*/ 947 w 1207"/>
              <a:gd name="T67" fmla="*/ 929 h 1426"/>
              <a:gd name="T68" fmla="*/ 791 w 1207"/>
              <a:gd name="T69" fmla="*/ 887 h 1426"/>
              <a:gd name="T70" fmla="*/ 671 w 1207"/>
              <a:gd name="T71" fmla="*/ 741 h 1426"/>
              <a:gd name="T72" fmla="*/ 657 w 1207"/>
              <a:gd name="T73" fmla="*/ 751 h 1426"/>
              <a:gd name="T74" fmla="*/ 693 w 1207"/>
              <a:gd name="T75" fmla="*/ 859 h 1426"/>
              <a:gd name="T76" fmla="*/ 815 w 1207"/>
              <a:gd name="T77" fmla="*/ 985 h 1426"/>
              <a:gd name="T78" fmla="*/ 1025 w 1207"/>
              <a:gd name="T79" fmla="*/ 1035 h 1426"/>
              <a:gd name="T80" fmla="*/ 1063 w 1207"/>
              <a:gd name="T81" fmla="*/ 1077 h 1426"/>
              <a:gd name="T82" fmla="*/ 947 w 1207"/>
              <a:gd name="T83" fmla="*/ 1151 h 1426"/>
              <a:gd name="T84" fmla="*/ 807 w 1207"/>
              <a:gd name="T85" fmla="*/ 1165 h 1426"/>
              <a:gd name="T86" fmla="*/ 697 w 1207"/>
              <a:gd name="T87" fmla="*/ 1125 h 1426"/>
              <a:gd name="T88" fmla="*/ 593 w 1207"/>
              <a:gd name="T89" fmla="*/ 1027 h 1426"/>
              <a:gd name="T90" fmla="*/ 551 w 1207"/>
              <a:gd name="T91" fmla="*/ 887 h 1426"/>
              <a:gd name="T92" fmla="*/ 559 w 1207"/>
              <a:gd name="T93" fmla="*/ 1001 h 1426"/>
              <a:gd name="T94" fmla="*/ 627 w 1207"/>
              <a:gd name="T95" fmla="*/ 1163 h 1426"/>
              <a:gd name="T96" fmla="*/ 733 w 1207"/>
              <a:gd name="T97" fmla="*/ 1247 h 1426"/>
              <a:gd name="T98" fmla="*/ 863 w 1207"/>
              <a:gd name="T99" fmla="*/ 1271 h 1426"/>
              <a:gd name="T100" fmla="*/ 533 w 1207"/>
              <a:gd name="T101" fmla="*/ 1400 h 1426"/>
              <a:gd name="T102" fmla="*/ 415 w 1207"/>
              <a:gd name="T103" fmla="*/ 1227 h 1426"/>
              <a:gd name="T104" fmla="*/ 371 w 1207"/>
              <a:gd name="T105" fmla="*/ 1023 h 1426"/>
              <a:gd name="T106" fmla="*/ 362 w 1207"/>
              <a:gd name="T107" fmla="*/ 997 h 1426"/>
              <a:gd name="T108" fmla="*/ 274 w 1207"/>
              <a:gd name="T109" fmla="*/ 1223 h 1426"/>
              <a:gd name="T110" fmla="*/ 90 w 1207"/>
              <a:gd name="T111" fmla="*/ 1388 h 1426"/>
              <a:gd name="T112" fmla="*/ 136 w 1207"/>
              <a:gd name="T113" fmla="*/ 1422 h 1426"/>
              <a:gd name="T114" fmla="*/ 280 w 1207"/>
              <a:gd name="T115" fmla="*/ 1374 h 1426"/>
              <a:gd name="T116" fmla="*/ 352 w 1207"/>
              <a:gd name="T117" fmla="*/ 1243 h 1426"/>
              <a:gd name="T118" fmla="*/ 373 w 1207"/>
              <a:gd name="T119" fmla="*/ 1338 h 1426"/>
              <a:gd name="T120" fmla="*/ 451 w 1207"/>
              <a:gd name="T121" fmla="*/ 141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7" h="1426">
                <a:moveTo>
                  <a:pt x="931" y="1255"/>
                </a:moveTo>
                <a:lnTo>
                  <a:pt x="931" y="1255"/>
                </a:lnTo>
                <a:lnTo>
                  <a:pt x="921" y="1283"/>
                </a:lnTo>
                <a:lnTo>
                  <a:pt x="909" y="1308"/>
                </a:lnTo>
                <a:lnTo>
                  <a:pt x="893" y="1332"/>
                </a:lnTo>
                <a:lnTo>
                  <a:pt x="873" y="1354"/>
                </a:lnTo>
                <a:lnTo>
                  <a:pt x="851" y="1372"/>
                </a:lnTo>
                <a:lnTo>
                  <a:pt x="827" y="1388"/>
                </a:lnTo>
                <a:lnTo>
                  <a:pt x="801" y="1400"/>
                </a:lnTo>
                <a:lnTo>
                  <a:pt x="773" y="1410"/>
                </a:lnTo>
                <a:lnTo>
                  <a:pt x="773" y="1410"/>
                </a:lnTo>
                <a:lnTo>
                  <a:pt x="745" y="1416"/>
                </a:lnTo>
                <a:lnTo>
                  <a:pt x="717" y="1418"/>
                </a:lnTo>
                <a:lnTo>
                  <a:pt x="687" y="1416"/>
                </a:lnTo>
                <a:lnTo>
                  <a:pt x="659" y="1412"/>
                </a:lnTo>
                <a:lnTo>
                  <a:pt x="633" y="1404"/>
                </a:lnTo>
                <a:lnTo>
                  <a:pt x="607" y="1390"/>
                </a:lnTo>
                <a:lnTo>
                  <a:pt x="581" y="1376"/>
                </a:lnTo>
                <a:lnTo>
                  <a:pt x="559" y="1356"/>
                </a:lnTo>
                <a:lnTo>
                  <a:pt x="559" y="1356"/>
                </a:lnTo>
                <a:lnTo>
                  <a:pt x="537" y="1334"/>
                </a:lnTo>
                <a:lnTo>
                  <a:pt x="515" y="1310"/>
                </a:lnTo>
                <a:lnTo>
                  <a:pt x="497" y="1285"/>
                </a:lnTo>
                <a:lnTo>
                  <a:pt x="479" y="1257"/>
                </a:lnTo>
                <a:lnTo>
                  <a:pt x="465" y="1229"/>
                </a:lnTo>
                <a:lnTo>
                  <a:pt x="453" y="1199"/>
                </a:lnTo>
                <a:lnTo>
                  <a:pt x="441" y="1169"/>
                </a:lnTo>
                <a:lnTo>
                  <a:pt x="433" y="1139"/>
                </a:lnTo>
                <a:lnTo>
                  <a:pt x="433" y="1139"/>
                </a:lnTo>
                <a:lnTo>
                  <a:pt x="423" y="1087"/>
                </a:lnTo>
                <a:lnTo>
                  <a:pt x="415" y="1033"/>
                </a:lnTo>
                <a:lnTo>
                  <a:pt x="411" y="981"/>
                </a:lnTo>
                <a:lnTo>
                  <a:pt x="411" y="929"/>
                </a:lnTo>
                <a:lnTo>
                  <a:pt x="415" y="877"/>
                </a:lnTo>
                <a:lnTo>
                  <a:pt x="423" y="825"/>
                </a:lnTo>
                <a:lnTo>
                  <a:pt x="433" y="773"/>
                </a:lnTo>
                <a:lnTo>
                  <a:pt x="447" y="721"/>
                </a:lnTo>
                <a:lnTo>
                  <a:pt x="447" y="721"/>
                </a:lnTo>
                <a:lnTo>
                  <a:pt x="459" y="689"/>
                </a:lnTo>
                <a:lnTo>
                  <a:pt x="473" y="659"/>
                </a:lnTo>
                <a:lnTo>
                  <a:pt x="487" y="629"/>
                </a:lnTo>
                <a:lnTo>
                  <a:pt x="505" y="599"/>
                </a:lnTo>
                <a:lnTo>
                  <a:pt x="523" y="571"/>
                </a:lnTo>
                <a:lnTo>
                  <a:pt x="543" y="545"/>
                </a:lnTo>
                <a:lnTo>
                  <a:pt x="565" y="519"/>
                </a:lnTo>
                <a:lnTo>
                  <a:pt x="587" y="495"/>
                </a:lnTo>
                <a:lnTo>
                  <a:pt x="613" y="473"/>
                </a:lnTo>
                <a:lnTo>
                  <a:pt x="639" y="453"/>
                </a:lnTo>
                <a:lnTo>
                  <a:pt x="665" y="433"/>
                </a:lnTo>
                <a:lnTo>
                  <a:pt x="693" y="416"/>
                </a:lnTo>
                <a:lnTo>
                  <a:pt x="723" y="400"/>
                </a:lnTo>
                <a:lnTo>
                  <a:pt x="753" y="386"/>
                </a:lnTo>
                <a:lnTo>
                  <a:pt x="785" y="374"/>
                </a:lnTo>
                <a:lnTo>
                  <a:pt x="817" y="364"/>
                </a:lnTo>
                <a:lnTo>
                  <a:pt x="817" y="364"/>
                </a:lnTo>
                <a:lnTo>
                  <a:pt x="847" y="354"/>
                </a:lnTo>
                <a:lnTo>
                  <a:pt x="877" y="342"/>
                </a:lnTo>
                <a:lnTo>
                  <a:pt x="905" y="328"/>
                </a:lnTo>
                <a:lnTo>
                  <a:pt x="931" y="310"/>
                </a:lnTo>
                <a:lnTo>
                  <a:pt x="955" y="292"/>
                </a:lnTo>
                <a:lnTo>
                  <a:pt x="979" y="272"/>
                </a:lnTo>
                <a:lnTo>
                  <a:pt x="1001" y="252"/>
                </a:lnTo>
                <a:lnTo>
                  <a:pt x="1021" y="228"/>
                </a:lnTo>
                <a:lnTo>
                  <a:pt x="1039" y="204"/>
                </a:lnTo>
                <a:lnTo>
                  <a:pt x="1055" y="178"/>
                </a:lnTo>
                <a:lnTo>
                  <a:pt x="1069" y="150"/>
                </a:lnTo>
                <a:lnTo>
                  <a:pt x="1081" y="122"/>
                </a:lnTo>
                <a:lnTo>
                  <a:pt x="1091" y="92"/>
                </a:lnTo>
                <a:lnTo>
                  <a:pt x="1099" y="62"/>
                </a:lnTo>
                <a:lnTo>
                  <a:pt x="1105" y="32"/>
                </a:lnTo>
                <a:lnTo>
                  <a:pt x="1109" y="0"/>
                </a:lnTo>
                <a:lnTo>
                  <a:pt x="1143" y="54"/>
                </a:lnTo>
                <a:lnTo>
                  <a:pt x="1143" y="54"/>
                </a:lnTo>
                <a:lnTo>
                  <a:pt x="1153" y="74"/>
                </a:lnTo>
                <a:lnTo>
                  <a:pt x="1163" y="92"/>
                </a:lnTo>
                <a:lnTo>
                  <a:pt x="1169" y="112"/>
                </a:lnTo>
                <a:lnTo>
                  <a:pt x="1177" y="132"/>
                </a:lnTo>
                <a:lnTo>
                  <a:pt x="1181" y="152"/>
                </a:lnTo>
                <a:lnTo>
                  <a:pt x="1183" y="172"/>
                </a:lnTo>
                <a:lnTo>
                  <a:pt x="1185" y="194"/>
                </a:lnTo>
                <a:lnTo>
                  <a:pt x="1185" y="214"/>
                </a:lnTo>
                <a:lnTo>
                  <a:pt x="1185" y="236"/>
                </a:lnTo>
                <a:lnTo>
                  <a:pt x="1181" y="256"/>
                </a:lnTo>
                <a:lnTo>
                  <a:pt x="1177" y="276"/>
                </a:lnTo>
                <a:lnTo>
                  <a:pt x="1171" y="296"/>
                </a:lnTo>
                <a:lnTo>
                  <a:pt x="1165" y="316"/>
                </a:lnTo>
                <a:lnTo>
                  <a:pt x="1155" y="334"/>
                </a:lnTo>
                <a:lnTo>
                  <a:pt x="1145" y="354"/>
                </a:lnTo>
                <a:lnTo>
                  <a:pt x="1135" y="372"/>
                </a:lnTo>
                <a:lnTo>
                  <a:pt x="1135" y="372"/>
                </a:lnTo>
                <a:lnTo>
                  <a:pt x="1121" y="388"/>
                </a:lnTo>
                <a:lnTo>
                  <a:pt x="1107" y="404"/>
                </a:lnTo>
                <a:lnTo>
                  <a:pt x="1093" y="420"/>
                </a:lnTo>
                <a:lnTo>
                  <a:pt x="1077" y="432"/>
                </a:lnTo>
                <a:lnTo>
                  <a:pt x="1059" y="443"/>
                </a:lnTo>
                <a:lnTo>
                  <a:pt x="1041" y="455"/>
                </a:lnTo>
                <a:lnTo>
                  <a:pt x="1023" y="465"/>
                </a:lnTo>
                <a:lnTo>
                  <a:pt x="1005" y="473"/>
                </a:lnTo>
                <a:lnTo>
                  <a:pt x="985" y="479"/>
                </a:lnTo>
                <a:lnTo>
                  <a:pt x="965" y="485"/>
                </a:lnTo>
                <a:lnTo>
                  <a:pt x="945" y="489"/>
                </a:lnTo>
                <a:lnTo>
                  <a:pt x="923" y="491"/>
                </a:lnTo>
                <a:lnTo>
                  <a:pt x="903" y="493"/>
                </a:lnTo>
                <a:lnTo>
                  <a:pt x="881" y="493"/>
                </a:lnTo>
                <a:lnTo>
                  <a:pt x="861" y="491"/>
                </a:lnTo>
                <a:lnTo>
                  <a:pt x="839" y="487"/>
                </a:lnTo>
                <a:lnTo>
                  <a:pt x="845" y="491"/>
                </a:lnTo>
                <a:lnTo>
                  <a:pt x="845" y="491"/>
                </a:lnTo>
                <a:lnTo>
                  <a:pt x="875" y="505"/>
                </a:lnTo>
                <a:lnTo>
                  <a:pt x="905" y="513"/>
                </a:lnTo>
                <a:lnTo>
                  <a:pt x="935" y="519"/>
                </a:lnTo>
                <a:lnTo>
                  <a:pt x="967" y="521"/>
                </a:lnTo>
                <a:lnTo>
                  <a:pt x="999" y="519"/>
                </a:lnTo>
                <a:lnTo>
                  <a:pt x="1029" y="513"/>
                </a:lnTo>
                <a:lnTo>
                  <a:pt x="1059" y="503"/>
                </a:lnTo>
                <a:lnTo>
                  <a:pt x="1087" y="489"/>
                </a:lnTo>
                <a:lnTo>
                  <a:pt x="1087" y="489"/>
                </a:lnTo>
                <a:lnTo>
                  <a:pt x="1107" y="475"/>
                </a:lnTo>
                <a:lnTo>
                  <a:pt x="1125" y="461"/>
                </a:lnTo>
                <a:lnTo>
                  <a:pt x="1141" y="447"/>
                </a:lnTo>
                <a:lnTo>
                  <a:pt x="1155" y="430"/>
                </a:lnTo>
                <a:lnTo>
                  <a:pt x="1169" y="412"/>
                </a:lnTo>
                <a:lnTo>
                  <a:pt x="1181" y="392"/>
                </a:lnTo>
                <a:lnTo>
                  <a:pt x="1191" y="372"/>
                </a:lnTo>
                <a:lnTo>
                  <a:pt x="1199" y="352"/>
                </a:lnTo>
                <a:lnTo>
                  <a:pt x="1201" y="370"/>
                </a:lnTo>
                <a:lnTo>
                  <a:pt x="1201" y="370"/>
                </a:lnTo>
                <a:lnTo>
                  <a:pt x="1205" y="390"/>
                </a:lnTo>
                <a:lnTo>
                  <a:pt x="1207" y="412"/>
                </a:lnTo>
                <a:lnTo>
                  <a:pt x="1207" y="432"/>
                </a:lnTo>
                <a:lnTo>
                  <a:pt x="1205" y="453"/>
                </a:lnTo>
                <a:lnTo>
                  <a:pt x="1201" y="473"/>
                </a:lnTo>
                <a:lnTo>
                  <a:pt x="1197" y="493"/>
                </a:lnTo>
                <a:lnTo>
                  <a:pt x="1189" y="511"/>
                </a:lnTo>
                <a:lnTo>
                  <a:pt x="1181" y="529"/>
                </a:lnTo>
                <a:lnTo>
                  <a:pt x="1171" y="547"/>
                </a:lnTo>
                <a:lnTo>
                  <a:pt x="1161" y="565"/>
                </a:lnTo>
                <a:lnTo>
                  <a:pt x="1147" y="581"/>
                </a:lnTo>
                <a:lnTo>
                  <a:pt x="1133" y="595"/>
                </a:lnTo>
                <a:lnTo>
                  <a:pt x="1119" y="609"/>
                </a:lnTo>
                <a:lnTo>
                  <a:pt x="1101" y="623"/>
                </a:lnTo>
                <a:lnTo>
                  <a:pt x="1085" y="633"/>
                </a:lnTo>
                <a:lnTo>
                  <a:pt x="1065" y="643"/>
                </a:lnTo>
                <a:lnTo>
                  <a:pt x="1065" y="643"/>
                </a:lnTo>
                <a:lnTo>
                  <a:pt x="1045" y="653"/>
                </a:lnTo>
                <a:lnTo>
                  <a:pt x="1025" y="659"/>
                </a:lnTo>
                <a:lnTo>
                  <a:pt x="1003" y="663"/>
                </a:lnTo>
                <a:lnTo>
                  <a:pt x="979" y="665"/>
                </a:lnTo>
                <a:lnTo>
                  <a:pt x="957" y="665"/>
                </a:lnTo>
                <a:lnTo>
                  <a:pt x="935" y="665"/>
                </a:lnTo>
                <a:lnTo>
                  <a:pt x="911" y="663"/>
                </a:lnTo>
                <a:lnTo>
                  <a:pt x="889" y="657"/>
                </a:lnTo>
                <a:lnTo>
                  <a:pt x="867" y="653"/>
                </a:lnTo>
                <a:lnTo>
                  <a:pt x="845" y="645"/>
                </a:lnTo>
                <a:lnTo>
                  <a:pt x="825" y="637"/>
                </a:lnTo>
                <a:lnTo>
                  <a:pt x="807" y="627"/>
                </a:lnTo>
                <a:lnTo>
                  <a:pt x="791" y="615"/>
                </a:lnTo>
                <a:lnTo>
                  <a:pt x="775" y="603"/>
                </a:lnTo>
                <a:lnTo>
                  <a:pt x="761" y="591"/>
                </a:lnTo>
                <a:lnTo>
                  <a:pt x="751" y="575"/>
                </a:lnTo>
                <a:lnTo>
                  <a:pt x="751" y="575"/>
                </a:lnTo>
                <a:lnTo>
                  <a:pt x="759" y="597"/>
                </a:lnTo>
                <a:lnTo>
                  <a:pt x="769" y="621"/>
                </a:lnTo>
                <a:lnTo>
                  <a:pt x="787" y="649"/>
                </a:lnTo>
                <a:lnTo>
                  <a:pt x="799" y="663"/>
                </a:lnTo>
                <a:lnTo>
                  <a:pt x="811" y="679"/>
                </a:lnTo>
                <a:lnTo>
                  <a:pt x="825" y="693"/>
                </a:lnTo>
                <a:lnTo>
                  <a:pt x="841" y="705"/>
                </a:lnTo>
                <a:lnTo>
                  <a:pt x="861" y="719"/>
                </a:lnTo>
                <a:lnTo>
                  <a:pt x="881" y="729"/>
                </a:lnTo>
                <a:lnTo>
                  <a:pt x="903" y="739"/>
                </a:lnTo>
                <a:lnTo>
                  <a:pt x="929" y="745"/>
                </a:lnTo>
                <a:lnTo>
                  <a:pt x="929" y="745"/>
                </a:lnTo>
                <a:lnTo>
                  <a:pt x="961" y="751"/>
                </a:lnTo>
                <a:lnTo>
                  <a:pt x="995" y="751"/>
                </a:lnTo>
                <a:lnTo>
                  <a:pt x="1031" y="747"/>
                </a:lnTo>
                <a:lnTo>
                  <a:pt x="1065" y="739"/>
                </a:lnTo>
                <a:lnTo>
                  <a:pt x="1081" y="733"/>
                </a:lnTo>
                <a:lnTo>
                  <a:pt x="1097" y="727"/>
                </a:lnTo>
                <a:lnTo>
                  <a:pt x="1113" y="719"/>
                </a:lnTo>
                <a:lnTo>
                  <a:pt x="1127" y="709"/>
                </a:lnTo>
                <a:lnTo>
                  <a:pt x="1141" y="699"/>
                </a:lnTo>
                <a:lnTo>
                  <a:pt x="1153" y="687"/>
                </a:lnTo>
                <a:lnTo>
                  <a:pt x="1163" y="673"/>
                </a:lnTo>
                <a:lnTo>
                  <a:pt x="1173" y="659"/>
                </a:lnTo>
                <a:lnTo>
                  <a:pt x="1173" y="685"/>
                </a:lnTo>
                <a:lnTo>
                  <a:pt x="1173" y="685"/>
                </a:lnTo>
                <a:lnTo>
                  <a:pt x="1171" y="705"/>
                </a:lnTo>
                <a:lnTo>
                  <a:pt x="1169" y="725"/>
                </a:lnTo>
                <a:lnTo>
                  <a:pt x="1165" y="743"/>
                </a:lnTo>
                <a:lnTo>
                  <a:pt x="1161" y="763"/>
                </a:lnTo>
                <a:lnTo>
                  <a:pt x="1147" y="797"/>
                </a:lnTo>
                <a:lnTo>
                  <a:pt x="1131" y="829"/>
                </a:lnTo>
                <a:lnTo>
                  <a:pt x="1113" y="857"/>
                </a:lnTo>
                <a:lnTo>
                  <a:pt x="1103" y="869"/>
                </a:lnTo>
                <a:lnTo>
                  <a:pt x="1091" y="879"/>
                </a:lnTo>
                <a:lnTo>
                  <a:pt x="1079" y="889"/>
                </a:lnTo>
                <a:lnTo>
                  <a:pt x="1067" y="899"/>
                </a:lnTo>
                <a:lnTo>
                  <a:pt x="1053" y="907"/>
                </a:lnTo>
                <a:lnTo>
                  <a:pt x="1039" y="913"/>
                </a:lnTo>
                <a:lnTo>
                  <a:pt x="1039" y="913"/>
                </a:lnTo>
                <a:lnTo>
                  <a:pt x="1011" y="921"/>
                </a:lnTo>
                <a:lnTo>
                  <a:pt x="979" y="927"/>
                </a:lnTo>
                <a:lnTo>
                  <a:pt x="947" y="929"/>
                </a:lnTo>
                <a:lnTo>
                  <a:pt x="913" y="927"/>
                </a:lnTo>
                <a:lnTo>
                  <a:pt x="879" y="921"/>
                </a:lnTo>
                <a:lnTo>
                  <a:pt x="847" y="913"/>
                </a:lnTo>
                <a:lnTo>
                  <a:pt x="817" y="901"/>
                </a:lnTo>
                <a:lnTo>
                  <a:pt x="791" y="887"/>
                </a:lnTo>
                <a:lnTo>
                  <a:pt x="791" y="887"/>
                </a:lnTo>
                <a:lnTo>
                  <a:pt x="761" y="865"/>
                </a:lnTo>
                <a:lnTo>
                  <a:pt x="735" y="841"/>
                </a:lnTo>
                <a:lnTo>
                  <a:pt x="715" y="817"/>
                </a:lnTo>
                <a:lnTo>
                  <a:pt x="695" y="793"/>
                </a:lnTo>
                <a:lnTo>
                  <a:pt x="681" y="767"/>
                </a:lnTo>
                <a:lnTo>
                  <a:pt x="671" y="741"/>
                </a:lnTo>
                <a:lnTo>
                  <a:pt x="663" y="715"/>
                </a:lnTo>
                <a:lnTo>
                  <a:pt x="657" y="689"/>
                </a:lnTo>
                <a:lnTo>
                  <a:pt x="657" y="713"/>
                </a:lnTo>
                <a:lnTo>
                  <a:pt x="657" y="713"/>
                </a:lnTo>
                <a:lnTo>
                  <a:pt x="657" y="731"/>
                </a:lnTo>
                <a:lnTo>
                  <a:pt x="657" y="751"/>
                </a:lnTo>
                <a:lnTo>
                  <a:pt x="661" y="771"/>
                </a:lnTo>
                <a:lnTo>
                  <a:pt x="665" y="789"/>
                </a:lnTo>
                <a:lnTo>
                  <a:pt x="669" y="807"/>
                </a:lnTo>
                <a:lnTo>
                  <a:pt x="677" y="825"/>
                </a:lnTo>
                <a:lnTo>
                  <a:pt x="683" y="843"/>
                </a:lnTo>
                <a:lnTo>
                  <a:pt x="693" y="859"/>
                </a:lnTo>
                <a:lnTo>
                  <a:pt x="713" y="891"/>
                </a:lnTo>
                <a:lnTo>
                  <a:pt x="739" y="921"/>
                </a:lnTo>
                <a:lnTo>
                  <a:pt x="767" y="949"/>
                </a:lnTo>
                <a:lnTo>
                  <a:pt x="799" y="975"/>
                </a:lnTo>
                <a:lnTo>
                  <a:pt x="799" y="975"/>
                </a:lnTo>
                <a:lnTo>
                  <a:pt x="815" y="985"/>
                </a:lnTo>
                <a:lnTo>
                  <a:pt x="831" y="995"/>
                </a:lnTo>
                <a:lnTo>
                  <a:pt x="867" y="1011"/>
                </a:lnTo>
                <a:lnTo>
                  <a:pt x="905" y="1023"/>
                </a:lnTo>
                <a:lnTo>
                  <a:pt x="945" y="1031"/>
                </a:lnTo>
                <a:lnTo>
                  <a:pt x="985" y="1035"/>
                </a:lnTo>
                <a:lnTo>
                  <a:pt x="1025" y="1035"/>
                </a:lnTo>
                <a:lnTo>
                  <a:pt x="1065" y="1031"/>
                </a:lnTo>
                <a:lnTo>
                  <a:pt x="1103" y="1021"/>
                </a:lnTo>
                <a:lnTo>
                  <a:pt x="1091" y="1039"/>
                </a:lnTo>
                <a:lnTo>
                  <a:pt x="1091" y="1039"/>
                </a:lnTo>
                <a:lnTo>
                  <a:pt x="1077" y="1059"/>
                </a:lnTo>
                <a:lnTo>
                  <a:pt x="1063" y="1077"/>
                </a:lnTo>
                <a:lnTo>
                  <a:pt x="1047" y="1093"/>
                </a:lnTo>
                <a:lnTo>
                  <a:pt x="1029" y="1107"/>
                </a:lnTo>
                <a:lnTo>
                  <a:pt x="1009" y="1121"/>
                </a:lnTo>
                <a:lnTo>
                  <a:pt x="989" y="1133"/>
                </a:lnTo>
                <a:lnTo>
                  <a:pt x="967" y="1143"/>
                </a:lnTo>
                <a:lnTo>
                  <a:pt x="947" y="1151"/>
                </a:lnTo>
                <a:lnTo>
                  <a:pt x="923" y="1157"/>
                </a:lnTo>
                <a:lnTo>
                  <a:pt x="901" y="1163"/>
                </a:lnTo>
                <a:lnTo>
                  <a:pt x="877" y="1165"/>
                </a:lnTo>
                <a:lnTo>
                  <a:pt x="853" y="1167"/>
                </a:lnTo>
                <a:lnTo>
                  <a:pt x="831" y="1167"/>
                </a:lnTo>
                <a:lnTo>
                  <a:pt x="807" y="1165"/>
                </a:lnTo>
                <a:lnTo>
                  <a:pt x="785" y="1159"/>
                </a:lnTo>
                <a:lnTo>
                  <a:pt x="761" y="1153"/>
                </a:lnTo>
                <a:lnTo>
                  <a:pt x="761" y="1153"/>
                </a:lnTo>
                <a:lnTo>
                  <a:pt x="739" y="1145"/>
                </a:lnTo>
                <a:lnTo>
                  <a:pt x="717" y="1135"/>
                </a:lnTo>
                <a:lnTo>
                  <a:pt x="697" y="1125"/>
                </a:lnTo>
                <a:lnTo>
                  <a:pt x="677" y="1111"/>
                </a:lnTo>
                <a:lnTo>
                  <a:pt x="657" y="1097"/>
                </a:lnTo>
                <a:lnTo>
                  <a:pt x="639" y="1081"/>
                </a:lnTo>
                <a:lnTo>
                  <a:pt x="623" y="1065"/>
                </a:lnTo>
                <a:lnTo>
                  <a:pt x="607" y="1047"/>
                </a:lnTo>
                <a:lnTo>
                  <a:pt x="593" y="1027"/>
                </a:lnTo>
                <a:lnTo>
                  <a:pt x="581" y="1007"/>
                </a:lnTo>
                <a:lnTo>
                  <a:pt x="571" y="985"/>
                </a:lnTo>
                <a:lnTo>
                  <a:pt x="563" y="961"/>
                </a:lnTo>
                <a:lnTo>
                  <a:pt x="557" y="937"/>
                </a:lnTo>
                <a:lnTo>
                  <a:pt x="553" y="913"/>
                </a:lnTo>
                <a:lnTo>
                  <a:pt x="551" y="887"/>
                </a:lnTo>
                <a:lnTo>
                  <a:pt x="551" y="861"/>
                </a:lnTo>
                <a:lnTo>
                  <a:pt x="551" y="861"/>
                </a:lnTo>
                <a:lnTo>
                  <a:pt x="551" y="895"/>
                </a:lnTo>
                <a:lnTo>
                  <a:pt x="551" y="929"/>
                </a:lnTo>
                <a:lnTo>
                  <a:pt x="553" y="965"/>
                </a:lnTo>
                <a:lnTo>
                  <a:pt x="559" y="1001"/>
                </a:lnTo>
                <a:lnTo>
                  <a:pt x="567" y="1039"/>
                </a:lnTo>
                <a:lnTo>
                  <a:pt x="579" y="1075"/>
                </a:lnTo>
                <a:lnTo>
                  <a:pt x="593" y="1109"/>
                </a:lnTo>
                <a:lnTo>
                  <a:pt x="613" y="1143"/>
                </a:lnTo>
                <a:lnTo>
                  <a:pt x="613" y="1143"/>
                </a:lnTo>
                <a:lnTo>
                  <a:pt x="627" y="1163"/>
                </a:lnTo>
                <a:lnTo>
                  <a:pt x="641" y="1181"/>
                </a:lnTo>
                <a:lnTo>
                  <a:pt x="657" y="1197"/>
                </a:lnTo>
                <a:lnTo>
                  <a:pt x="675" y="1211"/>
                </a:lnTo>
                <a:lnTo>
                  <a:pt x="693" y="1225"/>
                </a:lnTo>
                <a:lnTo>
                  <a:pt x="713" y="1237"/>
                </a:lnTo>
                <a:lnTo>
                  <a:pt x="733" y="1247"/>
                </a:lnTo>
                <a:lnTo>
                  <a:pt x="753" y="1257"/>
                </a:lnTo>
                <a:lnTo>
                  <a:pt x="775" y="1263"/>
                </a:lnTo>
                <a:lnTo>
                  <a:pt x="797" y="1267"/>
                </a:lnTo>
                <a:lnTo>
                  <a:pt x="819" y="1271"/>
                </a:lnTo>
                <a:lnTo>
                  <a:pt x="841" y="1273"/>
                </a:lnTo>
                <a:lnTo>
                  <a:pt x="863" y="1271"/>
                </a:lnTo>
                <a:lnTo>
                  <a:pt x="887" y="1269"/>
                </a:lnTo>
                <a:lnTo>
                  <a:pt x="909" y="1263"/>
                </a:lnTo>
                <a:lnTo>
                  <a:pt x="931" y="1255"/>
                </a:lnTo>
                <a:close/>
                <a:moveTo>
                  <a:pt x="557" y="1424"/>
                </a:moveTo>
                <a:lnTo>
                  <a:pt x="557" y="1424"/>
                </a:lnTo>
                <a:lnTo>
                  <a:pt x="533" y="1400"/>
                </a:lnTo>
                <a:lnTo>
                  <a:pt x="507" y="1374"/>
                </a:lnTo>
                <a:lnTo>
                  <a:pt x="485" y="1346"/>
                </a:lnTo>
                <a:lnTo>
                  <a:pt x="465" y="1318"/>
                </a:lnTo>
                <a:lnTo>
                  <a:pt x="447" y="1289"/>
                </a:lnTo>
                <a:lnTo>
                  <a:pt x="431" y="1257"/>
                </a:lnTo>
                <a:lnTo>
                  <a:pt x="415" y="1227"/>
                </a:lnTo>
                <a:lnTo>
                  <a:pt x="403" y="1193"/>
                </a:lnTo>
                <a:lnTo>
                  <a:pt x="393" y="1161"/>
                </a:lnTo>
                <a:lnTo>
                  <a:pt x="385" y="1127"/>
                </a:lnTo>
                <a:lnTo>
                  <a:pt x="377" y="1093"/>
                </a:lnTo>
                <a:lnTo>
                  <a:pt x="373" y="1057"/>
                </a:lnTo>
                <a:lnTo>
                  <a:pt x="371" y="1023"/>
                </a:lnTo>
                <a:lnTo>
                  <a:pt x="371" y="987"/>
                </a:lnTo>
                <a:lnTo>
                  <a:pt x="375" y="951"/>
                </a:lnTo>
                <a:lnTo>
                  <a:pt x="379" y="915"/>
                </a:lnTo>
                <a:lnTo>
                  <a:pt x="379" y="915"/>
                </a:lnTo>
                <a:lnTo>
                  <a:pt x="371" y="957"/>
                </a:lnTo>
                <a:lnTo>
                  <a:pt x="362" y="997"/>
                </a:lnTo>
                <a:lnTo>
                  <a:pt x="352" y="1037"/>
                </a:lnTo>
                <a:lnTo>
                  <a:pt x="340" y="1077"/>
                </a:lnTo>
                <a:lnTo>
                  <a:pt x="326" y="1115"/>
                </a:lnTo>
                <a:lnTo>
                  <a:pt x="312" y="1153"/>
                </a:lnTo>
                <a:lnTo>
                  <a:pt x="294" y="1189"/>
                </a:lnTo>
                <a:lnTo>
                  <a:pt x="274" y="1223"/>
                </a:lnTo>
                <a:lnTo>
                  <a:pt x="250" y="1255"/>
                </a:lnTo>
                <a:lnTo>
                  <a:pt x="224" y="1287"/>
                </a:lnTo>
                <a:lnTo>
                  <a:pt x="196" y="1314"/>
                </a:lnTo>
                <a:lnTo>
                  <a:pt x="164" y="1342"/>
                </a:lnTo>
                <a:lnTo>
                  <a:pt x="128" y="1366"/>
                </a:lnTo>
                <a:lnTo>
                  <a:pt x="90" y="1388"/>
                </a:lnTo>
                <a:lnTo>
                  <a:pt x="46" y="1408"/>
                </a:lnTo>
                <a:lnTo>
                  <a:pt x="0" y="1424"/>
                </a:lnTo>
                <a:lnTo>
                  <a:pt x="0" y="1424"/>
                </a:lnTo>
                <a:lnTo>
                  <a:pt x="72" y="1426"/>
                </a:lnTo>
                <a:lnTo>
                  <a:pt x="104" y="1426"/>
                </a:lnTo>
                <a:lnTo>
                  <a:pt x="136" y="1422"/>
                </a:lnTo>
                <a:lnTo>
                  <a:pt x="164" y="1420"/>
                </a:lnTo>
                <a:lnTo>
                  <a:pt x="192" y="1414"/>
                </a:lnTo>
                <a:lnTo>
                  <a:pt x="216" y="1406"/>
                </a:lnTo>
                <a:lnTo>
                  <a:pt x="240" y="1398"/>
                </a:lnTo>
                <a:lnTo>
                  <a:pt x="260" y="1386"/>
                </a:lnTo>
                <a:lnTo>
                  <a:pt x="280" y="1374"/>
                </a:lnTo>
                <a:lnTo>
                  <a:pt x="296" y="1358"/>
                </a:lnTo>
                <a:lnTo>
                  <a:pt x="312" y="1340"/>
                </a:lnTo>
                <a:lnTo>
                  <a:pt x="324" y="1320"/>
                </a:lnTo>
                <a:lnTo>
                  <a:pt x="336" y="1296"/>
                </a:lnTo>
                <a:lnTo>
                  <a:pt x="344" y="1271"/>
                </a:lnTo>
                <a:lnTo>
                  <a:pt x="352" y="1243"/>
                </a:lnTo>
                <a:lnTo>
                  <a:pt x="352" y="1243"/>
                </a:lnTo>
                <a:lnTo>
                  <a:pt x="352" y="1263"/>
                </a:lnTo>
                <a:lnTo>
                  <a:pt x="354" y="1285"/>
                </a:lnTo>
                <a:lnTo>
                  <a:pt x="358" y="1302"/>
                </a:lnTo>
                <a:lnTo>
                  <a:pt x="364" y="1320"/>
                </a:lnTo>
                <a:lnTo>
                  <a:pt x="373" y="1338"/>
                </a:lnTo>
                <a:lnTo>
                  <a:pt x="381" y="1354"/>
                </a:lnTo>
                <a:lnTo>
                  <a:pt x="393" y="1368"/>
                </a:lnTo>
                <a:lnTo>
                  <a:pt x="405" y="1382"/>
                </a:lnTo>
                <a:lnTo>
                  <a:pt x="419" y="1392"/>
                </a:lnTo>
                <a:lnTo>
                  <a:pt x="433" y="1402"/>
                </a:lnTo>
                <a:lnTo>
                  <a:pt x="451" y="1410"/>
                </a:lnTo>
                <a:lnTo>
                  <a:pt x="469" y="1418"/>
                </a:lnTo>
                <a:lnTo>
                  <a:pt x="489" y="1422"/>
                </a:lnTo>
                <a:lnTo>
                  <a:pt x="511" y="1424"/>
                </a:lnTo>
                <a:lnTo>
                  <a:pt x="533" y="1426"/>
                </a:lnTo>
                <a:lnTo>
                  <a:pt x="557" y="1424"/>
                </a:lnTo>
                <a:close/>
              </a:path>
            </a:pathLst>
          </a:custGeom>
          <a:solidFill>
            <a:srgbClr val="E1E2E4">
              <a:alpha val="10000"/>
            </a:srgbClr>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1119" name="Group 1118">
            <a:extLst>
              <a:ext uri="{FF2B5EF4-FFF2-40B4-BE49-F238E27FC236}">
                <a16:creationId xmlns:a16="http://schemas.microsoft.com/office/drawing/2014/main" id="{843D0943-DB55-5C35-1567-1EEAA3F9409A}"/>
              </a:ext>
            </a:extLst>
          </p:cNvPr>
          <p:cNvGrpSpPr>
            <a:grpSpLocks noChangeAspect="1"/>
          </p:cNvGrpSpPr>
          <p:nvPr/>
        </p:nvGrpSpPr>
        <p:grpSpPr>
          <a:xfrm>
            <a:off x="10636848" y="5945429"/>
            <a:ext cx="1324800" cy="669726"/>
            <a:chOff x="5982664" y="1463803"/>
            <a:chExt cx="5844352" cy="2954493"/>
          </a:xfrm>
        </p:grpSpPr>
        <p:sp>
          <p:nvSpPr>
            <p:cNvPr id="1120" name="Freeform: Shape 1119">
              <a:extLst>
                <a:ext uri="{FF2B5EF4-FFF2-40B4-BE49-F238E27FC236}">
                  <a16:creationId xmlns:a16="http://schemas.microsoft.com/office/drawing/2014/main" id="{DA39C43C-524E-0B35-CF78-8BF027277894}"/>
                </a:ext>
              </a:extLst>
            </p:cNvPr>
            <p:cNvSpPr/>
            <p:nvPr/>
          </p:nvSpPr>
          <p:spPr>
            <a:xfrm>
              <a:off x="5982664" y="2584795"/>
              <a:ext cx="3379456" cy="1359380"/>
            </a:xfrm>
            <a:custGeom>
              <a:avLst/>
              <a:gdLst>
                <a:gd name="connsiteX0" fmla="*/ 3379457 w 3379456"/>
                <a:gd name="connsiteY0" fmla="*/ 0 h 1359380"/>
                <a:gd name="connsiteX1" fmla="*/ 3151544 w 3379456"/>
                <a:gd name="connsiteY1" fmla="*/ 0 h 1359380"/>
                <a:gd name="connsiteX2" fmla="*/ 3151544 w 3379456"/>
                <a:gd name="connsiteY2" fmla="*/ 1031894 h 1359380"/>
                <a:gd name="connsiteX3" fmla="*/ 3379457 w 3379456"/>
                <a:gd name="connsiteY3" fmla="*/ 1031894 h 1359380"/>
                <a:gd name="connsiteX4" fmla="*/ 3379457 w 3379456"/>
                <a:gd name="connsiteY4" fmla="*/ 0 h 1359380"/>
                <a:gd name="connsiteX5" fmla="*/ 3038983 w 3379456"/>
                <a:gd name="connsiteY5" fmla="*/ 544646 h 1359380"/>
                <a:gd name="connsiteX6" fmla="*/ 2968599 w 3379456"/>
                <a:gd name="connsiteY6" fmla="*/ 428594 h 1359380"/>
                <a:gd name="connsiteX7" fmla="*/ 2860787 w 3379456"/>
                <a:gd name="connsiteY7" fmla="*/ 355556 h 1359380"/>
                <a:gd name="connsiteX8" fmla="*/ 2722949 w 3379456"/>
                <a:gd name="connsiteY8" fmla="*/ 330279 h 1359380"/>
                <a:gd name="connsiteX9" fmla="*/ 2578269 w 3379456"/>
                <a:gd name="connsiteY9" fmla="*/ 356254 h 1359380"/>
                <a:gd name="connsiteX10" fmla="*/ 2462218 w 3379456"/>
                <a:gd name="connsiteY10" fmla="*/ 429293 h 1359380"/>
                <a:gd name="connsiteX11" fmla="*/ 2384431 w 3379456"/>
                <a:gd name="connsiteY11" fmla="*/ 543948 h 1359380"/>
                <a:gd name="connsiteX12" fmla="*/ 2355802 w 3379456"/>
                <a:gd name="connsiteY12" fmla="*/ 694773 h 1359380"/>
                <a:gd name="connsiteX13" fmla="*/ 2385129 w 3379456"/>
                <a:gd name="connsiteY13" fmla="*/ 847553 h 1359380"/>
                <a:gd name="connsiteX14" fmla="*/ 2465709 w 3379456"/>
                <a:gd name="connsiteY14" fmla="*/ 960113 h 1359380"/>
                <a:gd name="connsiteX15" fmla="*/ 2585112 w 3379456"/>
                <a:gd name="connsiteY15" fmla="*/ 1029660 h 1359380"/>
                <a:gd name="connsiteX16" fmla="*/ 2729792 w 3379456"/>
                <a:gd name="connsiteY16" fmla="*/ 1053541 h 1359380"/>
                <a:gd name="connsiteX17" fmla="*/ 2912039 w 3379456"/>
                <a:gd name="connsiteY17" fmla="*/ 1015974 h 1359380"/>
                <a:gd name="connsiteX18" fmla="*/ 3038285 w 3379456"/>
                <a:gd name="connsiteY18" fmla="*/ 908860 h 1359380"/>
                <a:gd name="connsiteX19" fmla="*/ 2882712 w 3379456"/>
                <a:gd name="connsiteY19" fmla="*/ 810545 h 1359380"/>
                <a:gd name="connsiteX20" fmla="*/ 2822661 w 3379456"/>
                <a:gd name="connsiteY20" fmla="*/ 861797 h 1359380"/>
                <a:gd name="connsiteX21" fmla="*/ 2732585 w 3379456"/>
                <a:gd name="connsiteY21" fmla="*/ 881488 h 1359380"/>
                <a:gd name="connsiteX22" fmla="*/ 2674629 w 3379456"/>
                <a:gd name="connsiteY22" fmla="*/ 871992 h 1359380"/>
                <a:gd name="connsiteX23" fmla="*/ 2624075 w 3379456"/>
                <a:gd name="connsiteY23" fmla="*/ 845318 h 1359380"/>
                <a:gd name="connsiteX24" fmla="*/ 2587207 w 3379456"/>
                <a:gd name="connsiteY24" fmla="*/ 805098 h 1359380"/>
                <a:gd name="connsiteX25" fmla="*/ 2570169 w 3379456"/>
                <a:gd name="connsiteY25" fmla="*/ 753287 h 1359380"/>
                <a:gd name="connsiteX26" fmla="*/ 3062864 w 3379456"/>
                <a:gd name="connsiteY26" fmla="*/ 753287 h 1359380"/>
                <a:gd name="connsiteX27" fmla="*/ 3064261 w 3379456"/>
                <a:gd name="connsiteY27" fmla="*/ 727312 h 1359380"/>
                <a:gd name="connsiteX28" fmla="*/ 3064261 w 3379456"/>
                <a:gd name="connsiteY28" fmla="*/ 699940 h 1359380"/>
                <a:gd name="connsiteX29" fmla="*/ 3038983 w 3379456"/>
                <a:gd name="connsiteY29" fmla="*/ 544367 h 1359380"/>
                <a:gd name="connsiteX30" fmla="*/ 2570169 w 3379456"/>
                <a:gd name="connsiteY30" fmla="*/ 614193 h 1359380"/>
                <a:gd name="connsiteX31" fmla="*/ 2583855 w 3379456"/>
                <a:gd name="connsiteY31" fmla="*/ 564337 h 1359380"/>
                <a:gd name="connsiteX32" fmla="*/ 2616673 w 3379456"/>
                <a:gd name="connsiteY32" fmla="*/ 522720 h 1359380"/>
                <a:gd name="connsiteX33" fmla="*/ 2664435 w 3379456"/>
                <a:gd name="connsiteY33" fmla="*/ 494790 h 1359380"/>
                <a:gd name="connsiteX34" fmla="*/ 2724485 w 3379456"/>
                <a:gd name="connsiteY34" fmla="*/ 484595 h 1359380"/>
                <a:gd name="connsiteX35" fmla="*/ 2824756 w 3379456"/>
                <a:gd name="connsiteY35" fmla="*/ 522860 h 1359380"/>
                <a:gd name="connsiteX36" fmla="*/ 2858133 w 3379456"/>
                <a:gd name="connsiteY36" fmla="*/ 614333 h 1359380"/>
                <a:gd name="connsiteX37" fmla="*/ 2570169 w 3379456"/>
                <a:gd name="connsiteY37" fmla="*/ 614333 h 1359380"/>
                <a:gd name="connsiteX38" fmla="*/ 2042561 w 3379456"/>
                <a:gd name="connsiteY38" fmla="*/ 754823 h 1359380"/>
                <a:gd name="connsiteX39" fmla="*/ 2009882 w 3379456"/>
                <a:gd name="connsiteY39" fmla="*/ 809427 h 1359380"/>
                <a:gd name="connsiteX40" fmla="*/ 1957931 w 3379456"/>
                <a:gd name="connsiteY40" fmla="*/ 846994 h 1359380"/>
                <a:gd name="connsiteX41" fmla="*/ 1889083 w 3379456"/>
                <a:gd name="connsiteY41" fmla="*/ 861378 h 1359380"/>
                <a:gd name="connsiteX42" fmla="*/ 1821491 w 3379456"/>
                <a:gd name="connsiteY42" fmla="*/ 846994 h 1359380"/>
                <a:gd name="connsiteX43" fmla="*/ 1771635 w 3379456"/>
                <a:gd name="connsiteY43" fmla="*/ 808729 h 1359380"/>
                <a:gd name="connsiteX44" fmla="*/ 1740213 w 3379456"/>
                <a:gd name="connsiteY44" fmla="*/ 753427 h 1359380"/>
                <a:gd name="connsiteX45" fmla="*/ 1729320 w 3379456"/>
                <a:gd name="connsiteY45" fmla="*/ 687930 h 1359380"/>
                <a:gd name="connsiteX46" fmla="*/ 1740213 w 3379456"/>
                <a:gd name="connsiteY46" fmla="*/ 621036 h 1359380"/>
                <a:gd name="connsiteX47" fmla="*/ 1771635 w 3379456"/>
                <a:gd name="connsiteY47" fmla="*/ 566432 h 1359380"/>
                <a:gd name="connsiteX48" fmla="*/ 1821491 w 3379456"/>
                <a:gd name="connsiteY48" fmla="*/ 529563 h 1359380"/>
                <a:gd name="connsiteX49" fmla="*/ 1889083 w 3379456"/>
                <a:gd name="connsiteY49" fmla="*/ 515877 h 1359380"/>
                <a:gd name="connsiteX50" fmla="*/ 1957373 w 3379456"/>
                <a:gd name="connsiteY50" fmla="*/ 529563 h 1359380"/>
                <a:gd name="connsiteX51" fmla="*/ 2009184 w 3379456"/>
                <a:gd name="connsiteY51" fmla="*/ 567130 h 1359380"/>
                <a:gd name="connsiteX52" fmla="*/ 2042561 w 3379456"/>
                <a:gd name="connsiteY52" fmla="*/ 622432 h 1359380"/>
                <a:gd name="connsiteX53" fmla="*/ 2054152 w 3379456"/>
                <a:gd name="connsiteY53" fmla="*/ 687930 h 1359380"/>
                <a:gd name="connsiteX54" fmla="*/ 2042561 w 3379456"/>
                <a:gd name="connsiteY54" fmla="*/ 754823 h 1359380"/>
                <a:gd name="connsiteX55" fmla="*/ 2267123 w 3379456"/>
                <a:gd name="connsiteY55" fmla="*/ 352204 h 1359380"/>
                <a:gd name="connsiteX56" fmla="*/ 2055549 w 3379456"/>
                <a:gd name="connsiteY56" fmla="*/ 352204 h 1359380"/>
                <a:gd name="connsiteX57" fmla="*/ 2055549 w 3379456"/>
                <a:gd name="connsiteY57" fmla="*/ 439627 h 1359380"/>
                <a:gd name="connsiteX58" fmla="*/ 2052756 w 3379456"/>
                <a:gd name="connsiteY58" fmla="*/ 439627 h 1359380"/>
                <a:gd name="connsiteX59" fmla="*/ 1958630 w 3379456"/>
                <a:gd name="connsiteY59" fmla="*/ 359047 h 1359380"/>
                <a:gd name="connsiteX60" fmla="*/ 1835875 w 3379456"/>
                <a:gd name="connsiteY60" fmla="*/ 333072 h 1359380"/>
                <a:gd name="connsiteX61" fmla="*/ 1699295 w 3379456"/>
                <a:gd name="connsiteY61" fmla="*/ 362399 h 1359380"/>
                <a:gd name="connsiteX62" fmla="*/ 1597627 w 3379456"/>
                <a:gd name="connsiteY62" fmla="*/ 440884 h 1359380"/>
                <a:gd name="connsiteX63" fmla="*/ 1534225 w 3379456"/>
                <a:gd name="connsiteY63" fmla="*/ 554142 h 1359380"/>
                <a:gd name="connsiteX64" fmla="*/ 1512439 w 3379456"/>
                <a:gd name="connsiteY64" fmla="*/ 689326 h 1359380"/>
                <a:gd name="connsiteX65" fmla="*/ 1534225 w 3379456"/>
                <a:gd name="connsiteY65" fmla="*/ 823672 h 1359380"/>
                <a:gd name="connsiteX66" fmla="*/ 1597627 w 3379456"/>
                <a:gd name="connsiteY66" fmla="*/ 934975 h 1359380"/>
                <a:gd name="connsiteX67" fmla="*/ 1699295 w 3379456"/>
                <a:gd name="connsiteY67" fmla="*/ 1010807 h 1359380"/>
                <a:gd name="connsiteX68" fmla="*/ 1837132 w 3379456"/>
                <a:gd name="connsiteY68" fmla="*/ 1038737 h 1359380"/>
                <a:gd name="connsiteX69" fmla="*/ 1958630 w 3379456"/>
                <a:gd name="connsiteY69" fmla="*/ 1014158 h 1359380"/>
                <a:gd name="connsiteX70" fmla="*/ 2043259 w 3379456"/>
                <a:gd name="connsiteY70" fmla="*/ 948661 h 1359380"/>
                <a:gd name="connsiteX71" fmla="*/ 2047309 w 3379456"/>
                <a:gd name="connsiteY71" fmla="*/ 948661 h 1359380"/>
                <a:gd name="connsiteX72" fmla="*/ 2047309 w 3379456"/>
                <a:gd name="connsiteY72" fmla="*/ 989580 h 1359380"/>
                <a:gd name="connsiteX73" fmla="*/ 2000246 w 3379456"/>
                <a:gd name="connsiteY73" fmla="*/ 1127417 h 1359380"/>
                <a:gd name="connsiteX74" fmla="*/ 1854868 w 3379456"/>
                <a:gd name="connsiteY74" fmla="*/ 1179228 h 1359380"/>
                <a:gd name="connsiteX75" fmla="*/ 1738118 w 3379456"/>
                <a:gd name="connsiteY75" fmla="*/ 1158001 h 1359380"/>
                <a:gd name="connsiteX76" fmla="*/ 1629608 w 3379456"/>
                <a:gd name="connsiteY76" fmla="*/ 1093202 h 1359380"/>
                <a:gd name="connsiteX77" fmla="*/ 1517746 w 3379456"/>
                <a:gd name="connsiteY77" fmla="*/ 1252965 h 1359380"/>
                <a:gd name="connsiteX78" fmla="*/ 1682257 w 3379456"/>
                <a:gd name="connsiteY78" fmla="*/ 1332148 h 1359380"/>
                <a:gd name="connsiteX79" fmla="*/ 1867157 w 3379456"/>
                <a:gd name="connsiteY79" fmla="*/ 1359380 h 1359380"/>
                <a:gd name="connsiteX80" fmla="*/ 2031668 w 3379456"/>
                <a:gd name="connsiteY80" fmla="*/ 1335499 h 1359380"/>
                <a:gd name="connsiteX81" fmla="*/ 2157914 w 3379456"/>
                <a:gd name="connsiteY81" fmla="*/ 1263159 h 1359380"/>
                <a:gd name="connsiteX82" fmla="*/ 2238354 w 3379456"/>
                <a:gd name="connsiteY82" fmla="*/ 1140963 h 1359380"/>
                <a:gd name="connsiteX83" fmla="*/ 2266983 w 3379456"/>
                <a:gd name="connsiteY83" fmla="*/ 967654 h 1359380"/>
                <a:gd name="connsiteX84" fmla="*/ 2266983 w 3379456"/>
                <a:gd name="connsiteY84" fmla="*/ 352065 h 1359380"/>
                <a:gd name="connsiteX85" fmla="*/ 1431860 w 3379456"/>
                <a:gd name="connsiteY85" fmla="*/ 1031894 h 1359380"/>
                <a:gd name="connsiteX86" fmla="*/ 1431860 w 3379456"/>
                <a:gd name="connsiteY86" fmla="*/ 611539 h 1359380"/>
                <a:gd name="connsiteX87" fmla="*/ 1418872 w 3379456"/>
                <a:gd name="connsiteY87" fmla="*/ 510571 h 1359380"/>
                <a:gd name="connsiteX88" fmla="*/ 1376557 w 3379456"/>
                <a:gd name="connsiteY88" fmla="*/ 421193 h 1359380"/>
                <a:gd name="connsiteX89" fmla="*/ 1299469 w 3379456"/>
                <a:gd name="connsiteY89" fmla="*/ 357790 h 1359380"/>
                <a:gd name="connsiteX90" fmla="*/ 1183417 w 3379456"/>
                <a:gd name="connsiteY90" fmla="*/ 333212 h 1359380"/>
                <a:gd name="connsiteX91" fmla="*/ 1116524 w 3379456"/>
                <a:gd name="connsiteY91" fmla="*/ 342848 h 1359380"/>
                <a:gd name="connsiteX92" fmla="*/ 1058428 w 3379456"/>
                <a:gd name="connsiteY92" fmla="*/ 367427 h 1359380"/>
                <a:gd name="connsiteX93" fmla="*/ 1012063 w 3379456"/>
                <a:gd name="connsiteY93" fmla="*/ 403597 h 1359380"/>
                <a:gd name="connsiteX94" fmla="*/ 979943 w 3379456"/>
                <a:gd name="connsiteY94" fmla="*/ 446610 h 1359380"/>
                <a:gd name="connsiteX95" fmla="*/ 977150 w 3379456"/>
                <a:gd name="connsiteY95" fmla="*/ 446610 h 1359380"/>
                <a:gd name="connsiteX96" fmla="*/ 977150 w 3379456"/>
                <a:gd name="connsiteY96" fmla="*/ 352484 h 1359380"/>
                <a:gd name="connsiteX97" fmla="*/ 760130 w 3379456"/>
                <a:gd name="connsiteY97" fmla="*/ 352484 h 1359380"/>
                <a:gd name="connsiteX98" fmla="*/ 760130 w 3379456"/>
                <a:gd name="connsiteY98" fmla="*/ 1032174 h 1359380"/>
                <a:gd name="connsiteX99" fmla="*/ 985390 w 3379456"/>
                <a:gd name="connsiteY99" fmla="*/ 1032174 h 1359380"/>
                <a:gd name="connsiteX100" fmla="*/ 985390 w 3379456"/>
                <a:gd name="connsiteY100" fmla="*/ 663630 h 1359380"/>
                <a:gd name="connsiteX101" fmla="*/ 992931 w 3379456"/>
                <a:gd name="connsiteY101" fmla="*/ 608328 h 1359380"/>
                <a:gd name="connsiteX102" fmla="*/ 1015415 w 3379456"/>
                <a:gd name="connsiteY102" fmla="*/ 561265 h 1359380"/>
                <a:gd name="connsiteX103" fmla="*/ 1052982 w 3379456"/>
                <a:gd name="connsiteY103" fmla="*/ 529284 h 1359380"/>
                <a:gd name="connsiteX104" fmla="*/ 1105491 w 3379456"/>
                <a:gd name="connsiteY104" fmla="*/ 517693 h 1359380"/>
                <a:gd name="connsiteX105" fmla="*/ 1155347 w 3379456"/>
                <a:gd name="connsiteY105" fmla="*/ 529284 h 1359380"/>
                <a:gd name="connsiteX106" fmla="*/ 1186071 w 3379456"/>
                <a:gd name="connsiteY106" fmla="*/ 560706 h 1359380"/>
                <a:gd name="connsiteX107" fmla="*/ 1201712 w 3379456"/>
                <a:gd name="connsiteY107" fmla="*/ 606372 h 1359380"/>
                <a:gd name="connsiteX108" fmla="*/ 1206460 w 3379456"/>
                <a:gd name="connsiteY108" fmla="*/ 660977 h 1359380"/>
                <a:gd name="connsiteX109" fmla="*/ 1206460 w 3379456"/>
                <a:gd name="connsiteY109" fmla="*/ 1032174 h 1359380"/>
                <a:gd name="connsiteX110" fmla="*/ 1431580 w 3379456"/>
                <a:gd name="connsiteY110" fmla="*/ 1032174 h 1359380"/>
                <a:gd name="connsiteX111" fmla="*/ 146077 w 3379456"/>
                <a:gd name="connsiteY111" fmla="*/ 566432 h 1359380"/>
                <a:gd name="connsiteX112" fmla="*/ 221908 w 3379456"/>
                <a:gd name="connsiteY112" fmla="*/ 517274 h 1359380"/>
                <a:gd name="connsiteX113" fmla="*/ 314079 w 3379456"/>
                <a:gd name="connsiteY113" fmla="*/ 496745 h 1359380"/>
                <a:gd name="connsiteX114" fmla="*/ 401362 w 3379456"/>
                <a:gd name="connsiteY114" fmla="*/ 520626 h 1359380"/>
                <a:gd name="connsiteX115" fmla="*/ 436834 w 3379456"/>
                <a:gd name="connsiteY115" fmla="*/ 595061 h 1359380"/>
                <a:gd name="connsiteX116" fmla="*/ 436834 w 3379456"/>
                <a:gd name="connsiteY116" fmla="*/ 605953 h 1359380"/>
                <a:gd name="connsiteX117" fmla="*/ 285311 w 3379456"/>
                <a:gd name="connsiteY117" fmla="*/ 614193 h 1359380"/>
                <a:gd name="connsiteX118" fmla="*/ 143982 w 3379456"/>
                <a:gd name="connsiteY118" fmla="*/ 647011 h 1359380"/>
                <a:gd name="connsiteX119" fmla="*/ 40220 w 3379456"/>
                <a:gd name="connsiteY119" fmla="*/ 716558 h 1359380"/>
                <a:gd name="connsiteX120" fmla="*/ 0 w 3379456"/>
                <a:gd name="connsiteY120" fmla="*/ 835263 h 1359380"/>
                <a:gd name="connsiteX121" fmla="*/ 23182 w 3379456"/>
                <a:gd name="connsiteY121" fmla="*/ 936232 h 1359380"/>
                <a:gd name="connsiteX122" fmla="*/ 82535 w 3379456"/>
                <a:gd name="connsiteY122" fmla="*/ 1001729 h 1359380"/>
                <a:gd name="connsiteX123" fmla="*/ 162416 w 3379456"/>
                <a:gd name="connsiteY123" fmla="*/ 1037201 h 1359380"/>
                <a:gd name="connsiteX124" fmla="*/ 247046 w 3379456"/>
                <a:gd name="connsiteY124" fmla="*/ 1048094 h 1359380"/>
                <a:gd name="connsiteX125" fmla="*/ 361002 w 3379456"/>
                <a:gd name="connsiteY125" fmla="*/ 1024912 h 1359380"/>
                <a:gd name="connsiteX126" fmla="*/ 439487 w 3379456"/>
                <a:gd name="connsiteY126" fmla="*/ 959415 h 1359380"/>
                <a:gd name="connsiteX127" fmla="*/ 443537 w 3379456"/>
                <a:gd name="connsiteY127" fmla="*/ 959415 h 1359380"/>
                <a:gd name="connsiteX128" fmla="*/ 443537 w 3379456"/>
                <a:gd name="connsiteY128" fmla="*/ 1031755 h 1359380"/>
                <a:gd name="connsiteX129" fmla="*/ 648268 w 3379456"/>
                <a:gd name="connsiteY129" fmla="*/ 1031755 h 1359380"/>
                <a:gd name="connsiteX130" fmla="*/ 648268 w 3379456"/>
                <a:gd name="connsiteY130" fmla="*/ 689186 h 1359380"/>
                <a:gd name="connsiteX131" fmla="*/ 631230 w 3379456"/>
                <a:gd name="connsiteY131" fmla="*/ 528865 h 1359380"/>
                <a:gd name="connsiteX132" fmla="*/ 577324 w 3379456"/>
                <a:gd name="connsiteY132" fmla="*/ 417003 h 1359380"/>
                <a:gd name="connsiteX133" fmla="*/ 481104 w 3379456"/>
                <a:gd name="connsiteY133" fmla="*/ 351506 h 1359380"/>
                <a:gd name="connsiteX134" fmla="*/ 335725 w 3379456"/>
                <a:gd name="connsiteY134" fmla="*/ 330279 h 1359380"/>
                <a:gd name="connsiteX135" fmla="*/ 172611 w 3379456"/>
                <a:gd name="connsiteY135" fmla="*/ 358908 h 1359380"/>
                <a:gd name="connsiteX136" fmla="*/ 32679 w 3379456"/>
                <a:gd name="connsiteY136" fmla="*/ 444934 h 1359380"/>
                <a:gd name="connsiteX137" fmla="*/ 145937 w 3379456"/>
                <a:gd name="connsiteY137" fmla="*/ 566432 h 1359380"/>
                <a:gd name="connsiteX138" fmla="*/ 443677 w 3379456"/>
                <a:gd name="connsiteY138" fmla="*/ 758873 h 1359380"/>
                <a:gd name="connsiteX139" fmla="*/ 407507 w 3379456"/>
                <a:gd name="connsiteY139" fmla="*/ 860540 h 1359380"/>
                <a:gd name="connsiteX140" fmla="*/ 303046 w 3379456"/>
                <a:gd name="connsiteY140" fmla="*/ 898107 h 1359380"/>
                <a:gd name="connsiteX141" fmla="*/ 268971 w 3379456"/>
                <a:gd name="connsiteY141" fmla="*/ 894755 h 1359380"/>
                <a:gd name="connsiteX142" fmla="*/ 237549 w 3379456"/>
                <a:gd name="connsiteY142" fmla="*/ 883164 h 1359380"/>
                <a:gd name="connsiteX143" fmla="*/ 215065 w 3379456"/>
                <a:gd name="connsiteY143" fmla="*/ 861378 h 1359380"/>
                <a:gd name="connsiteX144" fmla="*/ 206267 w 3379456"/>
                <a:gd name="connsiteY144" fmla="*/ 828560 h 1359380"/>
                <a:gd name="connsiteX145" fmla="*/ 225399 w 3379456"/>
                <a:gd name="connsiteY145" fmla="*/ 780100 h 1359380"/>
                <a:gd name="connsiteX146" fmla="*/ 273859 w 3379456"/>
                <a:gd name="connsiteY146" fmla="*/ 752030 h 1359380"/>
                <a:gd name="connsiteX147" fmla="*/ 340753 w 3379456"/>
                <a:gd name="connsiteY147" fmla="*/ 739043 h 1359380"/>
                <a:gd name="connsiteX148" fmla="*/ 415188 w 3379456"/>
                <a:gd name="connsiteY148" fmla="*/ 735691 h 1359380"/>
                <a:gd name="connsiteX149" fmla="*/ 443816 w 3379456"/>
                <a:gd name="connsiteY149" fmla="*/ 735691 h 1359380"/>
                <a:gd name="connsiteX150" fmla="*/ 443816 w 3379456"/>
                <a:gd name="connsiteY150" fmla="*/ 758873 h 13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79456" h="1359380">
                  <a:moveTo>
                    <a:pt x="3379457" y="0"/>
                  </a:moveTo>
                  <a:lnTo>
                    <a:pt x="3151544" y="0"/>
                  </a:lnTo>
                  <a:lnTo>
                    <a:pt x="3151544" y="1031894"/>
                  </a:lnTo>
                  <a:lnTo>
                    <a:pt x="3379457" y="1031894"/>
                  </a:lnTo>
                  <a:lnTo>
                    <a:pt x="3379457" y="0"/>
                  </a:lnTo>
                  <a:close/>
                  <a:moveTo>
                    <a:pt x="3038983" y="544646"/>
                  </a:moveTo>
                  <a:cubicBezTo>
                    <a:pt x="3022085" y="499119"/>
                    <a:pt x="2998763" y="460435"/>
                    <a:pt x="2968599" y="428594"/>
                  </a:cubicBezTo>
                  <a:cubicBezTo>
                    <a:pt x="2938573" y="396754"/>
                    <a:pt x="2902682" y="372454"/>
                    <a:pt x="2860787" y="355556"/>
                  </a:cubicBezTo>
                  <a:cubicBezTo>
                    <a:pt x="2818891" y="338798"/>
                    <a:pt x="2772945" y="330279"/>
                    <a:pt x="2722949" y="330279"/>
                  </a:cubicBezTo>
                  <a:cubicBezTo>
                    <a:pt x="2672954" y="330279"/>
                    <a:pt x="2622818" y="338937"/>
                    <a:pt x="2578269" y="356254"/>
                  </a:cubicBezTo>
                  <a:cubicBezTo>
                    <a:pt x="2533720" y="373571"/>
                    <a:pt x="2495036" y="397871"/>
                    <a:pt x="2462218" y="429293"/>
                  </a:cubicBezTo>
                  <a:cubicBezTo>
                    <a:pt x="2429539" y="460714"/>
                    <a:pt x="2403563" y="498840"/>
                    <a:pt x="2384431" y="543948"/>
                  </a:cubicBezTo>
                  <a:cubicBezTo>
                    <a:pt x="2365299" y="588916"/>
                    <a:pt x="2355802" y="639191"/>
                    <a:pt x="2355802" y="694773"/>
                  </a:cubicBezTo>
                  <a:cubicBezTo>
                    <a:pt x="2355802" y="750354"/>
                    <a:pt x="2365578" y="803004"/>
                    <a:pt x="2385129" y="847553"/>
                  </a:cubicBezTo>
                  <a:cubicBezTo>
                    <a:pt x="2404681" y="892102"/>
                    <a:pt x="2431494" y="929668"/>
                    <a:pt x="2465709" y="960113"/>
                  </a:cubicBezTo>
                  <a:cubicBezTo>
                    <a:pt x="2499784" y="990697"/>
                    <a:pt x="2539585" y="1013739"/>
                    <a:pt x="2585112" y="1029660"/>
                  </a:cubicBezTo>
                  <a:cubicBezTo>
                    <a:pt x="2630639" y="1045580"/>
                    <a:pt x="2678819" y="1053541"/>
                    <a:pt x="2729792" y="1053541"/>
                  </a:cubicBezTo>
                  <a:cubicBezTo>
                    <a:pt x="2798920" y="1053541"/>
                    <a:pt x="2859669" y="1041112"/>
                    <a:pt x="2912039" y="1015974"/>
                  </a:cubicBezTo>
                  <a:cubicBezTo>
                    <a:pt x="2964409" y="990976"/>
                    <a:pt x="3006444" y="955225"/>
                    <a:pt x="3038285" y="908860"/>
                  </a:cubicBezTo>
                  <a:lnTo>
                    <a:pt x="2882712" y="810545"/>
                  </a:lnTo>
                  <a:cubicBezTo>
                    <a:pt x="2867211" y="831493"/>
                    <a:pt x="2847240" y="848530"/>
                    <a:pt x="2822661" y="861797"/>
                  </a:cubicBezTo>
                  <a:cubicBezTo>
                    <a:pt x="2798082" y="875064"/>
                    <a:pt x="2768057" y="881488"/>
                    <a:pt x="2732585" y="881488"/>
                  </a:cubicBezTo>
                  <a:cubicBezTo>
                    <a:pt x="2712615" y="881488"/>
                    <a:pt x="2693203" y="878276"/>
                    <a:pt x="2674629" y="871992"/>
                  </a:cubicBezTo>
                  <a:cubicBezTo>
                    <a:pt x="2655916" y="865568"/>
                    <a:pt x="2639158" y="856770"/>
                    <a:pt x="2624075" y="845318"/>
                  </a:cubicBezTo>
                  <a:cubicBezTo>
                    <a:pt x="2609132" y="834006"/>
                    <a:pt x="2596703" y="820600"/>
                    <a:pt x="2587207" y="805098"/>
                  </a:cubicBezTo>
                  <a:cubicBezTo>
                    <a:pt x="2577710" y="789597"/>
                    <a:pt x="2571985" y="772280"/>
                    <a:pt x="2570169" y="753287"/>
                  </a:cubicBezTo>
                  <a:lnTo>
                    <a:pt x="3062864" y="753287"/>
                  </a:lnTo>
                  <a:cubicBezTo>
                    <a:pt x="3063702" y="745047"/>
                    <a:pt x="3064261" y="736529"/>
                    <a:pt x="3064261" y="727312"/>
                  </a:cubicBezTo>
                  <a:lnTo>
                    <a:pt x="3064261" y="699940"/>
                  </a:lnTo>
                  <a:cubicBezTo>
                    <a:pt x="3064261" y="641705"/>
                    <a:pt x="3055882" y="589893"/>
                    <a:pt x="3038983" y="544367"/>
                  </a:cubicBezTo>
                  <a:moveTo>
                    <a:pt x="2570169" y="614193"/>
                  </a:moveTo>
                  <a:cubicBezTo>
                    <a:pt x="2571007" y="596876"/>
                    <a:pt x="2575616" y="580257"/>
                    <a:pt x="2583855" y="564337"/>
                  </a:cubicBezTo>
                  <a:cubicBezTo>
                    <a:pt x="2592095" y="548416"/>
                    <a:pt x="2602988" y="534591"/>
                    <a:pt x="2616673" y="522720"/>
                  </a:cubicBezTo>
                  <a:cubicBezTo>
                    <a:pt x="2630360" y="510850"/>
                    <a:pt x="2646280" y="501493"/>
                    <a:pt x="2664435" y="494790"/>
                  </a:cubicBezTo>
                  <a:cubicBezTo>
                    <a:pt x="2682590" y="487947"/>
                    <a:pt x="2702700" y="484595"/>
                    <a:pt x="2724485" y="484595"/>
                  </a:cubicBezTo>
                  <a:cubicBezTo>
                    <a:pt x="2769035" y="484595"/>
                    <a:pt x="2802551" y="497304"/>
                    <a:pt x="2824756" y="522860"/>
                  </a:cubicBezTo>
                  <a:cubicBezTo>
                    <a:pt x="2847101" y="548277"/>
                    <a:pt x="2858133" y="578861"/>
                    <a:pt x="2858133" y="614333"/>
                  </a:cubicBezTo>
                  <a:lnTo>
                    <a:pt x="2570169" y="614333"/>
                  </a:lnTo>
                  <a:close/>
                  <a:moveTo>
                    <a:pt x="2042561" y="754823"/>
                  </a:moveTo>
                  <a:cubicBezTo>
                    <a:pt x="2034880" y="775771"/>
                    <a:pt x="2023848" y="793926"/>
                    <a:pt x="2009882" y="809427"/>
                  </a:cubicBezTo>
                  <a:cubicBezTo>
                    <a:pt x="1995777" y="824929"/>
                    <a:pt x="1978460" y="837358"/>
                    <a:pt x="1957931" y="846994"/>
                  </a:cubicBezTo>
                  <a:cubicBezTo>
                    <a:pt x="1937542" y="856491"/>
                    <a:pt x="1914499" y="861378"/>
                    <a:pt x="1889083" y="861378"/>
                  </a:cubicBezTo>
                  <a:cubicBezTo>
                    <a:pt x="1863666" y="861378"/>
                    <a:pt x="1841042" y="856630"/>
                    <a:pt x="1821491" y="846994"/>
                  </a:cubicBezTo>
                  <a:cubicBezTo>
                    <a:pt x="1801939" y="837358"/>
                    <a:pt x="1785321" y="824650"/>
                    <a:pt x="1771635" y="808729"/>
                  </a:cubicBezTo>
                  <a:cubicBezTo>
                    <a:pt x="1757949" y="792809"/>
                    <a:pt x="1747475" y="774375"/>
                    <a:pt x="1740213" y="753427"/>
                  </a:cubicBezTo>
                  <a:cubicBezTo>
                    <a:pt x="1732951" y="732479"/>
                    <a:pt x="1729320" y="710693"/>
                    <a:pt x="1729320" y="687930"/>
                  </a:cubicBezTo>
                  <a:cubicBezTo>
                    <a:pt x="1729320" y="665166"/>
                    <a:pt x="1732951" y="641984"/>
                    <a:pt x="1740213" y="621036"/>
                  </a:cubicBezTo>
                  <a:cubicBezTo>
                    <a:pt x="1747475" y="600088"/>
                    <a:pt x="1757949" y="581933"/>
                    <a:pt x="1771635" y="566432"/>
                  </a:cubicBezTo>
                  <a:cubicBezTo>
                    <a:pt x="1785321" y="550930"/>
                    <a:pt x="1801939" y="538641"/>
                    <a:pt x="1821491" y="529563"/>
                  </a:cubicBezTo>
                  <a:cubicBezTo>
                    <a:pt x="1841042" y="520486"/>
                    <a:pt x="1863526" y="515877"/>
                    <a:pt x="1889083" y="515877"/>
                  </a:cubicBezTo>
                  <a:cubicBezTo>
                    <a:pt x="1914639" y="515877"/>
                    <a:pt x="1937263" y="520486"/>
                    <a:pt x="1957373" y="529563"/>
                  </a:cubicBezTo>
                  <a:cubicBezTo>
                    <a:pt x="1977343" y="538641"/>
                    <a:pt x="1994660" y="551210"/>
                    <a:pt x="2009184" y="567130"/>
                  </a:cubicBezTo>
                  <a:cubicBezTo>
                    <a:pt x="2023708" y="583050"/>
                    <a:pt x="2034880" y="601484"/>
                    <a:pt x="2042561" y="622432"/>
                  </a:cubicBezTo>
                  <a:cubicBezTo>
                    <a:pt x="2050242" y="643380"/>
                    <a:pt x="2054152" y="665166"/>
                    <a:pt x="2054152" y="687930"/>
                  </a:cubicBezTo>
                  <a:cubicBezTo>
                    <a:pt x="2054152" y="710693"/>
                    <a:pt x="2050242" y="733875"/>
                    <a:pt x="2042561" y="754823"/>
                  </a:cubicBezTo>
                  <a:moveTo>
                    <a:pt x="2267123" y="352204"/>
                  </a:moveTo>
                  <a:lnTo>
                    <a:pt x="2055549" y="352204"/>
                  </a:lnTo>
                  <a:lnTo>
                    <a:pt x="2055549" y="439627"/>
                  </a:lnTo>
                  <a:lnTo>
                    <a:pt x="2052756" y="439627"/>
                  </a:lnTo>
                  <a:cubicBezTo>
                    <a:pt x="2029154" y="403317"/>
                    <a:pt x="1997733" y="376364"/>
                    <a:pt x="1958630" y="359047"/>
                  </a:cubicBezTo>
                  <a:cubicBezTo>
                    <a:pt x="1919527" y="341730"/>
                    <a:pt x="1878609" y="333072"/>
                    <a:pt x="1835875" y="333072"/>
                  </a:cubicBezTo>
                  <a:cubicBezTo>
                    <a:pt x="1784902" y="333072"/>
                    <a:pt x="1739375" y="342848"/>
                    <a:pt x="1699295" y="362399"/>
                  </a:cubicBezTo>
                  <a:cubicBezTo>
                    <a:pt x="1659214" y="381950"/>
                    <a:pt x="1625418" y="408205"/>
                    <a:pt x="1597627" y="440884"/>
                  </a:cubicBezTo>
                  <a:cubicBezTo>
                    <a:pt x="1569837" y="473702"/>
                    <a:pt x="1548749" y="511408"/>
                    <a:pt x="1534225" y="554142"/>
                  </a:cubicBezTo>
                  <a:cubicBezTo>
                    <a:pt x="1519701" y="596876"/>
                    <a:pt x="1512439" y="641984"/>
                    <a:pt x="1512439" y="689326"/>
                  </a:cubicBezTo>
                  <a:cubicBezTo>
                    <a:pt x="1512439" y="736668"/>
                    <a:pt x="1519701" y="781497"/>
                    <a:pt x="1534225" y="823672"/>
                  </a:cubicBezTo>
                  <a:cubicBezTo>
                    <a:pt x="1548749" y="865987"/>
                    <a:pt x="1569976" y="902995"/>
                    <a:pt x="1597627" y="934975"/>
                  </a:cubicBezTo>
                  <a:cubicBezTo>
                    <a:pt x="1625418" y="966816"/>
                    <a:pt x="1659214" y="992093"/>
                    <a:pt x="1699295" y="1010807"/>
                  </a:cubicBezTo>
                  <a:cubicBezTo>
                    <a:pt x="1739375" y="1029520"/>
                    <a:pt x="1785321" y="1038737"/>
                    <a:pt x="1837132" y="1038737"/>
                  </a:cubicBezTo>
                  <a:cubicBezTo>
                    <a:pt x="1882659" y="1038737"/>
                    <a:pt x="1923158" y="1030638"/>
                    <a:pt x="1958630" y="1014158"/>
                  </a:cubicBezTo>
                  <a:cubicBezTo>
                    <a:pt x="1994102" y="997819"/>
                    <a:pt x="2022311" y="975893"/>
                    <a:pt x="2043259" y="948661"/>
                  </a:cubicBezTo>
                  <a:lnTo>
                    <a:pt x="2047309" y="948661"/>
                  </a:lnTo>
                  <a:lnTo>
                    <a:pt x="2047309" y="989580"/>
                  </a:lnTo>
                  <a:cubicBezTo>
                    <a:pt x="2047309" y="1046837"/>
                    <a:pt x="2031668" y="1092783"/>
                    <a:pt x="2000246" y="1127417"/>
                  </a:cubicBezTo>
                  <a:cubicBezTo>
                    <a:pt x="1968824" y="1161911"/>
                    <a:pt x="1920365" y="1179228"/>
                    <a:pt x="1854868" y="1179228"/>
                  </a:cubicBezTo>
                  <a:cubicBezTo>
                    <a:pt x="1816743" y="1179228"/>
                    <a:pt x="1777779" y="1172106"/>
                    <a:pt x="1738118" y="1158001"/>
                  </a:cubicBezTo>
                  <a:cubicBezTo>
                    <a:pt x="1698596" y="1143896"/>
                    <a:pt x="1662426" y="1122250"/>
                    <a:pt x="1629608" y="1093202"/>
                  </a:cubicBezTo>
                  <a:lnTo>
                    <a:pt x="1517746" y="1252965"/>
                  </a:lnTo>
                  <a:cubicBezTo>
                    <a:pt x="1564111" y="1287459"/>
                    <a:pt x="1618994" y="1313853"/>
                    <a:pt x="1682257" y="1332148"/>
                  </a:cubicBezTo>
                  <a:cubicBezTo>
                    <a:pt x="1745520" y="1350303"/>
                    <a:pt x="1807106" y="1359380"/>
                    <a:pt x="1867157" y="1359380"/>
                  </a:cubicBezTo>
                  <a:cubicBezTo>
                    <a:pt x="1927208" y="1359380"/>
                    <a:pt x="1981952" y="1351420"/>
                    <a:pt x="2031668" y="1335499"/>
                  </a:cubicBezTo>
                  <a:cubicBezTo>
                    <a:pt x="2081245" y="1319579"/>
                    <a:pt x="2123281" y="1295419"/>
                    <a:pt x="2157914" y="1263159"/>
                  </a:cubicBezTo>
                  <a:cubicBezTo>
                    <a:pt x="2192409" y="1230900"/>
                    <a:pt x="2219222" y="1190121"/>
                    <a:pt x="2238354" y="1140963"/>
                  </a:cubicBezTo>
                  <a:cubicBezTo>
                    <a:pt x="2257487" y="1091805"/>
                    <a:pt x="2266983" y="1033989"/>
                    <a:pt x="2266983" y="967654"/>
                  </a:cubicBezTo>
                  <a:lnTo>
                    <a:pt x="2266983" y="352065"/>
                  </a:lnTo>
                  <a:close/>
                  <a:moveTo>
                    <a:pt x="1431860" y="1031894"/>
                  </a:moveTo>
                  <a:lnTo>
                    <a:pt x="1431860" y="611539"/>
                  </a:lnTo>
                  <a:cubicBezTo>
                    <a:pt x="1431860" y="577883"/>
                    <a:pt x="1427530" y="544227"/>
                    <a:pt x="1418872" y="510571"/>
                  </a:cubicBezTo>
                  <a:cubicBezTo>
                    <a:pt x="1410213" y="476914"/>
                    <a:pt x="1396109" y="447168"/>
                    <a:pt x="1376557" y="421193"/>
                  </a:cubicBezTo>
                  <a:cubicBezTo>
                    <a:pt x="1357006" y="395217"/>
                    <a:pt x="1331310" y="374130"/>
                    <a:pt x="1299469" y="357790"/>
                  </a:cubicBezTo>
                  <a:cubicBezTo>
                    <a:pt x="1267628" y="341451"/>
                    <a:pt x="1228944" y="333212"/>
                    <a:pt x="1183417" y="333212"/>
                  </a:cubicBezTo>
                  <a:cubicBezTo>
                    <a:pt x="1159676" y="333212"/>
                    <a:pt x="1137472" y="336424"/>
                    <a:pt x="1116524" y="342848"/>
                  </a:cubicBezTo>
                  <a:cubicBezTo>
                    <a:pt x="1095576" y="349132"/>
                    <a:pt x="1076304" y="357371"/>
                    <a:pt x="1058428" y="367427"/>
                  </a:cubicBezTo>
                  <a:cubicBezTo>
                    <a:pt x="1040692" y="377482"/>
                    <a:pt x="1025191" y="389492"/>
                    <a:pt x="1012063" y="403597"/>
                  </a:cubicBezTo>
                  <a:cubicBezTo>
                    <a:pt x="998796" y="417701"/>
                    <a:pt x="988183" y="432086"/>
                    <a:pt x="979943" y="446610"/>
                  </a:cubicBezTo>
                  <a:lnTo>
                    <a:pt x="977150" y="446610"/>
                  </a:lnTo>
                  <a:lnTo>
                    <a:pt x="977150" y="352484"/>
                  </a:lnTo>
                  <a:lnTo>
                    <a:pt x="760130" y="352484"/>
                  </a:lnTo>
                  <a:lnTo>
                    <a:pt x="760130" y="1032174"/>
                  </a:lnTo>
                  <a:lnTo>
                    <a:pt x="985390" y="1032174"/>
                  </a:lnTo>
                  <a:lnTo>
                    <a:pt x="985390" y="663630"/>
                  </a:lnTo>
                  <a:cubicBezTo>
                    <a:pt x="985390" y="644498"/>
                    <a:pt x="987903" y="626063"/>
                    <a:pt x="992931" y="608328"/>
                  </a:cubicBezTo>
                  <a:cubicBezTo>
                    <a:pt x="997958" y="590592"/>
                    <a:pt x="1005500" y="574951"/>
                    <a:pt x="1015415" y="561265"/>
                  </a:cubicBezTo>
                  <a:cubicBezTo>
                    <a:pt x="1025330" y="547579"/>
                    <a:pt x="1037899" y="536965"/>
                    <a:pt x="1052982" y="529284"/>
                  </a:cubicBezTo>
                  <a:cubicBezTo>
                    <a:pt x="1068064" y="521603"/>
                    <a:pt x="1085521" y="517693"/>
                    <a:pt x="1105491" y="517693"/>
                  </a:cubicBezTo>
                  <a:cubicBezTo>
                    <a:pt x="1125462" y="517693"/>
                    <a:pt x="1142080" y="521603"/>
                    <a:pt x="1155347" y="529284"/>
                  </a:cubicBezTo>
                  <a:cubicBezTo>
                    <a:pt x="1168475" y="536965"/>
                    <a:pt x="1178809" y="547439"/>
                    <a:pt x="1186071" y="560706"/>
                  </a:cubicBezTo>
                  <a:cubicBezTo>
                    <a:pt x="1193333" y="573833"/>
                    <a:pt x="1198500" y="589195"/>
                    <a:pt x="1201712" y="606372"/>
                  </a:cubicBezTo>
                  <a:cubicBezTo>
                    <a:pt x="1204924" y="623689"/>
                    <a:pt x="1206460" y="641844"/>
                    <a:pt x="1206460" y="660977"/>
                  </a:cubicBezTo>
                  <a:lnTo>
                    <a:pt x="1206460" y="1032174"/>
                  </a:lnTo>
                  <a:lnTo>
                    <a:pt x="1431580" y="1032174"/>
                  </a:lnTo>
                  <a:close/>
                  <a:moveTo>
                    <a:pt x="146077" y="566432"/>
                  </a:moveTo>
                  <a:cubicBezTo>
                    <a:pt x="167025" y="547299"/>
                    <a:pt x="192302" y="530960"/>
                    <a:pt x="221908" y="517274"/>
                  </a:cubicBezTo>
                  <a:cubicBezTo>
                    <a:pt x="251515" y="503588"/>
                    <a:pt x="282238" y="496745"/>
                    <a:pt x="314079" y="496745"/>
                  </a:cubicBezTo>
                  <a:cubicBezTo>
                    <a:pt x="348573" y="496745"/>
                    <a:pt x="377761" y="504705"/>
                    <a:pt x="401362" y="520626"/>
                  </a:cubicBezTo>
                  <a:cubicBezTo>
                    <a:pt x="424963" y="536546"/>
                    <a:pt x="436834" y="561404"/>
                    <a:pt x="436834" y="595061"/>
                  </a:cubicBezTo>
                  <a:lnTo>
                    <a:pt x="436834" y="605953"/>
                  </a:lnTo>
                  <a:cubicBezTo>
                    <a:pt x="387676" y="605953"/>
                    <a:pt x="337261" y="608746"/>
                    <a:pt x="285311" y="614193"/>
                  </a:cubicBezTo>
                  <a:cubicBezTo>
                    <a:pt x="233499" y="619639"/>
                    <a:pt x="186297" y="630532"/>
                    <a:pt x="143982" y="647011"/>
                  </a:cubicBezTo>
                  <a:cubicBezTo>
                    <a:pt x="101667" y="663351"/>
                    <a:pt x="67033" y="686673"/>
                    <a:pt x="40220" y="716558"/>
                  </a:cubicBezTo>
                  <a:cubicBezTo>
                    <a:pt x="13407" y="746584"/>
                    <a:pt x="0" y="786245"/>
                    <a:pt x="0" y="835263"/>
                  </a:cubicBezTo>
                  <a:cubicBezTo>
                    <a:pt x="0" y="875344"/>
                    <a:pt x="7681" y="909000"/>
                    <a:pt x="23182" y="936232"/>
                  </a:cubicBezTo>
                  <a:cubicBezTo>
                    <a:pt x="38684" y="963604"/>
                    <a:pt x="58375" y="985390"/>
                    <a:pt x="82535" y="1001729"/>
                  </a:cubicBezTo>
                  <a:cubicBezTo>
                    <a:pt x="106555" y="1018069"/>
                    <a:pt x="133229" y="1029939"/>
                    <a:pt x="162416" y="1037201"/>
                  </a:cubicBezTo>
                  <a:cubicBezTo>
                    <a:pt x="191464" y="1044463"/>
                    <a:pt x="219813" y="1048094"/>
                    <a:pt x="247046" y="1048094"/>
                  </a:cubicBezTo>
                  <a:cubicBezTo>
                    <a:pt x="287964" y="1048094"/>
                    <a:pt x="325949" y="1040273"/>
                    <a:pt x="361002" y="1024912"/>
                  </a:cubicBezTo>
                  <a:cubicBezTo>
                    <a:pt x="396055" y="1009410"/>
                    <a:pt x="422170" y="987624"/>
                    <a:pt x="439487" y="959415"/>
                  </a:cubicBezTo>
                  <a:lnTo>
                    <a:pt x="443537" y="959415"/>
                  </a:lnTo>
                  <a:lnTo>
                    <a:pt x="443537" y="1031755"/>
                  </a:lnTo>
                  <a:lnTo>
                    <a:pt x="648268" y="1031755"/>
                  </a:lnTo>
                  <a:lnTo>
                    <a:pt x="648268" y="689186"/>
                  </a:lnTo>
                  <a:cubicBezTo>
                    <a:pt x="648268" y="627320"/>
                    <a:pt x="642542" y="573833"/>
                    <a:pt x="631230" y="528865"/>
                  </a:cubicBezTo>
                  <a:cubicBezTo>
                    <a:pt x="619779" y="483757"/>
                    <a:pt x="601903" y="446470"/>
                    <a:pt x="577324" y="417003"/>
                  </a:cubicBezTo>
                  <a:cubicBezTo>
                    <a:pt x="552746" y="387397"/>
                    <a:pt x="520625" y="365611"/>
                    <a:pt x="481104" y="351506"/>
                  </a:cubicBezTo>
                  <a:cubicBezTo>
                    <a:pt x="441442" y="337401"/>
                    <a:pt x="393122" y="330279"/>
                    <a:pt x="335725" y="330279"/>
                  </a:cubicBezTo>
                  <a:cubicBezTo>
                    <a:pt x="278328" y="330279"/>
                    <a:pt x="225818" y="339775"/>
                    <a:pt x="172611" y="358908"/>
                  </a:cubicBezTo>
                  <a:cubicBezTo>
                    <a:pt x="119403" y="378040"/>
                    <a:pt x="72759" y="406669"/>
                    <a:pt x="32679" y="444934"/>
                  </a:cubicBezTo>
                  <a:lnTo>
                    <a:pt x="145937" y="566432"/>
                  </a:lnTo>
                  <a:close/>
                  <a:moveTo>
                    <a:pt x="443677" y="758873"/>
                  </a:moveTo>
                  <a:cubicBezTo>
                    <a:pt x="443677" y="801607"/>
                    <a:pt x="431667" y="835543"/>
                    <a:pt x="407507" y="860540"/>
                  </a:cubicBezTo>
                  <a:cubicBezTo>
                    <a:pt x="383347" y="885538"/>
                    <a:pt x="348573" y="898107"/>
                    <a:pt x="303046" y="898107"/>
                  </a:cubicBezTo>
                  <a:cubicBezTo>
                    <a:pt x="292154" y="898107"/>
                    <a:pt x="280702" y="896990"/>
                    <a:pt x="268971" y="894755"/>
                  </a:cubicBezTo>
                  <a:cubicBezTo>
                    <a:pt x="257101" y="892521"/>
                    <a:pt x="246627" y="888611"/>
                    <a:pt x="237549" y="883164"/>
                  </a:cubicBezTo>
                  <a:cubicBezTo>
                    <a:pt x="228472" y="877718"/>
                    <a:pt x="220931" y="870456"/>
                    <a:pt x="215065" y="861378"/>
                  </a:cubicBezTo>
                  <a:cubicBezTo>
                    <a:pt x="209200" y="852301"/>
                    <a:pt x="206267" y="841408"/>
                    <a:pt x="206267" y="828560"/>
                  </a:cubicBezTo>
                  <a:cubicBezTo>
                    <a:pt x="206267" y="808590"/>
                    <a:pt x="212691" y="792390"/>
                    <a:pt x="225399" y="780100"/>
                  </a:cubicBezTo>
                  <a:cubicBezTo>
                    <a:pt x="238108" y="767811"/>
                    <a:pt x="254308" y="758454"/>
                    <a:pt x="273859" y="752030"/>
                  </a:cubicBezTo>
                  <a:cubicBezTo>
                    <a:pt x="293410" y="745606"/>
                    <a:pt x="315755" y="741277"/>
                    <a:pt x="340753" y="739043"/>
                  </a:cubicBezTo>
                  <a:cubicBezTo>
                    <a:pt x="365751" y="736808"/>
                    <a:pt x="390609" y="735691"/>
                    <a:pt x="415188" y="735691"/>
                  </a:cubicBezTo>
                  <a:lnTo>
                    <a:pt x="443816" y="735691"/>
                  </a:lnTo>
                  <a:lnTo>
                    <a:pt x="443816" y="758873"/>
                  </a:lnTo>
                  <a:close/>
                </a:path>
              </a:pathLst>
            </a:custGeom>
            <a:solidFill>
              <a:srgbClr val="75C044"/>
            </a:solidFill>
            <a:ln w="0"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1F5FE1AF-C41A-6FC7-ED81-E29394FB9FE3}"/>
                </a:ext>
              </a:extLst>
            </p:cNvPr>
            <p:cNvSpPr/>
            <p:nvPr/>
          </p:nvSpPr>
          <p:spPr>
            <a:xfrm>
              <a:off x="9411138" y="2915214"/>
              <a:ext cx="595339" cy="723541"/>
            </a:xfrm>
            <a:custGeom>
              <a:avLst/>
              <a:gdLst>
                <a:gd name="connsiteX0" fmla="*/ 140 w 595339"/>
                <a:gd name="connsiteY0" fmla="*/ 95522 h 723541"/>
                <a:gd name="connsiteX1" fmla="*/ 123733 w 595339"/>
                <a:gd name="connsiteY1" fmla="*/ 23881 h 723541"/>
                <a:gd name="connsiteX2" fmla="*/ 273161 w 595339"/>
                <a:gd name="connsiteY2" fmla="*/ 0 h 723541"/>
                <a:gd name="connsiteX3" fmla="*/ 372174 w 595339"/>
                <a:gd name="connsiteY3" fmla="*/ 12988 h 723541"/>
                <a:gd name="connsiteX4" fmla="*/ 462949 w 595339"/>
                <a:gd name="connsiteY4" fmla="*/ 53208 h 723541"/>
                <a:gd name="connsiteX5" fmla="*/ 529843 w 595339"/>
                <a:gd name="connsiteY5" fmla="*/ 123453 h 723541"/>
                <a:gd name="connsiteX6" fmla="*/ 555818 w 595339"/>
                <a:gd name="connsiteY6" fmla="*/ 227774 h 723541"/>
                <a:gd name="connsiteX7" fmla="*/ 538082 w 595339"/>
                <a:gd name="connsiteY7" fmla="*/ 309750 h 723541"/>
                <a:gd name="connsiteX8" fmla="*/ 492276 w 595339"/>
                <a:gd name="connsiteY8" fmla="*/ 367147 h 723541"/>
                <a:gd name="connsiteX9" fmla="*/ 428734 w 595339"/>
                <a:gd name="connsiteY9" fmla="*/ 404015 h 723541"/>
                <a:gd name="connsiteX10" fmla="*/ 357790 w 595339"/>
                <a:gd name="connsiteY10" fmla="*/ 425801 h 723541"/>
                <a:gd name="connsiteX11" fmla="*/ 255425 w 595339"/>
                <a:gd name="connsiteY11" fmla="*/ 457223 h 723541"/>
                <a:gd name="connsiteX12" fmla="*/ 222607 w 595339"/>
                <a:gd name="connsiteY12" fmla="*/ 503588 h 723541"/>
                <a:gd name="connsiteX13" fmla="*/ 249280 w 595339"/>
                <a:gd name="connsiteY13" fmla="*/ 549394 h 723541"/>
                <a:gd name="connsiteX14" fmla="*/ 303186 w 595339"/>
                <a:gd name="connsiteY14" fmla="*/ 562382 h 723541"/>
                <a:gd name="connsiteX15" fmla="*/ 396055 w 595339"/>
                <a:gd name="connsiteY15" fmla="*/ 540596 h 723541"/>
                <a:gd name="connsiteX16" fmla="*/ 469792 w 595339"/>
                <a:gd name="connsiteY16" fmla="*/ 485992 h 723541"/>
                <a:gd name="connsiteX17" fmla="*/ 595340 w 595339"/>
                <a:gd name="connsiteY17" fmla="*/ 618383 h 723541"/>
                <a:gd name="connsiteX18" fmla="*/ 462251 w 595339"/>
                <a:gd name="connsiteY18" fmla="*/ 696867 h 723541"/>
                <a:gd name="connsiteX19" fmla="*/ 299136 w 595339"/>
                <a:gd name="connsiteY19" fmla="*/ 723541 h 723541"/>
                <a:gd name="connsiteX20" fmla="*/ 195374 w 595339"/>
                <a:gd name="connsiteY20" fmla="*/ 711252 h 723541"/>
                <a:gd name="connsiteX21" fmla="*/ 101807 w 595339"/>
                <a:gd name="connsiteY21" fmla="*/ 671730 h 723541"/>
                <a:gd name="connsiteX22" fmla="*/ 34215 w 595339"/>
                <a:gd name="connsiteY22" fmla="*/ 600088 h 723541"/>
                <a:gd name="connsiteX23" fmla="*/ 8239 w 595339"/>
                <a:gd name="connsiteY23" fmla="*/ 491578 h 723541"/>
                <a:gd name="connsiteX24" fmla="*/ 27372 w 595339"/>
                <a:gd name="connsiteY24" fmla="*/ 406948 h 723541"/>
                <a:gd name="connsiteX25" fmla="*/ 77926 w 595339"/>
                <a:gd name="connsiteY25" fmla="*/ 346898 h 723541"/>
                <a:gd name="connsiteX26" fmla="*/ 148172 w 595339"/>
                <a:gd name="connsiteY26" fmla="*/ 307376 h 723541"/>
                <a:gd name="connsiteX27" fmla="*/ 225260 w 595339"/>
                <a:gd name="connsiteY27" fmla="*/ 284193 h 723541"/>
                <a:gd name="connsiteX28" fmla="*/ 320084 w 595339"/>
                <a:gd name="connsiteY28" fmla="*/ 256961 h 723541"/>
                <a:gd name="connsiteX29" fmla="*/ 349411 w 595339"/>
                <a:gd name="connsiteY29" fmla="*/ 216043 h 723541"/>
                <a:gd name="connsiteX30" fmla="*/ 322738 w 595339"/>
                <a:gd name="connsiteY30" fmla="*/ 173728 h 723541"/>
                <a:gd name="connsiteX31" fmla="*/ 264781 w 595339"/>
                <a:gd name="connsiteY31" fmla="*/ 161439 h 723541"/>
                <a:gd name="connsiteX32" fmla="*/ 186995 w 595339"/>
                <a:gd name="connsiteY32" fmla="*/ 179174 h 723541"/>
                <a:gd name="connsiteX33" fmla="*/ 122894 w 595339"/>
                <a:gd name="connsiteY33" fmla="*/ 222886 h 723541"/>
                <a:gd name="connsiteX34" fmla="*/ 0 w 595339"/>
                <a:gd name="connsiteY34" fmla="*/ 95941 h 72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5339" h="723541">
                  <a:moveTo>
                    <a:pt x="140" y="95522"/>
                  </a:moveTo>
                  <a:cubicBezTo>
                    <a:pt x="33796" y="63682"/>
                    <a:pt x="74993" y="39801"/>
                    <a:pt x="123733" y="23881"/>
                  </a:cubicBezTo>
                  <a:cubicBezTo>
                    <a:pt x="172471" y="7960"/>
                    <a:pt x="222188" y="0"/>
                    <a:pt x="273161" y="0"/>
                  </a:cubicBezTo>
                  <a:cubicBezTo>
                    <a:pt x="305839" y="0"/>
                    <a:pt x="338937" y="4329"/>
                    <a:pt x="372174" y="12988"/>
                  </a:cubicBezTo>
                  <a:cubicBezTo>
                    <a:pt x="405412" y="21646"/>
                    <a:pt x="435577" y="35053"/>
                    <a:pt x="462949" y="53208"/>
                  </a:cubicBezTo>
                  <a:cubicBezTo>
                    <a:pt x="490181" y="71363"/>
                    <a:pt x="512526" y="94824"/>
                    <a:pt x="529843" y="123453"/>
                  </a:cubicBezTo>
                  <a:cubicBezTo>
                    <a:pt x="547159" y="152082"/>
                    <a:pt x="555818" y="186855"/>
                    <a:pt x="555818" y="227774"/>
                  </a:cubicBezTo>
                  <a:cubicBezTo>
                    <a:pt x="555818" y="259615"/>
                    <a:pt x="549953" y="286986"/>
                    <a:pt x="538082" y="309750"/>
                  </a:cubicBezTo>
                  <a:cubicBezTo>
                    <a:pt x="526211" y="332513"/>
                    <a:pt x="510989" y="351646"/>
                    <a:pt x="492276" y="367147"/>
                  </a:cubicBezTo>
                  <a:cubicBezTo>
                    <a:pt x="473563" y="382649"/>
                    <a:pt x="452475" y="394938"/>
                    <a:pt x="428734" y="404015"/>
                  </a:cubicBezTo>
                  <a:cubicBezTo>
                    <a:pt x="405133" y="413093"/>
                    <a:pt x="381531" y="420355"/>
                    <a:pt x="357790" y="425801"/>
                  </a:cubicBezTo>
                  <a:cubicBezTo>
                    <a:pt x="311425" y="436694"/>
                    <a:pt x="277211" y="447168"/>
                    <a:pt x="255425" y="457223"/>
                  </a:cubicBezTo>
                  <a:cubicBezTo>
                    <a:pt x="233639" y="467278"/>
                    <a:pt x="222607" y="482640"/>
                    <a:pt x="222607" y="503588"/>
                  </a:cubicBezTo>
                  <a:cubicBezTo>
                    <a:pt x="222607" y="524536"/>
                    <a:pt x="231544" y="540735"/>
                    <a:pt x="249280" y="549394"/>
                  </a:cubicBezTo>
                  <a:cubicBezTo>
                    <a:pt x="267016" y="558052"/>
                    <a:pt x="285031" y="562382"/>
                    <a:pt x="303186" y="562382"/>
                  </a:cubicBezTo>
                  <a:cubicBezTo>
                    <a:pt x="336004" y="562382"/>
                    <a:pt x="366868" y="555120"/>
                    <a:pt x="396055" y="540596"/>
                  </a:cubicBezTo>
                  <a:cubicBezTo>
                    <a:pt x="425243" y="526072"/>
                    <a:pt x="449821" y="507777"/>
                    <a:pt x="469792" y="485992"/>
                  </a:cubicBezTo>
                  <a:lnTo>
                    <a:pt x="595340" y="618383"/>
                  </a:lnTo>
                  <a:cubicBezTo>
                    <a:pt x="559868" y="653016"/>
                    <a:pt x="515458" y="679131"/>
                    <a:pt x="462251" y="696867"/>
                  </a:cubicBezTo>
                  <a:cubicBezTo>
                    <a:pt x="409043" y="714603"/>
                    <a:pt x="354718" y="723541"/>
                    <a:pt x="299136" y="723541"/>
                  </a:cubicBezTo>
                  <a:cubicBezTo>
                    <a:pt x="264502" y="723541"/>
                    <a:pt x="230008" y="719491"/>
                    <a:pt x="195374" y="711252"/>
                  </a:cubicBezTo>
                  <a:cubicBezTo>
                    <a:pt x="160740" y="703152"/>
                    <a:pt x="129598" y="689885"/>
                    <a:pt x="101807" y="671730"/>
                  </a:cubicBezTo>
                  <a:cubicBezTo>
                    <a:pt x="74016" y="653575"/>
                    <a:pt x="51532" y="629694"/>
                    <a:pt x="34215" y="600088"/>
                  </a:cubicBezTo>
                  <a:cubicBezTo>
                    <a:pt x="16898" y="570482"/>
                    <a:pt x="8239" y="534312"/>
                    <a:pt x="8239" y="491578"/>
                  </a:cubicBezTo>
                  <a:cubicBezTo>
                    <a:pt x="8239" y="458759"/>
                    <a:pt x="14524" y="430549"/>
                    <a:pt x="27372" y="406948"/>
                  </a:cubicBezTo>
                  <a:cubicBezTo>
                    <a:pt x="40080" y="383207"/>
                    <a:pt x="56978" y="363237"/>
                    <a:pt x="77926" y="346898"/>
                  </a:cubicBezTo>
                  <a:cubicBezTo>
                    <a:pt x="98874" y="330558"/>
                    <a:pt x="122336" y="317431"/>
                    <a:pt x="148172" y="307376"/>
                  </a:cubicBezTo>
                  <a:cubicBezTo>
                    <a:pt x="174147" y="297460"/>
                    <a:pt x="199843" y="289640"/>
                    <a:pt x="225260" y="284193"/>
                  </a:cubicBezTo>
                  <a:cubicBezTo>
                    <a:pt x="268971" y="274278"/>
                    <a:pt x="300533" y="265061"/>
                    <a:pt x="320084" y="256961"/>
                  </a:cubicBezTo>
                  <a:cubicBezTo>
                    <a:pt x="339636" y="248722"/>
                    <a:pt x="349411" y="235175"/>
                    <a:pt x="349411" y="216043"/>
                  </a:cubicBezTo>
                  <a:cubicBezTo>
                    <a:pt x="349411" y="196910"/>
                    <a:pt x="340613" y="181968"/>
                    <a:pt x="322738" y="173728"/>
                  </a:cubicBezTo>
                  <a:cubicBezTo>
                    <a:pt x="305002" y="165489"/>
                    <a:pt x="285729" y="161439"/>
                    <a:pt x="264781" y="161439"/>
                  </a:cubicBezTo>
                  <a:cubicBezTo>
                    <a:pt x="237410" y="161439"/>
                    <a:pt x="211574" y="167304"/>
                    <a:pt x="186995" y="179174"/>
                  </a:cubicBezTo>
                  <a:cubicBezTo>
                    <a:pt x="162416" y="191045"/>
                    <a:pt x="141049" y="205569"/>
                    <a:pt x="122894" y="222886"/>
                  </a:cubicBezTo>
                  <a:lnTo>
                    <a:pt x="0" y="95941"/>
                  </a:lnTo>
                  <a:close/>
                </a:path>
              </a:pathLst>
            </a:custGeom>
            <a:solidFill>
              <a:srgbClr val="ED1C29"/>
            </a:solidFill>
            <a:ln w="0"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BDE85BE1-9739-DB34-C1F7-DB4125AC26D2}"/>
                </a:ext>
              </a:extLst>
            </p:cNvPr>
            <p:cNvSpPr/>
            <p:nvPr/>
          </p:nvSpPr>
          <p:spPr>
            <a:xfrm>
              <a:off x="9728290" y="1463803"/>
              <a:ext cx="2098726" cy="2483734"/>
            </a:xfrm>
            <a:custGeom>
              <a:avLst/>
              <a:gdLst>
                <a:gd name="connsiteX0" fmla="*/ 1618855 w 2098726"/>
                <a:gd name="connsiteY0" fmla="*/ 2185566 h 2483734"/>
                <a:gd name="connsiteX1" fmla="*/ 1345415 w 2098726"/>
                <a:gd name="connsiteY1" fmla="*/ 2457190 h 2483734"/>
                <a:gd name="connsiteX2" fmla="*/ 971564 w 2098726"/>
                <a:gd name="connsiteY2" fmla="*/ 2363344 h 2483734"/>
                <a:gd name="connsiteX3" fmla="*/ 751332 w 2098726"/>
                <a:gd name="connsiteY3" fmla="*/ 1981394 h 2483734"/>
                <a:gd name="connsiteX4" fmla="*/ 777866 w 2098726"/>
                <a:gd name="connsiteY4" fmla="*/ 1257294 h 2483734"/>
                <a:gd name="connsiteX5" fmla="*/ 1421107 w 2098726"/>
                <a:gd name="connsiteY5" fmla="*/ 632627 h 2483734"/>
                <a:gd name="connsiteX6" fmla="*/ 1926510 w 2098726"/>
                <a:gd name="connsiteY6" fmla="*/ 0 h 2483734"/>
                <a:gd name="connsiteX7" fmla="*/ 1986141 w 2098726"/>
                <a:gd name="connsiteY7" fmla="*/ 95522 h 2483734"/>
                <a:gd name="connsiteX8" fmla="*/ 1972037 w 2098726"/>
                <a:gd name="connsiteY8" fmla="*/ 646313 h 2483734"/>
                <a:gd name="connsiteX9" fmla="*/ 1459651 w 2098726"/>
                <a:gd name="connsiteY9" fmla="*/ 848810 h 2483734"/>
                <a:gd name="connsiteX10" fmla="*/ 1470264 w 2098726"/>
                <a:gd name="connsiteY10" fmla="*/ 854815 h 2483734"/>
                <a:gd name="connsiteX11" fmla="*/ 1891317 w 2098726"/>
                <a:gd name="connsiteY11" fmla="*/ 850765 h 2483734"/>
                <a:gd name="connsiteX12" fmla="*/ 2082921 w 2098726"/>
                <a:gd name="connsiteY12" fmla="*/ 611400 h 2483734"/>
                <a:gd name="connsiteX13" fmla="*/ 2089624 w 2098726"/>
                <a:gd name="connsiteY13" fmla="*/ 643241 h 2483734"/>
                <a:gd name="connsiteX14" fmla="*/ 1852075 w 2098726"/>
                <a:gd name="connsiteY14" fmla="*/ 1121831 h 2483734"/>
                <a:gd name="connsiteX15" fmla="*/ 1303798 w 2098726"/>
                <a:gd name="connsiteY15" fmla="*/ 1003405 h 2483734"/>
                <a:gd name="connsiteX16" fmla="*/ 1614107 w 2098726"/>
                <a:gd name="connsiteY16" fmla="*/ 1299190 h 2483734"/>
                <a:gd name="connsiteX17" fmla="*/ 2037813 w 2098726"/>
                <a:gd name="connsiteY17" fmla="*/ 1147946 h 2483734"/>
                <a:gd name="connsiteX18" fmla="*/ 2037813 w 2098726"/>
                <a:gd name="connsiteY18" fmla="*/ 1193752 h 2483734"/>
                <a:gd name="connsiteX19" fmla="*/ 1807107 w 2098726"/>
                <a:gd name="connsiteY19" fmla="*/ 1589667 h 2483734"/>
                <a:gd name="connsiteX20" fmla="*/ 1375440 w 2098726"/>
                <a:gd name="connsiteY20" fmla="*/ 1543303 h 2483734"/>
                <a:gd name="connsiteX21" fmla="*/ 1142639 w 2098726"/>
                <a:gd name="connsiteY21" fmla="*/ 1199757 h 2483734"/>
                <a:gd name="connsiteX22" fmla="*/ 1140684 w 2098726"/>
                <a:gd name="connsiteY22" fmla="*/ 1241513 h 2483734"/>
                <a:gd name="connsiteX23" fmla="*/ 1387310 w 2098726"/>
                <a:gd name="connsiteY23" fmla="*/ 1696362 h 2483734"/>
                <a:gd name="connsiteX24" fmla="*/ 1916455 w 2098726"/>
                <a:gd name="connsiteY24" fmla="*/ 1777919 h 2483734"/>
                <a:gd name="connsiteX25" fmla="*/ 1896624 w 2098726"/>
                <a:gd name="connsiteY25" fmla="*/ 1809760 h 2483734"/>
                <a:gd name="connsiteX26" fmla="*/ 1323629 w 2098726"/>
                <a:gd name="connsiteY26" fmla="*/ 2008626 h 2483734"/>
                <a:gd name="connsiteX27" fmla="*/ 958856 w 2098726"/>
                <a:gd name="connsiteY27" fmla="*/ 1499312 h 2483734"/>
                <a:gd name="connsiteX28" fmla="*/ 1064294 w 2098726"/>
                <a:gd name="connsiteY28" fmla="*/ 1989354 h 2483734"/>
                <a:gd name="connsiteX29" fmla="*/ 1618715 w 2098726"/>
                <a:gd name="connsiteY29" fmla="*/ 2185705 h 2483734"/>
                <a:gd name="connsiteX30" fmla="*/ 969470 w 2098726"/>
                <a:gd name="connsiteY30" fmla="*/ 2480512 h 2483734"/>
                <a:gd name="connsiteX31" fmla="*/ 659021 w 2098726"/>
                <a:gd name="connsiteY31" fmla="*/ 1595114 h 2483734"/>
                <a:gd name="connsiteX32" fmla="*/ 0 w 2098726"/>
                <a:gd name="connsiteY32" fmla="*/ 2480512 h 2483734"/>
                <a:gd name="connsiteX33" fmla="*/ 612796 w 2098726"/>
                <a:gd name="connsiteY33" fmla="*/ 2162383 h 2483734"/>
                <a:gd name="connsiteX34" fmla="*/ 969470 w 2098726"/>
                <a:gd name="connsiteY34" fmla="*/ 2480512 h 248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8726" h="2483734">
                  <a:moveTo>
                    <a:pt x="1618855" y="2185566"/>
                  </a:moveTo>
                  <a:cubicBezTo>
                    <a:pt x="1581707" y="2317398"/>
                    <a:pt x="1477526" y="2420881"/>
                    <a:pt x="1345415" y="2457190"/>
                  </a:cubicBezTo>
                  <a:cubicBezTo>
                    <a:pt x="1213303" y="2493500"/>
                    <a:pt x="1070858" y="2457749"/>
                    <a:pt x="971564" y="2363344"/>
                  </a:cubicBezTo>
                  <a:cubicBezTo>
                    <a:pt x="862914" y="2260140"/>
                    <a:pt x="786245" y="2127191"/>
                    <a:pt x="751332" y="1981394"/>
                  </a:cubicBezTo>
                  <a:cubicBezTo>
                    <a:pt x="694074" y="1742448"/>
                    <a:pt x="703291" y="1491352"/>
                    <a:pt x="777866" y="1257294"/>
                  </a:cubicBezTo>
                  <a:cubicBezTo>
                    <a:pt x="873947" y="955365"/>
                    <a:pt x="1116524" y="719910"/>
                    <a:pt x="1421107" y="632627"/>
                  </a:cubicBezTo>
                  <a:cubicBezTo>
                    <a:pt x="1706417" y="550930"/>
                    <a:pt x="1909751" y="296204"/>
                    <a:pt x="1926510" y="0"/>
                  </a:cubicBezTo>
                  <a:lnTo>
                    <a:pt x="1986141" y="95522"/>
                  </a:lnTo>
                  <a:cubicBezTo>
                    <a:pt x="2091998" y="264921"/>
                    <a:pt x="2086412" y="482500"/>
                    <a:pt x="1972037" y="646313"/>
                  </a:cubicBezTo>
                  <a:cubicBezTo>
                    <a:pt x="1857521" y="810126"/>
                    <a:pt x="1655165" y="890007"/>
                    <a:pt x="1459651" y="848810"/>
                  </a:cubicBezTo>
                  <a:lnTo>
                    <a:pt x="1470264" y="854815"/>
                  </a:lnTo>
                  <a:cubicBezTo>
                    <a:pt x="1600979" y="928272"/>
                    <a:pt x="1761999" y="926875"/>
                    <a:pt x="1891317" y="850765"/>
                  </a:cubicBezTo>
                  <a:cubicBezTo>
                    <a:pt x="1982231" y="797417"/>
                    <a:pt x="2050801" y="711810"/>
                    <a:pt x="2082921" y="611400"/>
                  </a:cubicBezTo>
                  <a:lnTo>
                    <a:pt x="2089624" y="643241"/>
                  </a:lnTo>
                  <a:cubicBezTo>
                    <a:pt x="2130263" y="838056"/>
                    <a:pt x="2031947" y="1036363"/>
                    <a:pt x="1852075" y="1121831"/>
                  </a:cubicBezTo>
                  <a:cubicBezTo>
                    <a:pt x="1672342" y="1207298"/>
                    <a:pt x="1395969" y="1140684"/>
                    <a:pt x="1303798" y="1003405"/>
                  </a:cubicBezTo>
                  <a:cubicBezTo>
                    <a:pt x="1303798" y="1003405"/>
                    <a:pt x="1371530" y="1244725"/>
                    <a:pt x="1614107" y="1299190"/>
                  </a:cubicBezTo>
                  <a:cubicBezTo>
                    <a:pt x="1758647" y="1331589"/>
                    <a:pt x="1960306" y="1287319"/>
                    <a:pt x="2037813" y="1147946"/>
                  </a:cubicBezTo>
                  <a:lnTo>
                    <a:pt x="2037813" y="1193752"/>
                  </a:lnTo>
                  <a:cubicBezTo>
                    <a:pt x="2031808" y="1382702"/>
                    <a:pt x="1934609" y="1537158"/>
                    <a:pt x="1807107" y="1589667"/>
                  </a:cubicBezTo>
                  <a:cubicBezTo>
                    <a:pt x="1679604" y="1642177"/>
                    <a:pt x="1490514" y="1618994"/>
                    <a:pt x="1375440" y="1543303"/>
                  </a:cubicBezTo>
                  <a:cubicBezTo>
                    <a:pt x="1228246" y="1446523"/>
                    <a:pt x="1158001" y="1324467"/>
                    <a:pt x="1142639" y="1199757"/>
                  </a:cubicBezTo>
                  <a:lnTo>
                    <a:pt x="1140684" y="1241513"/>
                  </a:lnTo>
                  <a:cubicBezTo>
                    <a:pt x="1132025" y="1422503"/>
                    <a:pt x="1236206" y="1588969"/>
                    <a:pt x="1387310" y="1696362"/>
                  </a:cubicBezTo>
                  <a:cubicBezTo>
                    <a:pt x="1535063" y="1801381"/>
                    <a:pt x="1742867" y="1830010"/>
                    <a:pt x="1916455" y="1777919"/>
                  </a:cubicBezTo>
                  <a:lnTo>
                    <a:pt x="1896624" y="1809760"/>
                  </a:lnTo>
                  <a:cubicBezTo>
                    <a:pt x="1781271" y="1994381"/>
                    <a:pt x="1530873" y="2075240"/>
                    <a:pt x="1323629" y="2008626"/>
                  </a:cubicBezTo>
                  <a:cubicBezTo>
                    <a:pt x="1116384" y="1942151"/>
                    <a:pt x="937629" y="1748732"/>
                    <a:pt x="958856" y="1499312"/>
                  </a:cubicBezTo>
                  <a:cubicBezTo>
                    <a:pt x="945868" y="1651115"/>
                    <a:pt x="966816" y="1838808"/>
                    <a:pt x="1064294" y="1989354"/>
                  </a:cubicBezTo>
                  <a:cubicBezTo>
                    <a:pt x="1185093" y="2175930"/>
                    <a:pt x="1411051" y="2264749"/>
                    <a:pt x="1618715" y="2185705"/>
                  </a:cubicBezTo>
                  <a:moveTo>
                    <a:pt x="969470" y="2480512"/>
                  </a:moveTo>
                  <a:cubicBezTo>
                    <a:pt x="720887" y="2259163"/>
                    <a:pt x="603021" y="1923158"/>
                    <a:pt x="659021" y="1595114"/>
                  </a:cubicBezTo>
                  <a:cubicBezTo>
                    <a:pt x="593664" y="1978181"/>
                    <a:pt x="455408" y="2341418"/>
                    <a:pt x="0" y="2480512"/>
                  </a:cubicBezTo>
                  <a:cubicBezTo>
                    <a:pt x="350808" y="2498528"/>
                    <a:pt x="557075" y="2447415"/>
                    <a:pt x="612796" y="2162383"/>
                  </a:cubicBezTo>
                  <a:cubicBezTo>
                    <a:pt x="608746" y="2366556"/>
                    <a:pt x="736110" y="2501879"/>
                    <a:pt x="969470" y="2480512"/>
                  </a:cubicBezTo>
                </a:path>
              </a:pathLst>
            </a:custGeom>
            <a:solidFill>
              <a:srgbClr val="E2E3E4"/>
            </a:solidFill>
            <a:ln w="0"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F08C4434-C33E-3058-E8CC-D85C793CDD2E}"/>
                </a:ext>
              </a:extLst>
            </p:cNvPr>
            <p:cNvSpPr/>
            <p:nvPr/>
          </p:nvSpPr>
          <p:spPr>
            <a:xfrm>
              <a:off x="6111144"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2"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553C99BD-BDDB-F7D4-A71A-288488E45164}"/>
                </a:ext>
              </a:extLst>
            </p:cNvPr>
            <p:cNvSpPr/>
            <p:nvPr/>
          </p:nvSpPr>
          <p:spPr>
            <a:xfrm>
              <a:off x="6275096"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1"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2BFCA9CA-2708-A51D-B4E7-2330925D023B}"/>
                </a:ext>
              </a:extLst>
            </p:cNvPr>
            <p:cNvSpPr/>
            <p:nvPr/>
          </p:nvSpPr>
          <p:spPr>
            <a:xfrm>
              <a:off x="6511668" y="4217196"/>
              <a:ext cx="149568" cy="168979"/>
            </a:xfrm>
            <a:custGeom>
              <a:avLst/>
              <a:gdLst>
                <a:gd name="connsiteX0" fmla="*/ 107672 w 149568"/>
                <a:gd name="connsiteY0" fmla="*/ 168980 h 168979"/>
                <a:gd name="connsiteX1" fmla="*/ 75133 w 149568"/>
                <a:gd name="connsiteY1" fmla="*/ 121917 h 168979"/>
                <a:gd name="connsiteX2" fmla="*/ 39103 w 149568"/>
                <a:gd name="connsiteY2" fmla="*/ 121917 h 168979"/>
                <a:gd name="connsiteX3" fmla="*/ 39103 w 149568"/>
                <a:gd name="connsiteY3" fmla="*/ 168980 h 168979"/>
                <a:gd name="connsiteX4" fmla="*/ 0 w 149568"/>
                <a:gd name="connsiteY4" fmla="*/ 168980 h 168979"/>
                <a:gd name="connsiteX5" fmla="*/ 0 w 149568"/>
                <a:gd name="connsiteY5" fmla="*/ 0 h 168979"/>
                <a:gd name="connsiteX6" fmla="*/ 73178 w 149568"/>
                <a:gd name="connsiteY6" fmla="*/ 0 h 168979"/>
                <a:gd name="connsiteX7" fmla="*/ 146496 w 149568"/>
                <a:gd name="connsiteY7" fmla="*/ 61308 h 168979"/>
                <a:gd name="connsiteX8" fmla="*/ 111722 w 149568"/>
                <a:gd name="connsiteY8" fmla="*/ 114655 h 168979"/>
                <a:gd name="connsiteX9" fmla="*/ 149568 w 149568"/>
                <a:gd name="connsiteY9" fmla="*/ 168980 h 168979"/>
                <a:gd name="connsiteX10" fmla="*/ 107533 w 149568"/>
                <a:gd name="connsiteY10" fmla="*/ 168980 h 168979"/>
                <a:gd name="connsiteX11" fmla="*/ 70944 w 149568"/>
                <a:gd name="connsiteY11" fmla="*/ 31980 h 168979"/>
                <a:gd name="connsiteX12" fmla="*/ 39103 w 149568"/>
                <a:gd name="connsiteY12" fmla="*/ 31980 h 168979"/>
                <a:gd name="connsiteX13" fmla="*/ 39103 w 149568"/>
                <a:gd name="connsiteY13" fmla="*/ 90914 h 168979"/>
                <a:gd name="connsiteX14" fmla="*/ 70944 w 149568"/>
                <a:gd name="connsiteY14" fmla="*/ 90914 h 168979"/>
                <a:gd name="connsiteX15" fmla="*/ 106834 w 149568"/>
                <a:gd name="connsiteY15" fmla="*/ 61447 h 168979"/>
                <a:gd name="connsiteX16" fmla="*/ 70944 w 149568"/>
                <a:gd name="connsiteY16" fmla="*/ 31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568" h="168979">
                  <a:moveTo>
                    <a:pt x="107672" y="168980"/>
                  </a:moveTo>
                  <a:lnTo>
                    <a:pt x="75133" y="121917"/>
                  </a:lnTo>
                  <a:lnTo>
                    <a:pt x="39103" y="121917"/>
                  </a:lnTo>
                  <a:lnTo>
                    <a:pt x="39103" y="168980"/>
                  </a:lnTo>
                  <a:lnTo>
                    <a:pt x="0" y="168980"/>
                  </a:lnTo>
                  <a:lnTo>
                    <a:pt x="0" y="0"/>
                  </a:lnTo>
                  <a:lnTo>
                    <a:pt x="73178" y="0"/>
                  </a:lnTo>
                  <a:cubicBezTo>
                    <a:pt x="118286" y="0"/>
                    <a:pt x="146496" y="23462"/>
                    <a:pt x="146496" y="61308"/>
                  </a:cubicBezTo>
                  <a:cubicBezTo>
                    <a:pt x="146496" y="86585"/>
                    <a:pt x="133648" y="105159"/>
                    <a:pt x="111722" y="114655"/>
                  </a:cubicBezTo>
                  <a:lnTo>
                    <a:pt x="149568" y="168980"/>
                  </a:lnTo>
                  <a:lnTo>
                    <a:pt x="107533" y="168980"/>
                  </a:lnTo>
                  <a:close/>
                  <a:moveTo>
                    <a:pt x="70944" y="31980"/>
                  </a:moveTo>
                  <a:lnTo>
                    <a:pt x="39103" y="31980"/>
                  </a:lnTo>
                  <a:lnTo>
                    <a:pt x="39103" y="90914"/>
                  </a:lnTo>
                  <a:lnTo>
                    <a:pt x="70944" y="90914"/>
                  </a:lnTo>
                  <a:cubicBezTo>
                    <a:pt x="94824" y="90914"/>
                    <a:pt x="106834" y="79881"/>
                    <a:pt x="106834" y="61447"/>
                  </a:cubicBezTo>
                  <a:cubicBezTo>
                    <a:pt x="106834" y="43013"/>
                    <a:pt x="94824" y="31980"/>
                    <a:pt x="70944" y="31980"/>
                  </a:cubicBezTo>
                  <a:close/>
                </a:path>
              </a:pathLst>
            </a:custGeom>
            <a:solidFill>
              <a:srgbClr val="58595B"/>
            </a:solidFill>
            <a:ln w="0"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EAC9CF36-E331-159A-7DAC-FBA78E0EA6A1}"/>
                </a:ext>
              </a:extLst>
            </p:cNvPr>
            <p:cNvSpPr/>
            <p:nvPr/>
          </p:nvSpPr>
          <p:spPr>
            <a:xfrm>
              <a:off x="6689027" y="4217196"/>
              <a:ext cx="130854" cy="168979"/>
            </a:xfrm>
            <a:custGeom>
              <a:avLst/>
              <a:gdLst>
                <a:gd name="connsiteX0" fmla="*/ 130855 w 130854"/>
                <a:gd name="connsiteY0" fmla="*/ 137558 h 168979"/>
                <a:gd name="connsiteX1" fmla="*/ 130855 w 130854"/>
                <a:gd name="connsiteY1" fmla="*/ 168980 h 168979"/>
                <a:gd name="connsiteX2" fmla="*/ 0 w 130854"/>
                <a:gd name="connsiteY2" fmla="*/ 168980 h 168979"/>
                <a:gd name="connsiteX3" fmla="*/ 0 w 130854"/>
                <a:gd name="connsiteY3" fmla="*/ 0 h 168979"/>
                <a:gd name="connsiteX4" fmla="*/ 127643 w 130854"/>
                <a:gd name="connsiteY4" fmla="*/ 0 h 168979"/>
                <a:gd name="connsiteX5" fmla="*/ 127643 w 130854"/>
                <a:gd name="connsiteY5" fmla="*/ 31422 h 168979"/>
                <a:gd name="connsiteX6" fmla="*/ 38823 w 130854"/>
                <a:gd name="connsiteY6" fmla="*/ 31422 h 168979"/>
                <a:gd name="connsiteX7" fmla="*/ 38823 w 130854"/>
                <a:gd name="connsiteY7" fmla="*/ 68150 h 168979"/>
                <a:gd name="connsiteX8" fmla="*/ 117308 w 130854"/>
                <a:gd name="connsiteY8" fmla="*/ 68150 h 168979"/>
                <a:gd name="connsiteX9" fmla="*/ 117308 w 130854"/>
                <a:gd name="connsiteY9" fmla="*/ 98595 h 168979"/>
                <a:gd name="connsiteX10" fmla="*/ 38823 w 130854"/>
                <a:gd name="connsiteY10" fmla="*/ 98595 h 168979"/>
                <a:gd name="connsiteX11" fmla="*/ 38823 w 130854"/>
                <a:gd name="connsiteY11" fmla="*/ 137698 h 168979"/>
                <a:gd name="connsiteX12" fmla="*/ 130715 w 130854"/>
                <a:gd name="connsiteY12" fmla="*/ 1376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54" h="168979">
                  <a:moveTo>
                    <a:pt x="130855" y="137558"/>
                  </a:moveTo>
                  <a:lnTo>
                    <a:pt x="130855" y="168980"/>
                  </a:lnTo>
                  <a:lnTo>
                    <a:pt x="0" y="168980"/>
                  </a:lnTo>
                  <a:lnTo>
                    <a:pt x="0" y="0"/>
                  </a:lnTo>
                  <a:lnTo>
                    <a:pt x="127643" y="0"/>
                  </a:lnTo>
                  <a:lnTo>
                    <a:pt x="127643" y="31422"/>
                  </a:lnTo>
                  <a:lnTo>
                    <a:pt x="38823" y="31422"/>
                  </a:lnTo>
                  <a:lnTo>
                    <a:pt x="38823" y="68150"/>
                  </a:lnTo>
                  <a:lnTo>
                    <a:pt x="117308" y="68150"/>
                  </a:lnTo>
                  <a:lnTo>
                    <a:pt x="117308" y="98595"/>
                  </a:lnTo>
                  <a:lnTo>
                    <a:pt x="38823" y="98595"/>
                  </a:lnTo>
                  <a:lnTo>
                    <a:pt x="38823" y="137698"/>
                  </a:lnTo>
                  <a:lnTo>
                    <a:pt x="130715" y="137698"/>
                  </a:lnTo>
                  <a:close/>
                </a:path>
              </a:pathLst>
            </a:custGeom>
            <a:solidFill>
              <a:srgbClr val="58595B"/>
            </a:solidFill>
            <a:ln w="0"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9F7472D3-B266-DA4C-99C7-AF7ED7E53E9D}"/>
                </a:ext>
              </a:extLst>
            </p:cNvPr>
            <p:cNvSpPr/>
            <p:nvPr/>
          </p:nvSpPr>
          <p:spPr>
            <a:xfrm>
              <a:off x="6840131" y="4214264"/>
              <a:ext cx="163533" cy="174845"/>
            </a:xfrm>
            <a:custGeom>
              <a:avLst/>
              <a:gdLst>
                <a:gd name="connsiteX0" fmla="*/ 124710 w 163533"/>
                <a:gd name="connsiteY0" fmla="*/ 84769 h 174845"/>
                <a:gd name="connsiteX1" fmla="*/ 160461 w 163533"/>
                <a:gd name="connsiteY1" fmla="*/ 84769 h 174845"/>
                <a:gd name="connsiteX2" fmla="*/ 160461 w 163533"/>
                <a:gd name="connsiteY2" fmla="*/ 153339 h 174845"/>
                <a:gd name="connsiteX3" fmla="*/ 92171 w 163533"/>
                <a:gd name="connsiteY3" fmla="*/ 174845 h 174845"/>
                <a:gd name="connsiteX4" fmla="*/ 0 w 163533"/>
                <a:gd name="connsiteY4" fmla="*/ 87423 h 174845"/>
                <a:gd name="connsiteX5" fmla="*/ 92869 w 163533"/>
                <a:gd name="connsiteY5" fmla="*/ 0 h 174845"/>
                <a:gd name="connsiteX6" fmla="*/ 163533 w 163533"/>
                <a:gd name="connsiteY6" fmla="*/ 29187 h 174845"/>
                <a:gd name="connsiteX7" fmla="*/ 138396 w 163533"/>
                <a:gd name="connsiteY7" fmla="*/ 52370 h 174845"/>
                <a:gd name="connsiteX8" fmla="*/ 94685 w 163533"/>
                <a:gd name="connsiteY8" fmla="*/ 33377 h 174845"/>
                <a:gd name="connsiteX9" fmla="*/ 39382 w 163533"/>
                <a:gd name="connsiteY9" fmla="*/ 87423 h 174845"/>
                <a:gd name="connsiteX10" fmla="*/ 94126 w 163533"/>
                <a:gd name="connsiteY10" fmla="*/ 141468 h 174845"/>
                <a:gd name="connsiteX11" fmla="*/ 124570 w 163533"/>
                <a:gd name="connsiteY11" fmla="*/ 134206 h 174845"/>
                <a:gd name="connsiteX12" fmla="*/ 124570 w 163533"/>
                <a:gd name="connsiteY12" fmla="*/ 84769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533" h="174845">
                  <a:moveTo>
                    <a:pt x="124710" y="84769"/>
                  </a:moveTo>
                  <a:lnTo>
                    <a:pt x="160461" y="84769"/>
                  </a:lnTo>
                  <a:lnTo>
                    <a:pt x="160461" y="153339"/>
                  </a:lnTo>
                  <a:cubicBezTo>
                    <a:pt x="141887" y="167304"/>
                    <a:pt x="116331" y="174845"/>
                    <a:pt x="92171" y="174845"/>
                  </a:cubicBezTo>
                  <a:cubicBezTo>
                    <a:pt x="39103" y="174845"/>
                    <a:pt x="0" y="138396"/>
                    <a:pt x="0" y="87423"/>
                  </a:cubicBezTo>
                  <a:cubicBezTo>
                    <a:pt x="0" y="36449"/>
                    <a:pt x="39103" y="0"/>
                    <a:pt x="92869" y="0"/>
                  </a:cubicBezTo>
                  <a:cubicBezTo>
                    <a:pt x="122475" y="0"/>
                    <a:pt x="147194" y="10195"/>
                    <a:pt x="163533" y="29187"/>
                  </a:cubicBezTo>
                  <a:lnTo>
                    <a:pt x="138396" y="52370"/>
                  </a:lnTo>
                  <a:cubicBezTo>
                    <a:pt x="126106" y="39382"/>
                    <a:pt x="111862" y="33377"/>
                    <a:pt x="94685" y="33377"/>
                  </a:cubicBezTo>
                  <a:cubicBezTo>
                    <a:pt x="61866" y="33377"/>
                    <a:pt x="39382" y="55303"/>
                    <a:pt x="39382" y="87423"/>
                  </a:cubicBezTo>
                  <a:cubicBezTo>
                    <a:pt x="39382" y="119543"/>
                    <a:pt x="61866" y="141468"/>
                    <a:pt x="94126" y="141468"/>
                  </a:cubicBezTo>
                  <a:cubicBezTo>
                    <a:pt x="104740" y="141468"/>
                    <a:pt x="114655" y="139513"/>
                    <a:pt x="124570" y="134206"/>
                  </a:cubicBezTo>
                  <a:lnTo>
                    <a:pt x="124570" y="84769"/>
                  </a:lnTo>
                  <a:close/>
                </a:path>
              </a:pathLst>
            </a:custGeom>
            <a:solidFill>
              <a:srgbClr val="58595B"/>
            </a:solidFill>
            <a:ln w="0"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337790CA-39CC-C52A-84B4-B590C65E0D05}"/>
                </a:ext>
              </a:extLst>
            </p:cNvPr>
            <p:cNvSpPr/>
            <p:nvPr/>
          </p:nvSpPr>
          <p:spPr>
            <a:xfrm>
              <a:off x="7036762" y="4217336"/>
              <a:ext cx="39102" cy="168979"/>
            </a:xfrm>
            <a:custGeom>
              <a:avLst/>
              <a:gdLst>
                <a:gd name="connsiteX0" fmla="*/ 0 w 39102"/>
                <a:gd name="connsiteY0" fmla="*/ 0 h 168979"/>
                <a:gd name="connsiteX1" fmla="*/ 39103 w 39102"/>
                <a:gd name="connsiteY1" fmla="*/ 0 h 168979"/>
                <a:gd name="connsiteX2" fmla="*/ 39103 w 39102"/>
                <a:gd name="connsiteY2" fmla="*/ 168980 h 168979"/>
                <a:gd name="connsiteX3" fmla="*/ 0 w 39102"/>
                <a:gd name="connsiteY3" fmla="*/ 168980 h 168979"/>
                <a:gd name="connsiteX4" fmla="*/ 0 w 39102"/>
                <a:gd name="connsiteY4" fmla="*/ 0 h 16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2" h="168979">
                  <a:moveTo>
                    <a:pt x="0" y="0"/>
                  </a:moveTo>
                  <a:lnTo>
                    <a:pt x="39103" y="0"/>
                  </a:lnTo>
                  <a:lnTo>
                    <a:pt x="39103" y="168980"/>
                  </a:lnTo>
                  <a:lnTo>
                    <a:pt x="0" y="168980"/>
                  </a:lnTo>
                  <a:lnTo>
                    <a:pt x="0" y="0"/>
                  </a:lnTo>
                  <a:close/>
                </a:path>
              </a:pathLst>
            </a:custGeom>
            <a:solidFill>
              <a:srgbClr val="58595B"/>
            </a:solidFill>
            <a:ln w="0"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9E0F4AAE-5634-8015-720D-4C16EF0D9962}"/>
                </a:ext>
              </a:extLst>
            </p:cNvPr>
            <p:cNvSpPr/>
            <p:nvPr/>
          </p:nvSpPr>
          <p:spPr>
            <a:xfrm>
              <a:off x="7105332" y="4214264"/>
              <a:ext cx="184900" cy="174845"/>
            </a:xfrm>
            <a:custGeom>
              <a:avLst/>
              <a:gdLst>
                <a:gd name="connsiteX0" fmla="*/ 0 w 184900"/>
                <a:gd name="connsiteY0" fmla="*/ 87423 h 174845"/>
                <a:gd name="connsiteX1" fmla="*/ 92450 w 184900"/>
                <a:gd name="connsiteY1" fmla="*/ 0 h 174845"/>
                <a:gd name="connsiteX2" fmla="*/ 184900 w 184900"/>
                <a:gd name="connsiteY2" fmla="*/ 87423 h 174845"/>
                <a:gd name="connsiteX3" fmla="*/ 92450 w 184900"/>
                <a:gd name="connsiteY3" fmla="*/ 174845 h 174845"/>
                <a:gd name="connsiteX4" fmla="*/ 0 w 184900"/>
                <a:gd name="connsiteY4" fmla="*/ 87423 h 174845"/>
                <a:gd name="connsiteX5" fmla="*/ 145239 w 184900"/>
                <a:gd name="connsiteY5" fmla="*/ 87423 h 174845"/>
                <a:gd name="connsiteX6" fmla="*/ 92450 w 184900"/>
                <a:gd name="connsiteY6" fmla="*/ 33377 h 174845"/>
                <a:gd name="connsiteX7" fmla="*/ 39661 w 184900"/>
                <a:gd name="connsiteY7" fmla="*/ 87423 h 174845"/>
                <a:gd name="connsiteX8" fmla="*/ 92450 w 184900"/>
                <a:gd name="connsiteY8" fmla="*/ 141468 h 174845"/>
                <a:gd name="connsiteX9" fmla="*/ 145239 w 18490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00" h="174845">
                  <a:moveTo>
                    <a:pt x="0" y="87423"/>
                  </a:moveTo>
                  <a:cubicBezTo>
                    <a:pt x="0" y="37287"/>
                    <a:pt x="39103" y="0"/>
                    <a:pt x="92450" y="0"/>
                  </a:cubicBezTo>
                  <a:cubicBezTo>
                    <a:pt x="145798" y="0"/>
                    <a:pt x="184900" y="36868"/>
                    <a:pt x="184900" y="87423"/>
                  </a:cubicBezTo>
                  <a:cubicBezTo>
                    <a:pt x="184900" y="137977"/>
                    <a:pt x="145518" y="174845"/>
                    <a:pt x="92450" y="174845"/>
                  </a:cubicBezTo>
                  <a:cubicBezTo>
                    <a:pt x="39382" y="174845"/>
                    <a:pt x="0" y="137698"/>
                    <a:pt x="0" y="87423"/>
                  </a:cubicBezTo>
                  <a:close/>
                  <a:moveTo>
                    <a:pt x="145239" y="87423"/>
                  </a:moveTo>
                  <a:cubicBezTo>
                    <a:pt x="145239" y="55303"/>
                    <a:pt x="122615" y="33377"/>
                    <a:pt x="92450" y="33377"/>
                  </a:cubicBezTo>
                  <a:cubicBezTo>
                    <a:pt x="62285" y="33377"/>
                    <a:pt x="39661" y="55303"/>
                    <a:pt x="39661" y="87423"/>
                  </a:cubicBezTo>
                  <a:cubicBezTo>
                    <a:pt x="39661" y="119543"/>
                    <a:pt x="62285" y="141468"/>
                    <a:pt x="92450" y="141468"/>
                  </a:cubicBezTo>
                  <a:cubicBezTo>
                    <a:pt x="122615" y="141468"/>
                    <a:pt x="145239" y="119543"/>
                    <a:pt x="145239" y="87423"/>
                  </a:cubicBezTo>
                  <a:close/>
                </a:path>
              </a:pathLst>
            </a:custGeom>
            <a:solidFill>
              <a:srgbClr val="58595B"/>
            </a:solidFill>
            <a:ln w="0"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357292DA-0625-255C-22EC-B5689656B68C}"/>
                </a:ext>
              </a:extLst>
            </p:cNvPr>
            <p:cNvSpPr/>
            <p:nvPr/>
          </p:nvSpPr>
          <p:spPr>
            <a:xfrm>
              <a:off x="7319699" y="4217336"/>
              <a:ext cx="155014" cy="168979"/>
            </a:xfrm>
            <a:custGeom>
              <a:avLst/>
              <a:gdLst>
                <a:gd name="connsiteX0" fmla="*/ 154875 w 155014"/>
                <a:gd name="connsiteY0" fmla="*/ 0 h 168979"/>
                <a:gd name="connsiteX1" fmla="*/ 154875 w 155014"/>
                <a:gd name="connsiteY1" fmla="*/ 168980 h 168979"/>
                <a:gd name="connsiteX2" fmla="*/ 122755 w 155014"/>
                <a:gd name="connsiteY2" fmla="*/ 168980 h 168979"/>
                <a:gd name="connsiteX3" fmla="*/ 38544 w 155014"/>
                <a:gd name="connsiteY3" fmla="*/ 66475 h 168979"/>
                <a:gd name="connsiteX4" fmla="*/ 38544 w 155014"/>
                <a:gd name="connsiteY4" fmla="*/ 168980 h 168979"/>
                <a:gd name="connsiteX5" fmla="*/ 0 w 155014"/>
                <a:gd name="connsiteY5" fmla="*/ 168980 h 168979"/>
                <a:gd name="connsiteX6" fmla="*/ 0 w 155014"/>
                <a:gd name="connsiteY6" fmla="*/ 0 h 168979"/>
                <a:gd name="connsiteX7" fmla="*/ 32399 w 155014"/>
                <a:gd name="connsiteY7" fmla="*/ 0 h 168979"/>
                <a:gd name="connsiteX8" fmla="*/ 116331 w 155014"/>
                <a:gd name="connsiteY8" fmla="*/ 102505 h 168979"/>
                <a:gd name="connsiteX9" fmla="*/ 116331 w 155014"/>
                <a:gd name="connsiteY9" fmla="*/ 0 h 168979"/>
                <a:gd name="connsiteX10" fmla="*/ 155015 w 155014"/>
                <a:gd name="connsiteY10"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14" h="168979">
                  <a:moveTo>
                    <a:pt x="154875" y="0"/>
                  </a:moveTo>
                  <a:lnTo>
                    <a:pt x="154875" y="168980"/>
                  </a:lnTo>
                  <a:lnTo>
                    <a:pt x="122755" y="168980"/>
                  </a:lnTo>
                  <a:lnTo>
                    <a:pt x="38544" y="66475"/>
                  </a:lnTo>
                  <a:lnTo>
                    <a:pt x="38544" y="168980"/>
                  </a:lnTo>
                  <a:lnTo>
                    <a:pt x="0" y="168980"/>
                  </a:lnTo>
                  <a:lnTo>
                    <a:pt x="0" y="0"/>
                  </a:lnTo>
                  <a:lnTo>
                    <a:pt x="32399" y="0"/>
                  </a:lnTo>
                  <a:lnTo>
                    <a:pt x="116331" y="102505"/>
                  </a:lnTo>
                  <a:lnTo>
                    <a:pt x="116331" y="0"/>
                  </a:lnTo>
                  <a:lnTo>
                    <a:pt x="155015" y="0"/>
                  </a:lnTo>
                  <a:close/>
                </a:path>
              </a:pathLst>
            </a:custGeom>
            <a:solidFill>
              <a:srgbClr val="58595B"/>
            </a:solidFill>
            <a:ln w="0"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52092D27-C7DC-54D1-474E-835C52C8C2F0}"/>
                </a:ext>
              </a:extLst>
            </p:cNvPr>
            <p:cNvSpPr/>
            <p:nvPr/>
          </p:nvSpPr>
          <p:spPr>
            <a:xfrm>
              <a:off x="7501387" y="4214264"/>
              <a:ext cx="140490" cy="174705"/>
            </a:xfrm>
            <a:custGeom>
              <a:avLst/>
              <a:gdLst>
                <a:gd name="connsiteX0" fmla="*/ 0 w 140490"/>
                <a:gd name="connsiteY0" fmla="*/ 155294 h 174705"/>
                <a:gd name="connsiteX1" fmla="*/ 13267 w 140490"/>
                <a:gd name="connsiteY1" fmla="*/ 125827 h 174705"/>
                <a:gd name="connsiteX2" fmla="*/ 68988 w 140490"/>
                <a:gd name="connsiteY2" fmla="*/ 143423 h 174705"/>
                <a:gd name="connsiteX3" fmla="*/ 101528 w 140490"/>
                <a:gd name="connsiteY3" fmla="*/ 125269 h 174705"/>
                <a:gd name="connsiteX4" fmla="*/ 3352 w 140490"/>
                <a:gd name="connsiteY4" fmla="*/ 52649 h 174705"/>
                <a:gd name="connsiteX5" fmla="*/ 74575 w 140490"/>
                <a:gd name="connsiteY5" fmla="*/ 0 h 174705"/>
                <a:gd name="connsiteX6" fmla="*/ 133229 w 140490"/>
                <a:gd name="connsiteY6" fmla="*/ 14943 h 174705"/>
                <a:gd name="connsiteX7" fmla="*/ 121219 w 140490"/>
                <a:gd name="connsiteY7" fmla="*/ 44689 h 174705"/>
                <a:gd name="connsiteX8" fmla="*/ 74435 w 140490"/>
                <a:gd name="connsiteY8" fmla="*/ 31422 h 174705"/>
                <a:gd name="connsiteX9" fmla="*/ 42315 w 140490"/>
                <a:gd name="connsiteY9" fmla="*/ 50694 h 174705"/>
                <a:gd name="connsiteX10" fmla="*/ 140491 w 140490"/>
                <a:gd name="connsiteY10" fmla="*/ 122336 h 174705"/>
                <a:gd name="connsiteX11" fmla="*/ 68849 w 140490"/>
                <a:gd name="connsiteY11" fmla="*/ 174706 h 174705"/>
                <a:gd name="connsiteX12" fmla="*/ 0 w 140490"/>
                <a:gd name="connsiteY12" fmla="*/ 155154 h 17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0" h="174705">
                  <a:moveTo>
                    <a:pt x="0" y="155294"/>
                  </a:moveTo>
                  <a:lnTo>
                    <a:pt x="13267" y="125827"/>
                  </a:lnTo>
                  <a:cubicBezTo>
                    <a:pt x="27512" y="136161"/>
                    <a:pt x="48739" y="143423"/>
                    <a:pt x="68988" y="143423"/>
                  </a:cubicBezTo>
                  <a:cubicBezTo>
                    <a:pt x="92171" y="143423"/>
                    <a:pt x="101528" y="135743"/>
                    <a:pt x="101528" y="125269"/>
                  </a:cubicBezTo>
                  <a:cubicBezTo>
                    <a:pt x="101528" y="93707"/>
                    <a:pt x="3352" y="115353"/>
                    <a:pt x="3352" y="52649"/>
                  </a:cubicBezTo>
                  <a:cubicBezTo>
                    <a:pt x="3352" y="23881"/>
                    <a:pt x="26534" y="0"/>
                    <a:pt x="74575" y="0"/>
                  </a:cubicBezTo>
                  <a:cubicBezTo>
                    <a:pt x="95802" y="0"/>
                    <a:pt x="117588" y="5028"/>
                    <a:pt x="133229" y="14943"/>
                  </a:cubicBezTo>
                  <a:lnTo>
                    <a:pt x="121219" y="44689"/>
                  </a:lnTo>
                  <a:cubicBezTo>
                    <a:pt x="105577" y="35751"/>
                    <a:pt x="89378" y="31422"/>
                    <a:pt x="74435" y="31422"/>
                  </a:cubicBezTo>
                  <a:cubicBezTo>
                    <a:pt x="51253" y="31422"/>
                    <a:pt x="42315" y="40080"/>
                    <a:pt x="42315" y="50694"/>
                  </a:cubicBezTo>
                  <a:cubicBezTo>
                    <a:pt x="42315" y="81837"/>
                    <a:pt x="140491" y="60330"/>
                    <a:pt x="140491" y="122336"/>
                  </a:cubicBezTo>
                  <a:cubicBezTo>
                    <a:pt x="140491" y="150546"/>
                    <a:pt x="117029" y="174706"/>
                    <a:pt x="68849" y="174706"/>
                  </a:cubicBezTo>
                  <a:cubicBezTo>
                    <a:pt x="42035" y="174706"/>
                    <a:pt x="15083" y="166745"/>
                    <a:pt x="0" y="155154"/>
                  </a:cubicBezTo>
                  <a:close/>
                </a:path>
              </a:pathLst>
            </a:custGeom>
            <a:solidFill>
              <a:srgbClr val="58595B"/>
            </a:solidFill>
            <a:ln w="0"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171A49B1-85A1-06C4-82CF-8C456A75D061}"/>
                </a:ext>
              </a:extLst>
            </p:cNvPr>
            <p:cNvSpPr/>
            <p:nvPr/>
          </p:nvSpPr>
          <p:spPr>
            <a:xfrm>
              <a:off x="7768682" y="4192478"/>
              <a:ext cx="15920" cy="225818"/>
            </a:xfrm>
            <a:custGeom>
              <a:avLst/>
              <a:gdLst>
                <a:gd name="connsiteX0" fmla="*/ 0 w 15920"/>
                <a:gd name="connsiteY0" fmla="*/ 0 h 225818"/>
                <a:gd name="connsiteX1" fmla="*/ 15920 w 15920"/>
                <a:gd name="connsiteY1" fmla="*/ 0 h 225818"/>
                <a:gd name="connsiteX2" fmla="*/ 15920 w 15920"/>
                <a:gd name="connsiteY2" fmla="*/ 225818 h 225818"/>
                <a:gd name="connsiteX3" fmla="*/ 0 w 15920"/>
                <a:gd name="connsiteY3" fmla="*/ 225818 h 225818"/>
                <a:gd name="connsiteX4" fmla="*/ 0 w 15920"/>
                <a:gd name="connsiteY4" fmla="*/ 0 h 22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0" h="225818">
                  <a:moveTo>
                    <a:pt x="0" y="0"/>
                  </a:moveTo>
                  <a:lnTo>
                    <a:pt x="15920" y="0"/>
                  </a:lnTo>
                  <a:lnTo>
                    <a:pt x="15920" y="225818"/>
                  </a:lnTo>
                  <a:lnTo>
                    <a:pt x="0" y="225818"/>
                  </a:lnTo>
                  <a:lnTo>
                    <a:pt x="0" y="0"/>
                  </a:lnTo>
                  <a:close/>
                </a:path>
              </a:pathLst>
            </a:custGeom>
            <a:solidFill>
              <a:srgbClr val="8A8C8E"/>
            </a:solidFill>
            <a:ln w="0"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3124CCBF-B236-57BA-FDC5-552F911AFB3A}"/>
                </a:ext>
              </a:extLst>
            </p:cNvPr>
            <p:cNvSpPr/>
            <p:nvPr/>
          </p:nvSpPr>
          <p:spPr>
            <a:xfrm>
              <a:off x="7903168" y="4217336"/>
              <a:ext cx="162415" cy="168979"/>
            </a:xfrm>
            <a:custGeom>
              <a:avLst/>
              <a:gdLst>
                <a:gd name="connsiteX0" fmla="*/ 0 w 162415"/>
                <a:gd name="connsiteY0" fmla="*/ 0 h 168979"/>
                <a:gd name="connsiteX1" fmla="*/ 71223 w 162415"/>
                <a:gd name="connsiteY1" fmla="*/ 0 h 168979"/>
                <a:gd name="connsiteX2" fmla="*/ 162416 w 162415"/>
                <a:gd name="connsiteY2" fmla="*/ 84490 h 168979"/>
                <a:gd name="connsiteX3" fmla="*/ 71223 w 162415"/>
                <a:gd name="connsiteY3" fmla="*/ 168980 h 168979"/>
                <a:gd name="connsiteX4" fmla="*/ 0 w 162415"/>
                <a:gd name="connsiteY4" fmla="*/ 168980 h 168979"/>
                <a:gd name="connsiteX5" fmla="*/ 0 w 162415"/>
                <a:gd name="connsiteY5" fmla="*/ 0 h 168979"/>
                <a:gd name="connsiteX6" fmla="*/ 69687 w 162415"/>
                <a:gd name="connsiteY6" fmla="*/ 147892 h 168979"/>
                <a:gd name="connsiteX7" fmla="*/ 138256 w 162415"/>
                <a:gd name="connsiteY7" fmla="*/ 84350 h 168979"/>
                <a:gd name="connsiteX8" fmla="*/ 69687 w 162415"/>
                <a:gd name="connsiteY8" fmla="*/ 20948 h 168979"/>
                <a:gd name="connsiteX9" fmla="*/ 24020 w 162415"/>
                <a:gd name="connsiteY9" fmla="*/ 20948 h 168979"/>
                <a:gd name="connsiteX10" fmla="*/ 24020 w 162415"/>
                <a:gd name="connsiteY10" fmla="*/ 147892 h 168979"/>
                <a:gd name="connsiteX11" fmla="*/ 69687 w 162415"/>
                <a:gd name="connsiteY11" fmla="*/ 14789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415" h="168979">
                  <a:moveTo>
                    <a:pt x="0" y="0"/>
                  </a:moveTo>
                  <a:lnTo>
                    <a:pt x="71223" y="0"/>
                  </a:lnTo>
                  <a:cubicBezTo>
                    <a:pt x="125548" y="0"/>
                    <a:pt x="162416" y="34215"/>
                    <a:pt x="162416" y="84490"/>
                  </a:cubicBezTo>
                  <a:cubicBezTo>
                    <a:pt x="162416" y="134765"/>
                    <a:pt x="125548" y="168980"/>
                    <a:pt x="71223" y="168980"/>
                  </a:cubicBezTo>
                  <a:lnTo>
                    <a:pt x="0" y="168980"/>
                  </a:lnTo>
                  <a:lnTo>
                    <a:pt x="0" y="0"/>
                  </a:lnTo>
                  <a:close/>
                  <a:moveTo>
                    <a:pt x="69687" y="147892"/>
                  </a:moveTo>
                  <a:cubicBezTo>
                    <a:pt x="111443" y="147892"/>
                    <a:pt x="138256" y="122336"/>
                    <a:pt x="138256" y="84350"/>
                  </a:cubicBezTo>
                  <a:cubicBezTo>
                    <a:pt x="138256" y="46365"/>
                    <a:pt x="111443" y="20948"/>
                    <a:pt x="69687" y="20948"/>
                  </a:cubicBezTo>
                  <a:lnTo>
                    <a:pt x="24020" y="20948"/>
                  </a:lnTo>
                  <a:lnTo>
                    <a:pt x="24020" y="147892"/>
                  </a:lnTo>
                  <a:lnTo>
                    <a:pt x="69687" y="147892"/>
                  </a:lnTo>
                  <a:close/>
                </a:path>
              </a:pathLst>
            </a:custGeom>
            <a:solidFill>
              <a:srgbClr val="8A8C8E"/>
            </a:solidFill>
            <a:ln w="0"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B15849B2-F7BC-50C4-9FC6-FBC01D9428A4}"/>
                </a:ext>
              </a:extLst>
            </p:cNvPr>
            <p:cNvSpPr/>
            <p:nvPr/>
          </p:nvSpPr>
          <p:spPr>
            <a:xfrm>
              <a:off x="8102732"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4 w 122615"/>
                <a:gd name="connsiteY4" fmla="*/ 0 h 168979"/>
                <a:gd name="connsiteX5" fmla="*/ 119264 w 122615"/>
                <a:gd name="connsiteY5" fmla="*/ 20948 h 168979"/>
                <a:gd name="connsiteX6" fmla="*/ 24160 w 122615"/>
                <a:gd name="connsiteY6" fmla="*/ 20948 h 168979"/>
                <a:gd name="connsiteX7" fmla="*/ 24160 w 122615"/>
                <a:gd name="connsiteY7" fmla="*/ 72899 h 168979"/>
                <a:gd name="connsiteX8" fmla="*/ 108790 w 122615"/>
                <a:gd name="connsiteY8" fmla="*/ 72899 h 168979"/>
                <a:gd name="connsiteX9" fmla="*/ 108790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4" y="0"/>
                  </a:lnTo>
                  <a:lnTo>
                    <a:pt x="119264" y="20948"/>
                  </a:lnTo>
                  <a:lnTo>
                    <a:pt x="24160" y="20948"/>
                  </a:lnTo>
                  <a:lnTo>
                    <a:pt x="24160" y="72899"/>
                  </a:lnTo>
                  <a:lnTo>
                    <a:pt x="108790" y="72899"/>
                  </a:lnTo>
                  <a:lnTo>
                    <a:pt x="108790"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7C11B367-6590-EF66-D26F-B85BDEE4E1C4}"/>
                </a:ext>
              </a:extLst>
            </p:cNvPr>
            <p:cNvSpPr/>
            <p:nvPr/>
          </p:nvSpPr>
          <p:spPr>
            <a:xfrm>
              <a:off x="8250345" y="4215241"/>
              <a:ext cx="153757" cy="172889"/>
            </a:xfrm>
            <a:custGeom>
              <a:avLst/>
              <a:gdLst>
                <a:gd name="connsiteX0" fmla="*/ 0 w 153757"/>
                <a:gd name="connsiteY0" fmla="*/ 86445 h 172889"/>
                <a:gd name="connsiteX1" fmla="*/ 89517 w 153757"/>
                <a:gd name="connsiteY1" fmla="*/ 0 h 172889"/>
                <a:gd name="connsiteX2" fmla="*/ 153758 w 153757"/>
                <a:gd name="connsiteY2" fmla="*/ 26255 h 172889"/>
                <a:gd name="connsiteX3" fmla="*/ 138117 w 153757"/>
                <a:gd name="connsiteY3" fmla="*/ 41477 h 172889"/>
                <a:gd name="connsiteX4" fmla="*/ 90634 w 153757"/>
                <a:gd name="connsiteY4" fmla="*/ 21506 h 172889"/>
                <a:gd name="connsiteX5" fmla="*/ 24299 w 153757"/>
                <a:gd name="connsiteY5" fmla="*/ 86445 h 172889"/>
                <a:gd name="connsiteX6" fmla="*/ 90634 w 153757"/>
                <a:gd name="connsiteY6" fmla="*/ 151384 h 172889"/>
                <a:gd name="connsiteX7" fmla="*/ 138117 w 153757"/>
                <a:gd name="connsiteY7" fmla="*/ 131134 h 172889"/>
                <a:gd name="connsiteX8" fmla="*/ 153758 w 153757"/>
                <a:gd name="connsiteY8" fmla="*/ 146356 h 172889"/>
                <a:gd name="connsiteX9" fmla="*/ 89378 w 153757"/>
                <a:gd name="connsiteY9" fmla="*/ 172890 h 172889"/>
                <a:gd name="connsiteX10" fmla="*/ 140 w 153757"/>
                <a:gd name="connsiteY10"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757" h="172889">
                  <a:moveTo>
                    <a:pt x="0" y="86445"/>
                  </a:moveTo>
                  <a:cubicBezTo>
                    <a:pt x="0" y="36449"/>
                    <a:pt x="38125" y="0"/>
                    <a:pt x="89517" y="0"/>
                  </a:cubicBezTo>
                  <a:cubicBezTo>
                    <a:pt x="115632" y="0"/>
                    <a:pt x="138256" y="8938"/>
                    <a:pt x="153758" y="26255"/>
                  </a:cubicBezTo>
                  <a:lnTo>
                    <a:pt x="138117" y="41477"/>
                  </a:lnTo>
                  <a:cubicBezTo>
                    <a:pt x="125129" y="27651"/>
                    <a:pt x="109208" y="21506"/>
                    <a:pt x="90634" y="21506"/>
                  </a:cubicBezTo>
                  <a:cubicBezTo>
                    <a:pt x="52509" y="21506"/>
                    <a:pt x="24299" y="49018"/>
                    <a:pt x="24299" y="86445"/>
                  </a:cubicBezTo>
                  <a:cubicBezTo>
                    <a:pt x="24299" y="123872"/>
                    <a:pt x="52509" y="151384"/>
                    <a:pt x="90634" y="151384"/>
                  </a:cubicBezTo>
                  <a:cubicBezTo>
                    <a:pt x="109208" y="151384"/>
                    <a:pt x="125129" y="144820"/>
                    <a:pt x="138117" y="131134"/>
                  </a:cubicBezTo>
                  <a:lnTo>
                    <a:pt x="153758" y="146356"/>
                  </a:lnTo>
                  <a:cubicBezTo>
                    <a:pt x="138256" y="163673"/>
                    <a:pt x="115632" y="172890"/>
                    <a:pt x="89378" y="172890"/>
                  </a:cubicBezTo>
                  <a:cubicBezTo>
                    <a:pt x="38265" y="172890"/>
                    <a:pt x="140" y="136441"/>
                    <a:pt x="140" y="86445"/>
                  </a:cubicBezTo>
                  <a:close/>
                </a:path>
              </a:pathLst>
            </a:custGeom>
            <a:solidFill>
              <a:srgbClr val="8A8C8E"/>
            </a:solidFill>
            <a:ln w="0"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F198D126-A5B1-09D0-99F6-15E3FFB286FF}"/>
                </a:ext>
              </a:extLst>
            </p:cNvPr>
            <p:cNvSpPr/>
            <p:nvPr/>
          </p:nvSpPr>
          <p:spPr>
            <a:xfrm>
              <a:off x="8438876"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5EBD3E37-517D-1B92-09C8-D6B62FAC4DB1}"/>
                </a:ext>
              </a:extLst>
            </p:cNvPr>
            <p:cNvSpPr/>
            <p:nvPr/>
          </p:nvSpPr>
          <p:spPr>
            <a:xfrm>
              <a:off x="8600873" y="4217196"/>
              <a:ext cx="180012" cy="168979"/>
            </a:xfrm>
            <a:custGeom>
              <a:avLst/>
              <a:gdLst>
                <a:gd name="connsiteX0" fmla="*/ 156551 w 180012"/>
                <a:gd name="connsiteY0" fmla="*/ 168980 h 168979"/>
                <a:gd name="connsiteX1" fmla="*/ 156271 w 180012"/>
                <a:gd name="connsiteY1" fmla="*/ 45946 h 168979"/>
                <a:gd name="connsiteX2" fmla="*/ 95243 w 180012"/>
                <a:gd name="connsiteY2" fmla="*/ 148451 h 168979"/>
                <a:gd name="connsiteX3" fmla="*/ 84211 w 180012"/>
                <a:gd name="connsiteY3" fmla="*/ 148451 h 168979"/>
                <a:gd name="connsiteX4" fmla="*/ 23182 w 180012"/>
                <a:gd name="connsiteY4" fmla="*/ 46644 h 168979"/>
                <a:gd name="connsiteX5" fmla="*/ 23182 w 180012"/>
                <a:gd name="connsiteY5" fmla="*/ 168980 h 168979"/>
                <a:gd name="connsiteX6" fmla="*/ 0 w 180012"/>
                <a:gd name="connsiteY6" fmla="*/ 168980 h 168979"/>
                <a:gd name="connsiteX7" fmla="*/ 0 w 180012"/>
                <a:gd name="connsiteY7" fmla="*/ 0 h 168979"/>
                <a:gd name="connsiteX8" fmla="*/ 19831 w 180012"/>
                <a:gd name="connsiteY8" fmla="*/ 0 h 168979"/>
                <a:gd name="connsiteX9" fmla="*/ 90355 w 180012"/>
                <a:gd name="connsiteY9" fmla="*/ 118705 h 168979"/>
                <a:gd name="connsiteX10" fmla="*/ 159903 w 180012"/>
                <a:gd name="connsiteY10" fmla="*/ 0 h 168979"/>
                <a:gd name="connsiteX11" fmla="*/ 179733 w 180012"/>
                <a:gd name="connsiteY11" fmla="*/ 0 h 168979"/>
                <a:gd name="connsiteX12" fmla="*/ 180012 w 180012"/>
                <a:gd name="connsiteY12" fmla="*/ 168980 h 168979"/>
                <a:gd name="connsiteX13" fmla="*/ 156830 w 180012"/>
                <a:gd name="connsiteY13" fmla="*/ 168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12" h="168979">
                  <a:moveTo>
                    <a:pt x="156551" y="168980"/>
                  </a:moveTo>
                  <a:lnTo>
                    <a:pt x="156271" y="45946"/>
                  </a:lnTo>
                  <a:lnTo>
                    <a:pt x="95243" y="148451"/>
                  </a:lnTo>
                  <a:lnTo>
                    <a:pt x="84211" y="148451"/>
                  </a:lnTo>
                  <a:lnTo>
                    <a:pt x="23182" y="46644"/>
                  </a:lnTo>
                  <a:lnTo>
                    <a:pt x="23182" y="168980"/>
                  </a:lnTo>
                  <a:lnTo>
                    <a:pt x="0" y="168980"/>
                  </a:lnTo>
                  <a:lnTo>
                    <a:pt x="0" y="0"/>
                  </a:lnTo>
                  <a:lnTo>
                    <a:pt x="19831" y="0"/>
                  </a:lnTo>
                  <a:lnTo>
                    <a:pt x="90355" y="118705"/>
                  </a:lnTo>
                  <a:lnTo>
                    <a:pt x="159903" y="0"/>
                  </a:lnTo>
                  <a:lnTo>
                    <a:pt x="179733" y="0"/>
                  </a:lnTo>
                  <a:lnTo>
                    <a:pt x="180012" y="168980"/>
                  </a:lnTo>
                  <a:lnTo>
                    <a:pt x="156830" y="168980"/>
                  </a:lnTo>
                  <a:close/>
                </a:path>
              </a:pathLst>
            </a:custGeom>
            <a:solidFill>
              <a:srgbClr val="8A8C8E"/>
            </a:solidFill>
            <a:ln w="0"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F8D7AC0F-3C03-A52D-73AF-2EAB2980CD09}"/>
                </a:ext>
              </a:extLst>
            </p:cNvPr>
            <p:cNvSpPr/>
            <p:nvPr/>
          </p:nvSpPr>
          <p:spPr>
            <a:xfrm>
              <a:off x="8831579" y="4217336"/>
              <a:ext cx="145378" cy="168979"/>
            </a:xfrm>
            <a:custGeom>
              <a:avLst/>
              <a:gdLst>
                <a:gd name="connsiteX0" fmla="*/ 145239 w 145378"/>
                <a:gd name="connsiteY0" fmla="*/ 123313 h 168979"/>
                <a:gd name="connsiteX1" fmla="*/ 80580 w 145378"/>
                <a:gd name="connsiteY1" fmla="*/ 168980 h 168979"/>
                <a:gd name="connsiteX2" fmla="*/ 0 w 145378"/>
                <a:gd name="connsiteY2" fmla="*/ 168980 h 168979"/>
                <a:gd name="connsiteX3" fmla="*/ 0 w 145378"/>
                <a:gd name="connsiteY3" fmla="*/ 0 h 168979"/>
                <a:gd name="connsiteX4" fmla="*/ 75832 w 145378"/>
                <a:gd name="connsiteY4" fmla="*/ 0 h 168979"/>
                <a:gd name="connsiteX5" fmla="*/ 136441 w 145378"/>
                <a:gd name="connsiteY5" fmla="*/ 43711 h 168979"/>
                <a:gd name="connsiteX6" fmla="*/ 113817 w 145378"/>
                <a:gd name="connsiteY6" fmla="*/ 81418 h 168979"/>
                <a:gd name="connsiteX7" fmla="*/ 145379 w 145378"/>
                <a:gd name="connsiteY7" fmla="*/ 123453 h 168979"/>
                <a:gd name="connsiteX8" fmla="*/ 24160 w 145378"/>
                <a:gd name="connsiteY8" fmla="*/ 19552 h 168979"/>
                <a:gd name="connsiteX9" fmla="*/ 24160 w 145378"/>
                <a:gd name="connsiteY9" fmla="*/ 73597 h 168979"/>
                <a:gd name="connsiteX10" fmla="*/ 73597 w 145378"/>
                <a:gd name="connsiteY10" fmla="*/ 73597 h 168979"/>
                <a:gd name="connsiteX11" fmla="*/ 112281 w 145378"/>
                <a:gd name="connsiteY11" fmla="*/ 46504 h 168979"/>
                <a:gd name="connsiteX12" fmla="*/ 73597 w 145378"/>
                <a:gd name="connsiteY12" fmla="*/ 19552 h 168979"/>
                <a:gd name="connsiteX13" fmla="*/ 24160 w 145378"/>
                <a:gd name="connsiteY13" fmla="*/ 19552 h 168979"/>
                <a:gd name="connsiteX14" fmla="*/ 120939 w 145378"/>
                <a:gd name="connsiteY14" fmla="*/ 121358 h 168979"/>
                <a:gd name="connsiteX15" fmla="*/ 79602 w 145378"/>
                <a:gd name="connsiteY15" fmla="*/ 93148 h 168979"/>
                <a:gd name="connsiteX16" fmla="*/ 24160 w 145378"/>
                <a:gd name="connsiteY16" fmla="*/ 93148 h 168979"/>
                <a:gd name="connsiteX17" fmla="*/ 24160 w 145378"/>
                <a:gd name="connsiteY17" fmla="*/ 149428 h 168979"/>
                <a:gd name="connsiteX18" fmla="*/ 79602 w 145378"/>
                <a:gd name="connsiteY18" fmla="*/ 149428 h 168979"/>
                <a:gd name="connsiteX19" fmla="*/ 120939 w 145378"/>
                <a:gd name="connsiteY19" fmla="*/ 1214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378" h="168979">
                  <a:moveTo>
                    <a:pt x="145239" y="123313"/>
                  </a:moveTo>
                  <a:cubicBezTo>
                    <a:pt x="145239" y="152222"/>
                    <a:pt x="123313" y="168980"/>
                    <a:pt x="80580" y="168980"/>
                  </a:cubicBezTo>
                  <a:lnTo>
                    <a:pt x="0" y="168980"/>
                  </a:lnTo>
                  <a:lnTo>
                    <a:pt x="0" y="0"/>
                  </a:lnTo>
                  <a:lnTo>
                    <a:pt x="75832" y="0"/>
                  </a:lnTo>
                  <a:cubicBezTo>
                    <a:pt x="114655" y="0"/>
                    <a:pt x="136441" y="16339"/>
                    <a:pt x="136441" y="43711"/>
                  </a:cubicBezTo>
                  <a:cubicBezTo>
                    <a:pt x="136441" y="62006"/>
                    <a:pt x="127084" y="74854"/>
                    <a:pt x="113817" y="81418"/>
                  </a:cubicBezTo>
                  <a:cubicBezTo>
                    <a:pt x="132810" y="86724"/>
                    <a:pt x="145379" y="100969"/>
                    <a:pt x="145379" y="123453"/>
                  </a:cubicBezTo>
                  <a:close/>
                  <a:moveTo>
                    <a:pt x="24160" y="19552"/>
                  </a:moveTo>
                  <a:lnTo>
                    <a:pt x="24160" y="73597"/>
                  </a:lnTo>
                  <a:lnTo>
                    <a:pt x="73597" y="73597"/>
                  </a:lnTo>
                  <a:cubicBezTo>
                    <a:pt x="98176" y="73597"/>
                    <a:pt x="112281" y="64380"/>
                    <a:pt x="112281" y="46504"/>
                  </a:cubicBezTo>
                  <a:cubicBezTo>
                    <a:pt x="112281" y="28629"/>
                    <a:pt x="98316" y="19552"/>
                    <a:pt x="73597" y="19552"/>
                  </a:cubicBezTo>
                  <a:lnTo>
                    <a:pt x="24160" y="19552"/>
                  </a:lnTo>
                  <a:close/>
                  <a:moveTo>
                    <a:pt x="120939" y="121358"/>
                  </a:moveTo>
                  <a:cubicBezTo>
                    <a:pt x="120939" y="101807"/>
                    <a:pt x="106415" y="93148"/>
                    <a:pt x="79602" y="93148"/>
                  </a:cubicBezTo>
                  <a:lnTo>
                    <a:pt x="24160" y="93148"/>
                  </a:lnTo>
                  <a:lnTo>
                    <a:pt x="24160" y="149428"/>
                  </a:lnTo>
                  <a:lnTo>
                    <a:pt x="79602" y="149428"/>
                  </a:lnTo>
                  <a:cubicBezTo>
                    <a:pt x="106415" y="149428"/>
                    <a:pt x="120939" y="141049"/>
                    <a:pt x="120939" y="121498"/>
                  </a:cubicBezTo>
                  <a:close/>
                </a:path>
              </a:pathLst>
            </a:custGeom>
            <a:solidFill>
              <a:srgbClr val="8A8C8E"/>
            </a:solidFill>
            <a:ln w="0"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533EE64E-0F9C-DC10-9A95-E830F96AD1E0}"/>
                </a:ext>
              </a:extLst>
            </p:cNvPr>
            <p:cNvSpPr/>
            <p:nvPr/>
          </p:nvSpPr>
          <p:spPr>
            <a:xfrm>
              <a:off x="9014525"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E11AB246-34C0-E34C-427B-B36B1D9D00DA}"/>
                </a:ext>
              </a:extLst>
            </p:cNvPr>
            <p:cNvSpPr/>
            <p:nvPr/>
          </p:nvSpPr>
          <p:spPr>
            <a:xfrm>
              <a:off x="9176522" y="4217196"/>
              <a:ext cx="139373" cy="168979"/>
            </a:xfrm>
            <a:custGeom>
              <a:avLst/>
              <a:gdLst>
                <a:gd name="connsiteX0" fmla="*/ 112979 w 139373"/>
                <a:gd name="connsiteY0" fmla="*/ 168980 h 168979"/>
                <a:gd name="connsiteX1" fmla="*/ 76530 w 139373"/>
                <a:gd name="connsiteY1" fmla="*/ 117169 h 168979"/>
                <a:gd name="connsiteX2" fmla="*/ 65916 w 139373"/>
                <a:gd name="connsiteY2" fmla="*/ 117588 h 168979"/>
                <a:gd name="connsiteX3" fmla="*/ 24160 w 139373"/>
                <a:gd name="connsiteY3" fmla="*/ 117588 h 168979"/>
                <a:gd name="connsiteX4" fmla="*/ 24160 w 139373"/>
                <a:gd name="connsiteY4" fmla="*/ 168980 h 168979"/>
                <a:gd name="connsiteX5" fmla="*/ 0 w 139373"/>
                <a:gd name="connsiteY5" fmla="*/ 168980 h 168979"/>
                <a:gd name="connsiteX6" fmla="*/ 0 w 139373"/>
                <a:gd name="connsiteY6" fmla="*/ 0 h 168979"/>
                <a:gd name="connsiteX7" fmla="*/ 65916 w 139373"/>
                <a:gd name="connsiteY7" fmla="*/ 0 h 168979"/>
                <a:gd name="connsiteX8" fmla="*/ 136441 w 139373"/>
                <a:gd name="connsiteY8" fmla="*/ 58933 h 168979"/>
                <a:gd name="connsiteX9" fmla="*/ 99293 w 139373"/>
                <a:gd name="connsiteY9" fmla="*/ 112281 h 168979"/>
                <a:gd name="connsiteX10" fmla="*/ 139373 w 139373"/>
                <a:gd name="connsiteY10" fmla="*/ 168980 h 168979"/>
                <a:gd name="connsiteX11" fmla="*/ 113119 w 139373"/>
                <a:gd name="connsiteY11" fmla="*/ 168980 h 168979"/>
                <a:gd name="connsiteX12" fmla="*/ 112281 w 139373"/>
                <a:gd name="connsiteY12" fmla="*/ 58933 h 168979"/>
                <a:gd name="connsiteX13" fmla="*/ 65218 w 139373"/>
                <a:gd name="connsiteY13" fmla="*/ 21087 h 168979"/>
                <a:gd name="connsiteX14" fmla="*/ 24160 w 139373"/>
                <a:gd name="connsiteY14" fmla="*/ 21087 h 168979"/>
                <a:gd name="connsiteX15" fmla="*/ 24160 w 139373"/>
                <a:gd name="connsiteY15" fmla="*/ 97059 h 168979"/>
                <a:gd name="connsiteX16" fmla="*/ 65218 w 139373"/>
                <a:gd name="connsiteY16" fmla="*/ 97059 h 168979"/>
                <a:gd name="connsiteX17" fmla="*/ 112281 w 139373"/>
                <a:gd name="connsiteY17" fmla="*/ 58933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73" h="168979">
                  <a:moveTo>
                    <a:pt x="112979" y="168980"/>
                  </a:moveTo>
                  <a:lnTo>
                    <a:pt x="76530" y="117169"/>
                  </a:lnTo>
                  <a:cubicBezTo>
                    <a:pt x="73178" y="117448"/>
                    <a:pt x="69547" y="117588"/>
                    <a:pt x="65916" y="117588"/>
                  </a:cubicBezTo>
                  <a:lnTo>
                    <a:pt x="24160" y="117588"/>
                  </a:lnTo>
                  <a:lnTo>
                    <a:pt x="24160" y="168980"/>
                  </a:lnTo>
                  <a:lnTo>
                    <a:pt x="0" y="168980"/>
                  </a:lnTo>
                  <a:lnTo>
                    <a:pt x="0" y="0"/>
                  </a:lnTo>
                  <a:lnTo>
                    <a:pt x="65916" y="0"/>
                  </a:lnTo>
                  <a:cubicBezTo>
                    <a:pt x="109767" y="0"/>
                    <a:pt x="136441" y="22205"/>
                    <a:pt x="136441" y="58933"/>
                  </a:cubicBezTo>
                  <a:cubicBezTo>
                    <a:pt x="136441" y="85048"/>
                    <a:pt x="122894" y="103762"/>
                    <a:pt x="99293" y="112281"/>
                  </a:cubicBezTo>
                  <a:lnTo>
                    <a:pt x="139373" y="168980"/>
                  </a:lnTo>
                  <a:lnTo>
                    <a:pt x="113119" y="168980"/>
                  </a:lnTo>
                  <a:close/>
                  <a:moveTo>
                    <a:pt x="112281" y="58933"/>
                  </a:moveTo>
                  <a:cubicBezTo>
                    <a:pt x="112281" y="34773"/>
                    <a:pt x="96081" y="21087"/>
                    <a:pt x="65218" y="21087"/>
                  </a:cubicBezTo>
                  <a:lnTo>
                    <a:pt x="24160" y="21087"/>
                  </a:lnTo>
                  <a:lnTo>
                    <a:pt x="24160" y="97059"/>
                  </a:lnTo>
                  <a:lnTo>
                    <a:pt x="65218" y="97059"/>
                  </a:lnTo>
                  <a:cubicBezTo>
                    <a:pt x="96081" y="97059"/>
                    <a:pt x="112281" y="83093"/>
                    <a:pt x="112281" y="58933"/>
                  </a:cubicBezTo>
                  <a:close/>
                </a:path>
              </a:pathLst>
            </a:custGeom>
            <a:solidFill>
              <a:srgbClr val="8A8C8E"/>
            </a:solidFill>
            <a:ln w="0"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7C35EB7E-1CE6-3122-9600-1EAD2149B601}"/>
                </a:ext>
              </a:extLst>
            </p:cNvPr>
            <p:cNvSpPr/>
            <p:nvPr/>
          </p:nvSpPr>
          <p:spPr>
            <a:xfrm>
              <a:off x="9395497"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3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2" y="0"/>
                    <a:pt x="61726" y="0"/>
                  </a:cubicBezTo>
                  <a:cubicBezTo>
                    <a:pt x="96919" y="0"/>
                    <a:pt x="119683" y="18155"/>
                    <a:pt x="119683" y="47063"/>
                  </a:cubicBezTo>
                  <a:cubicBezTo>
                    <a:pt x="119683"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A0C01204-9235-E304-328A-14E938C9045B}"/>
                </a:ext>
              </a:extLst>
            </p:cNvPr>
            <p:cNvSpPr/>
            <p:nvPr/>
          </p:nvSpPr>
          <p:spPr>
            <a:xfrm>
              <a:off x="9541854" y="4215241"/>
              <a:ext cx="137837" cy="172889"/>
            </a:xfrm>
            <a:custGeom>
              <a:avLst/>
              <a:gdLst>
                <a:gd name="connsiteX0" fmla="*/ 0 w 137837"/>
                <a:gd name="connsiteY0" fmla="*/ 86445 h 172889"/>
                <a:gd name="connsiteX1" fmla="*/ 68988 w 137837"/>
                <a:gd name="connsiteY1" fmla="*/ 0 h 172889"/>
                <a:gd name="connsiteX2" fmla="*/ 137837 w 137837"/>
                <a:gd name="connsiteY2" fmla="*/ 86445 h 172889"/>
                <a:gd name="connsiteX3" fmla="*/ 68988 w 137837"/>
                <a:gd name="connsiteY3" fmla="*/ 172890 h 172889"/>
                <a:gd name="connsiteX4" fmla="*/ 0 w 137837"/>
                <a:gd name="connsiteY4" fmla="*/ 86445 h 172889"/>
                <a:gd name="connsiteX5" fmla="*/ 113537 w 137837"/>
                <a:gd name="connsiteY5" fmla="*/ 86445 h 172889"/>
                <a:gd name="connsiteX6" fmla="*/ 68849 w 137837"/>
                <a:gd name="connsiteY6" fmla="*/ 21506 h 172889"/>
                <a:gd name="connsiteX7" fmla="*/ 24020 w 137837"/>
                <a:gd name="connsiteY7" fmla="*/ 86445 h 172889"/>
                <a:gd name="connsiteX8" fmla="*/ 68849 w 137837"/>
                <a:gd name="connsiteY8" fmla="*/ 151384 h 172889"/>
                <a:gd name="connsiteX9" fmla="*/ 113537 w 137837"/>
                <a:gd name="connsiteY9"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37" h="172889">
                  <a:moveTo>
                    <a:pt x="0" y="86445"/>
                  </a:moveTo>
                  <a:cubicBezTo>
                    <a:pt x="0" y="31422"/>
                    <a:pt x="29467" y="0"/>
                    <a:pt x="68988" y="0"/>
                  </a:cubicBezTo>
                  <a:cubicBezTo>
                    <a:pt x="108510" y="0"/>
                    <a:pt x="137837" y="31422"/>
                    <a:pt x="137837" y="86445"/>
                  </a:cubicBezTo>
                  <a:cubicBezTo>
                    <a:pt x="137837" y="141468"/>
                    <a:pt x="108370" y="172890"/>
                    <a:pt x="68988" y="172890"/>
                  </a:cubicBezTo>
                  <a:cubicBezTo>
                    <a:pt x="29606" y="172890"/>
                    <a:pt x="0" y="141468"/>
                    <a:pt x="0" y="86445"/>
                  </a:cubicBezTo>
                  <a:close/>
                  <a:moveTo>
                    <a:pt x="113537" y="86445"/>
                  </a:moveTo>
                  <a:cubicBezTo>
                    <a:pt x="113537" y="43292"/>
                    <a:pt x="95243" y="21506"/>
                    <a:pt x="68849" y="21506"/>
                  </a:cubicBezTo>
                  <a:cubicBezTo>
                    <a:pt x="42454" y="21506"/>
                    <a:pt x="24020" y="43292"/>
                    <a:pt x="24020" y="86445"/>
                  </a:cubicBezTo>
                  <a:cubicBezTo>
                    <a:pt x="24020" y="129598"/>
                    <a:pt x="42315" y="151384"/>
                    <a:pt x="68849" y="151384"/>
                  </a:cubicBezTo>
                  <a:cubicBezTo>
                    <a:pt x="95383" y="151384"/>
                    <a:pt x="113537" y="129598"/>
                    <a:pt x="113537" y="86445"/>
                  </a:cubicBezTo>
                  <a:close/>
                </a:path>
              </a:pathLst>
            </a:custGeom>
            <a:solidFill>
              <a:srgbClr val="8A8C8E"/>
            </a:solidFill>
            <a:ln w="0"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AD10FDA4-23BF-470C-CBB5-6AAEE5732878}"/>
                </a:ext>
              </a:extLst>
            </p:cNvPr>
            <p:cNvSpPr/>
            <p:nvPr/>
          </p:nvSpPr>
          <p:spPr>
            <a:xfrm>
              <a:off x="9694075"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2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1" y="0"/>
                    <a:pt x="61726" y="0"/>
                  </a:cubicBezTo>
                  <a:cubicBezTo>
                    <a:pt x="96919" y="0"/>
                    <a:pt x="119682" y="18155"/>
                    <a:pt x="119682" y="47063"/>
                  </a:cubicBezTo>
                  <a:cubicBezTo>
                    <a:pt x="119682"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E4BB7EC1-D460-1AC6-581D-4800933A328F}"/>
                </a:ext>
              </a:extLst>
            </p:cNvPr>
            <p:cNvSpPr/>
            <p:nvPr/>
          </p:nvSpPr>
          <p:spPr>
            <a:xfrm>
              <a:off x="9836102" y="4217336"/>
              <a:ext cx="127363" cy="168840"/>
            </a:xfrm>
            <a:custGeom>
              <a:avLst/>
              <a:gdLst>
                <a:gd name="connsiteX0" fmla="*/ 127363 w 127363"/>
                <a:gd name="connsiteY0" fmla="*/ 0 h 168840"/>
                <a:gd name="connsiteX1" fmla="*/ 127363 w 127363"/>
                <a:gd name="connsiteY1" fmla="*/ 16339 h 168840"/>
                <a:gd name="connsiteX2" fmla="*/ 59073 w 127363"/>
                <a:gd name="connsiteY2" fmla="*/ 168840 h 168840"/>
                <a:gd name="connsiteX3" fmla="*/ 33517 w 127363"/>
                <a:gd name="connsiteY3" fmla="*/ 168840 h 168840"/>
                <a:gd name="connsiteX4" fmla="*/ 100410 w 127363"/>
                <a:gd name="connsiteY4" fmla="*/ 20948 h 168840"/>
                <a:gd name="connsiteX5" fmla="*/ 23182 w 127363"/>
                <a:gd name="connsiteY5" fmla="*/ 20948 h 168840"/>
                <a:gd name="connsiteX6" fmla="*/ 23182 w 127363"/>
                <a:gd name="connsiteY6" fmla="*/ 51113 h 168840"/>
                <a:gd name="connsiteX7" fmla="*/ 0 w 127363"/>
                <a:gd name="connsiteY7" fmla="*/ 51113 h 168840"/>
                <a:gd name="connsiteX8" fmla="*/ 0 w 127363"/>
                <a:gd name="connsiteY8" fmla="*/ 0 h 168840"/>
                <a:gd name="connsiteX9" fmla="*/ 127363 w 127363"/>
                <a:gd name="connsiteY9" fmla="*/ 0 h 16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63" h="168840">
                  <a:moveTo>
                    <a:pt x="127363" y="0"/>
                  </a:moveTo>
                  <a:lnTo>
                    <a:pt x="127363" y="16339"/>
                  </a:lnTo>
                  <a:lnTo>
                    <a:pt x="59073" y="168840"/>
                  </a:lnTo>
                  <a:lnTo>
                    <a:pt x="33517" y="168840"/>
                  </a:lnTo>
                  <a:lnTo>
                    <a:pt x="100410" y="20948"/>
                  </a:lnTo>
                  <a:lnTo>
                    <a:pt x="23182" y="20948"/>
                  </a:lnTo>
                  <a:lnTo>
                    <a:pt x="23182" y="51113"/>
                  </a:lnTo>
                  <a:lnTo>
                    <a:pt x="0" y="51113"/>
                  </a:lnTo>
                  <a:lnTo>
                    <a:pt x="0" y="0"/>
                  </a:lnTo>
                  <a:lnTo>
                    <a:pt x="127363" y="0"/>
                  </a:lnTo>
                  <a:close/>
                </a:path>
              </a:pathLst>
            </a:custGeom>
            <a:solidFill>
              <a:srgbClr val="8A8C8E"/>
            </a:solidFill>
            <a:ln w="0"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4400B41F-6C35-58C4-56E0-09EC5B397248}"/>
                </a:ext>
              </a:extLst>
            </p:cNvPr>
            <p:cNvSpPr/>
            <p:nvPr/>
          </p:nvSpPr>
          <p:spPr>
            <a:xfrm>
              <a:off x="6016460" y="4217196"/>
              <a:ext cx="72898" cy="168979"/>
            </a:xfrm>
            <a:custGeom>
              <a:avLst/>
              <a:gdLst>
                <a:gd name="connsiteX0" fmla="*/ 72899 w 72898"/>
                <a:gd name="connsiteY0" fmla="*/ 0 h 168979"/>
                <a:gd name="connsiteX1" fmla="*/ 72899 w 72898"/>
                <a:gd name="connsiteY1" fmla="*/ 168980 h 168979"/>
                <a:gd name="connsiteX2" fmla="*/ 33796 w 72898"/>
                <a:gd name="connsiteY2" fmla="*/ 168980 h 168979"/>
                <a:gd name="connsiteX3" fmla="*/ 33796 w 72898"/>
                <a:gd name="connsiteY3" fmla="*/ 31422 h 168979"/>
                <a:gd name="connsiteX4" fmla="*/ 0 w 72898"/>
                <a:gd name="connsiteY4" fmla="*/ 31422 h 168979"/>
                <a:gd name="connsiteX5" fmla="*/ 0 w 72898"/>
                <a:gd name="connsiteY5" fmla="*/ 0 h 168979"/>
                <a:gd name="connsiteX6" fmla="*/ 72899 w 72898"/>
                <a:gd name="connsiteY6"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8" h="168979">
                  <a:moveTo>
                    <a:pt x="72899" y="0"/>
                  </a:moveTo>
                  <a:lnTo>
                    <a:pt x="72899" y="168980"/>
                  </a:lnTo>
                  <a:lnTo>
                    <a:pt x="33796" y="168980"/>
                  </a:lnTo>
                  <a:lnTo>
                    <a:pt x="33796" y="31422"/>
                  </a:lnTo>
                  <a:lnTo>
                    <a:pt x="0" y="31422"/>
                  </a:lnTo>
                  <a:lnTo>
                    <a:pt x="0" y="0"/>
                  </a:lnTo>
                  <a:lnTo>
                    <a:pt x="72899" y="0"/>
                  </a:lnTo>
                  <a:close/>
                </a:path>
              </a:pathLst>
            </a:custGeom>
            <a:solidFill>
              <a:srgbClr val="58595B"/>
            </a:solidFill>
            <a:ln w="0"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C3AC8198-A019-6A4B-7A48-E0D6E3381D0A}"/>
              </a:ext>
            </a:extLst>
          </p:cNvPr>
          <p:cNvSpPr txBox="1"/>
          <p:nvPr/>
        </p:nvSpPr>
        <p:spPr>
          <a:xfrm>
            <a:off x="3725325" y="283901"/>
            <a:ext cx="1970924" cy="369332"/>
          </a:xfrm>
          <a:prstGeom prst="rect">
            <a:avLst/>
          </a:prstGeom>
          <a:noFill/>
        </p:spPr>
        <p:txBody>
          <a:bodyPr wrap="none" rtlCol="0">
            <a:spAutoFit/>
          </a:bodyPr>
          <a:lstStyle/>
          <a:p>
            <a:pPr algn="ctr"/>
            <a:r>
              <a:rPr lang="en-GB" spc="150" dirty="0">
                <a:solidFill>
                  <a:schemeClr val="bg1"/>
                </a:solidFill>
              </a:rPr>
              <a:t>ANGELS REGION</a:t>
            </a:r>
          </a:p>
        </p:txBody>
      </p:sp>
      <p:sp>
        <p:nvSpPr>
          <p:cNvPr id="1114" name="TextBox 1113">
            <a:extLst>
              <a:ext uri="{FF2B5EF4-FFF2-40B4-BE49-F238E27FC236}">
                <a16:creationId xmlns:a16="http://schemas.microsoft.com/office/drawing/2014/main" id="{2D5F6862-D0ED-4303-4AEE-73933AD37005}"/>
              </a:ext>
            </a:extLst>
          </p:cNvPr>
          <p:cNvSpPr txBox="1"/>
          <p:nvPr/>
        </p:nvSpPr>
        <p:spPr>
          <a:xfrm>
            <a:off x="846167" y="1800067"/>
            <a:ext cx="7729240" cy="1092607"/>
          </a:xfrm>
          <a:prstGeom prst="rect">
            <a:avLst/>
          </a:prstGeom>
          <a:noFill/>
        </p:spPr>
        <p:txBody>
          <a:bodyPr wrap="square" rtlCol="0">
            <a:spAutoFit/>
          </a:bodyPr>
          <a:lstStyle/>
          <a:p>
            <a:pPr algn="ctr">
              <a:spcAft>
                <a:spcPts val="600"/>
              </a:spcAft>
              <a:defRPr/>
            </a:pPr>
            <a:r>
              <a:rPr lang="en-US" sz="2400" b="1" dirty="0">
                <a:solidFill>
                  <a:srgbClr val="FFFFFF"/>
                </a:solidFill>
                <a:cs typeface="Gotham Pro Medium" panose="02000603030000020004" pitchFamily="2" charset="0"/>
              </a:rPr>
              <a:t>Reach awareness education target</a:t>
            </a:r>
          </a:p>
          <a:p>
            <a:pPr algn="ctr">
              <a:defRPr/>
            </a:pPr>
            <a:r>
              <a:rPr lang="en-US" dirty="0">
                <a:solidFill>
                  <a:srgbClr val="FFFFFF"/>
                </a:solidFill>
                <a:cs typeface="Gotham Pro Medium" panose="02000603030000020004" pitchFamily="2" charset="0"/>
              </a:rPr>
              <a:t>Awareness education must meet an agreed target</a:t>
            </a:r>
            <a:r>
              <a:rPr lang="en-US" baseline="30000" dirty="0">
                <a:solidFill>
                  <a:srgbClr val="FFFFFF"/>
                </a:solidFill>
                <a:cs typeface="Gotham Pro Medium" panose="02000603030000020004" pitchFamily="2" charset="0"/>
              </a:rPr>
              <a:t>*</a:t>
            </a:r>
            <a:r>
              <a:rPr lang="en-US" dirty="0">
                <a:solidFill>
                  <a:srgbClr val="FFFFFF"/>
                </a:solidFill>
                <a:cs typeface="Gotham Pro Medium" panose="02000603030000020004" pitchFamily="2" charset="0"/>
              </a:rPr>
              <a:t> for </a:t>
            </a:r>
            <a:br>
              <a:rPr lang="en-US" dirty="0">
                <a:solidFill>
                  <a:srgbClr val="FFFFFF"/>
                </a:solidFill>
                <a:cs typeface="Gotham Pro Medium" panose="02000603030000020004" pitchFamily="2" charset="0"/>
              </a:rPr>
            </a:br>
            <a:r>
              <a:rPr lang="en-US" dirty="0">
                <a:solidFill>
                  <a:srgbClr val="FFFFFF"/>
                </a:solidFill>
                <a:cs typeface="Gotham Pro Medium" panose="02000603030000020004" pitchFamily="2" charset="0"/>
              </a:rPr>
              <a:t>FAST Heroes implementation</a:t>
            </a:r>
            <a:r>
              <a:rPr lang="en-US" baseline="30000" dirty="0">
                <a:solidFill>
                  <a:srgbClr val="FFFFFF"/>
                </a:solidFill>
                <a:cs typeface="Gotham Pro Medium" panose="02000603030000020004" pitchFamily="2" charset="0"/>
              </a:rPr>
              <a:t>**</a:t>
            </a:r>
            <a:r>
              <a:rPr lang="en-US" dirty="0">
                <a:solidFill>
                  <a:srgbClr val="FFFFFF"/>
                </a:solidFill>
                <a:cs typeface="Gotham Pro Medium" panose="02000603030000020004" pitchFamily="2" charset="0"/>
              </a:rPr>
              <a:t> in elementary schools in the region.</a:t>
            </a:r>
          </a:p>
        </p:txBody>
      </p:sp>
      <p:sp>
        <p:nvSpPr>
          <p:cNvPr id="1118" name="TextBox 1117">
            <a:extLst>
              <a:ext uri="{FF2B5EF4-FFF2-40B4-BE49-F238E27FC236}">
                <a16:creationId xmlns:a16="http://schemas.microsoft.com/office/drawing/2014/main" id="{2A3A491B-A8CE-8D18-BB6E-23376021FEF4}"/>
              </a:ext>
            </a:extLst>
          </p:cNvPr>
          <p:cNvSpPr txBox="1"/>
          <p:nvPr/>
        </p:nvSpPr>
        <p:spPr>
          <a:xfrm>
            <a:off x="2354418" y="2932735"/>
            <a:ext cx="4712738" cy="369332"/>
          </a:xfrm>
          <a:prstGeom prst="rect">
            <a:avLst/>
          </a:prstGeom>
          <a:noFill/>
        </p:spPr>
        <p:txBody>
          <a:bodyPr wrap="square" rtlCol="0">
            <a:spAutoFit/>
          </a:bodyPr>
          <a:lstStyle/>
          <a:p>
            <a:pPr algn="ctr">
              <a:defRPr/>
            </a:pPr>
            <a:r>
              <a:rPr lang="en-US" b="1" dirty="0">
                <a:solidFill>
                  <a:srgbClr val="FFFFFF"/>
                </a:solidFill>
                <a:cs typeface="Gotham Pro Medium" panose="02000603030000020004" pitchFamily="2" charset="0"/>
              </a:rPr>
              <a:t>Tips for implementation…</a:t>
            </a:r>
            <a:endParaRPr lang="en-US" dirty="0">
              <a:solidFill>
                <a:srgbClr val="FFFFFF"/>
              </a:solidFill>
              <a:cs typeface="Gotham Pro Medium" panose="02000603030000020004" pitchFamily="2" charset="0"/>
            </a:endParaRPr>
          </a:p>
        </p:txBody>
      </p:sp>
      <p:sp>
        <p:nvSpPr>
          <p:cNvPr id="2130" name="TextBox 2129">
            <a:extLst>
              <a:ext uri="{FF2B5EF4-FFF2-40B4-BE49-F238E27FC236}">
                <a16:creationId xmlns:a16="http://schemas.microsoft.com/office/drawing/2014/main" id="{93D7F42E-83A5-2FB9-7468-897A8A61AE9B}"/>
              </a:ext>
            </a:extLst>
          </p:cNvPr>
          <p:cNvSpPr txBox="1"/>
          <p:nvPr/>
        </p:nvSpPr>
        <p:spPr>
          <a:xfrm>
            <a:off x="623888" y="5910936"/>
            <a:ext cx="5604743" cy="427979"/>
          </a:xfrm>
          <a:prstGeom prst="rect">
            <a:avLst/>
          </a:prstGeom>
          <a:noFill/>
        </p:spPr>
        <p:txBody>
          <a:bodyPr wrap="square" lIns="0" tIns="180000" rIns="0" bIns="0" rtlCol="0">
            <a:spAutoFit/>
          </a:bodyPr>
          <a:lstStyle/>
          <a:p>
            <a:r>
              <a:rPr lang="en-GB" sz="800" dirty="0"/>
              <a:t>* The number of FAST Heroes participants required for Angels Region status is 0,5 of stroke incidence in the region.</a:t>
            </a:r>
          </a:p>
          <a:p>
            <a:r>
              <a:rPr lang="en-GB" sz="800" dirty="0"/>
              <a:t>** Other awareness programs may qualify for this target. These will be evaluated on a case by case basis.</a:t>
            </a:r>
          </a:p>
        </p:txBody>
      </p:sp>
      <p:sp>
        <p:nvSpPr>
          <p:cNvPr id="1091" name="object 15">
            <a:extLst>
              <a:ext uri="{FF2B5EF4-FFF2-40B4-BE49-F238E27FC236}">
                <a16:creationId xmlns:a16="http://schemas.microsoft.com/office/drawing/2014/main" id="{CB2CAB70-A350-C138-ECF6-D3303F999C13}"/>
              </a:ext>
            </a:extLst>
          </p:cNvPr>
          <p:cNvSpPr>
            <a:spLocks noChangeAspect="1"/>
          </p:cNvSpPr>
          <p:nvPr/>
        </p:nvSpPr>
        <p:spPr>
          <a:xfrm>
            <a:off x="839788" y="3773088"/>
            <a:ext cx="1800000" cy="1800000"/>
          </a:xfrm>
          <a:custGeom>
            <a:avLst/>
            <a:gdLst/>
            <a:ahLst/>
            <a:cxnLst/>
            <a:rect l="l" t="t" r="r" b="b"/>
            <a:pathLst>
              <a:path w="1981200" h="1981200">
                <a:moveTo>
                  <a:pt x="990525" y="0"/>
                </a:moveTo>
                <a:lnTo>
                  <a:pt x="942533" y="1142"/>
                </a:lnTo>
                <a:lnTo>
                  <a:pt x="895130" y="4534"/>
                </a:lnTo>
                <a:lnTo>
                  <a:pt x="848369" y="10124"/>
                </a:lnTo>
                <a:lnTo>
                  <a:pt x="802301" y="17860"/>
                </a:lnTo>
                <a:lnTo>
                  <a:pt x="756978" y="27690"/>
                </a:lnTo>
                <a:lnTo>
                  <a:pt x="712452" y="39563"/>
                </a:lnTo>
                <a:lnTo>
                  <a:pt x="668776" y="53426"/>
                </a:lnTo>
                <a:lnTo>
                  <a:pt x="626000" y="69228"/>
                </a:lnTo>
                <a:lnTo>
                  <a:pt x="584177" y="86916"/>
                </a:lnTo>
                <a:lnTo>
                  <a:pt x="543358" y="106439"/>
                </a:lnTo>
                <a:lnTo>
                  <a:pt x="503596" y="127745"/>
                </a:lnTo>
                <a:lnTo>
                  <a:pt x="464943" y="150782"/>
                </a:lnTo>
                <a:lnTo>
                  <a:pt x="427449" y="175498"/>
                </a:lnTo>
                <a:lnTo>
                  <a:pt x="391168" y="201842"/>
                </a:lnTo>
                <a:lnTo>
                  <a:pt x="356151" y="229760"/>
                </a:lnTo>
                <a:lnTo>
                  <a:pt x="322450" y="259202"/>
                </a:lnTo>
                <a:lnTo>
                  <a:pt x="290116" y="290116"/>
                </a:lnTo>
                <a:lnTo>
                  <a:pt x="259202" y="322450"/>
                </a:lnTo>
                <a:lnTo>
                  <a:pt x="229760" y="356151"/>
                </a:lnTo>
                <a:lnTo>
                  <a:pt x="201842" y="391168"/>
                </a:lnTo>
                <a:lnTo>
                  <a:pt x="175498" y="427449"/>
                </a:lnTo>
                <a:lnTo>
                  <a:pt x="150782" y="464943"/>
                </a:lnTo>
                <a:lnTo>
                  <a:pt x="127745" y="503596"/>
                </a:lnTo>
                <a:lnTo>
                  <a:pt x="106439" y="543358"/>
                </a:lnTo>
                <a:lnTo>
                  <a:pt x="86916" y="584177"/>
                </a:lnTo>
                <a:lnTo>
                  <a:pt x="69228" y="626000"/>
                </a:lnTo>
                <a:lnTo>
                  <a:pt x="53426" y="668776"/>
                </a:lnTo>
                <a:lnTo>
                  <a:pt x="39563" y="712452"/>
                </a:lnTo>
                <a:lnTo>
                  <a:pt x="27690" y="756978"/>
                </a:lnTo>
                <a:lnTo>
                  <a:pt x="17860" y="802301"/>
                </a:lnTo>
                <a:lnTo>
                  <a:pt x="10124" y="848369"/>
                </a:lnTo>
                <a:lnTo>
                  <a:pt x="4534" y="895130"/>
                </a:lnTo>
                <a:lnTo>
                  <a:pt x="1142" y="942533"/>
                </a:lnTo>
                <a:lnTo>
                  <a:pt x="0" y="990525"/>
                </a:lnTo>
                <a:lnTo>
                  <a:pt x="1142" y="1038516"/>
                </a:lnTo>
                <a:lnTo>
                  <a:pt x="4534" y="1085918"/>
                </a:lnTo>
                <a:lnTo>
                  <a:pt x="10124" y="1132679"/>
                </a:lnTo>
                <a:lnTo>
                  <a:pt x="17860" y="1178747"/>
                </a:lnTo>
                <a:lnTo>
                  <a:pt x="27690" y="1224069"/>
                </a:lnTo>
                <a:lnTo>
                  <a:pt x="39563" y="1268595"/>
                </a:lnTo>
                <a:lnTo>
                  <a:pt x="53426" y="1312271"/>
                </a:lnTo>
                <a:lnTo>
                  <a:pt x="69228" y="1355047"/>
                </a:lnTo>
                <a:lnTo>
                  <a:pt x="86916" y="1396870"/>
                </a:lnTo>
                <a:lnTo>
                  <a:pt x="106439" y="1437688"/>
                </a:lnTo>
                <a:lnTo>
                  <a:pt x="127745" y="1477450"/>
                </a:lnTo>
                <a:lnTo>
                  <a:pt x="150782" y="1516104"/>
                </a:lnTo>
                <a:lnTo>
                  <a:pt x="175498" y="1553597"/>
                </a:lnTo>
                <a:lnTo>
                  <a:pt x="201842" y="1589879"/>
                </a:lnTo>
                <a:lnTo>
                  <a:pt x="229760" y="1624896"/>
                </a:lnTo>
                <a:lnTo>
                  <a:pt x="259202" y="1658597"/>
                </a:lnTo>
                <a:lnTo>
                  <a:pt x="290116" y="1690931"/>
                </a:lnTo>
                <a:lnTo>
                  <a:pt x="322450" y="1721845"/>
                </a:lnTo>
                <a:lnTo>
                  <a:pt x="356151" y="1751287"/>
                </a:lnTo>
                <a:lnTo>
                  <a:pt x="391168" y="1779206"/>
                </a:lnTo>
                <a:lnTo>
                  <a:pt x="427449" y="1805549"/>
                </a:lnTo>
                <a:lnTo>
                  <a:pt x="464943" y="1830266"/>
                </a:lnTo>
                <a:lnTo>
                  <a:pt x="503596" y="1853303"/>
                </a:lnTo>
                <a:lnTo>
                  <a:pt x="543358" y="1874609"/>
                </a:lnTo>
                <a:lnTo>
                  <a:pt x="584177" y="1894132"/>
                </a:lnTo>
                <a:lnTo>
                  <a:pt x="626000" y="1911821"/>
                </a:lnTo>
                <a:lnTo>
                  <a:pt x="668776" y="1927623"/>
                </a:lnTo>
                <a:lnTo>
                  <a:pt x="712452" y="1941486"/>
                </a:lnTo>
                <a:lnTo>
                  <a:pt x="756978" y="1953359"/>
                </a:lnTo>
                <a:lnTo>
                  <a:pt x="802301" y="1963189"/>
                </a:lnTo>
                <a:lnTo>
                  <a:pt x="848369" y="1970926"/>
                </a:lnTo>
                <a:lnTo>
                  <a:pt x="895130" y="1976516"/>
                </a:lnTo>
                <a:lnTo>
                  <a:pt x="942533" y="1979908"/>
                </a:lnTo>
                <a:lnTo>
                  <a:pt x="990525" y="1981050"/>
                </a:lnTo>
                <a:lnTo>
                  <a:pt x="1038517" y="1979908"/>
                </a:lnTo>
                <a:lnTo>
                  <a:pt x="1085920" y="1976516"/>
                </a:lnTo>
                <a:lnTo>
                  <a:pt x="1132681" y="1970926"/>
                </a:lnTo>
                <a:lnTo>
                  <a:pt x="1178749" y="1963189"/>
                </a:lnTo>
                <a:lnTo>
                  <a:pt x="1224071" y="1953359"/>
                </a:lnTo>
                <a:lnTo>
                  <a:pt x="1268597" y="1941486"/>
                </a:lnTo>
                <a:lnTo>
                  <a:pt x="1312274" y="1927623"/>
                </a:lnTo>
                <a:lnTo>
                  <a:pt x="1355050" y="1911821"/>
                </a:lnTo>
                <a:lnTo>
                  <a:pt x="1396873" y="1894132"/>
                </a:lnTo>
                <a:lnTo>
                  <a:pt x="1437691" y="1874609"/>
                </a:lnTo>
                <a:lnTo>
                  <a:pt x="1477453" y="1853303"/>
                </a:lnTo>
                <a:lnTo>
                  <a:pt x="1516107" y="1830266"/>
                </a:lnTo>
                <a:lnTo>
                  <a:pt x="1553600" y="1805549"/>
                </a:lnTo>
                <a:lnTo>
                  <a:pt x="1589882" y="1779206"/>
                </a:lnTo>
                <a:lnTo>
                  <a:pt x="1624899" y="1751287"/>
                </a:lnTo>
                <a:lnTo>
                  <a:pt x="1658600" y="1721845"/>
                </a:lnTo>
                <a:lnTo>
                  <a:pt x="1690933" y="1690931"/>
                </a:lnTo>
                <a:lnTo>
                  <a:pt x="1721847" y="1658597"/>
                </a:lnTo>
                <a:lnTo>
                  <a:pt x="1751289" y="1624896"/>
                </a:lnTo>
                <a:lnTo>
                  <a:pt x="1779208" y="1589879"/>
                </a:lnTo>
                <a:lnTo>
                  <a:pt x="1805551" y="1553597"/>
                </a:lnTo>
                <a:lnTo>
                  <a:pt x="1830267" y="1516104"/>
                </a:lnTo>
                <a:lnTo>
                  <a:pt x="1853304" y="1477450"/>
                </a:lnTo>
                <a:lnTo>
                  <a:pt x="1874610" y="1437688"/>
                </a:lnTo>
                <a:lnTo>
                  <a:pt x="1894133" y="1396870"/>
                </a:lnTo>
                <a:lnTo>
                  <a:pt x="1911822" y="1355047"/>
                </a:lnTo>
                <a:lnTo>
                  <a:pt x="1927623" y="1312271"/>
                </a:lnTo>
                <a:lnTo>
                  <a:pt x="1941486" y="1268595"/>
                </a:lnTo>
                <a:lnTo>
                  <a:pt x="1953359" y="1224069"/>
                </a:lnTo>
                <a:lnTo>
                  <a:pt x="1963190" y="1178747"/>
                </a:lnTo>
                <a:lnTo>
                  <a:pt x="1970926" y="1132679"/>
                </a:lnTo>
                <a:lnTo>
                  <a:pt x="1976516" y="1085918"/>
                </a:lnTo>
                <a:lnTo>
                  <a:pt x="1979908" y="1038516"/>
                </a:lnTo>
                <a:lnTo>
                  <a:pt x="1981050" y="990525"/>
                </a:lnTo>
                <a:lnTo>
                  <a:pt x="1979908" y="942533"/>
                </a:lnTo>
                <a:lnTo>
                  <a:pt x="1976516" y="895130"/>
                </a:lnTo>
                <a:lnTo>
                  <a:pt x="1970926" y="848369"/>
                </a:lnTo>
                <a:lnTo>
                  <a:pt x="1963190" y="802301"/>
                </a:lnTo>
                <a:lnTo>
                  <a:pt x="1953359" y="756978"/>
                </a:lnTo>
                <a:lnTo>
                  <a:pt x="1941486" y="712452"/>
                </a:lnTo>
                <a:lnTo>
                  <a:pt x="1927623" y="668776"/>
                </a:lnTo>
                <a:lnTo>
                  <a:pt x="1911822" y="626000"/>
                </a:lnTo>
                <a:lnTo>
                  <a:pt x="1894133" y="584177"/>
                </a:lnTo>
                <a:lnTo>
                  <a:pt x="1874610" y="543358"/>
                </a:lnTo>
                <a:lnTo>
                  <a:pt x="1853304" y="503596"/>
                </a:lnTo>
                <a:lnTo>
                  <a:pt x="1830267" y="464943"/>
                </a:lnTo>
                <a:lnTo>
                  <a:pt x="1805551" y="427449"/>
                </a:lnTo>
                <a:lnTo>
                  <a:pt x="1779208" y="391168"/>
                </a:lnTo>
                <a:lnTo>
                  <a:pt x="1751289" y="356151"/>
                </a:lnTo>
                <a:lnTo>
                  <a:pt x="1721847" y="322450"/>
                </a:lnTo>
                <a:lnTo>
                  <a:pt x="1690933" y="290116"/>
                </a:lnTo>
                <a:lnTo>
                  <a:pt x="1658600" y="259202"/>
                </a:lnTo>
                <a:lnTo>
                  <a:pt x="1624899" y="229760"/>
                </a:lnTo>
                <a:lnTo>
                  <a:pt x="1589882" y="201842"/>
                </a:lnTo>
                <a:lnTo>
                  <a:pt x="1553600" y="175498"/>
                </a:lnTo>
                <a:lnTo>
                  <a:pt x="1516107" y="150782"/>
                </a:lnTo>
                <a:lnTo>
                  <a:pt x="1477453" y="127745"/>
                </a:lnTo>
                <a:lnTo>
                  <a:pt x="1437691" y="106439"/>
                </a:lnTo>
                <a:lnTo>
                  <a:pt x="1396873" y="86916"/>
                </a:lnTo>
                <a:lnTo>
                  <a:pt x="1355050" y="69228"/>
                </a:lnTo>
                <a:lnTo>
                  <a:pt x="1312274" y="53426"/>
                </a:lnTo>
                <a:lnTo>
                  <a:pt x="1268597" y="39563"/>
                </a:lnTo>
                <a:lnTo>
                  <a:pt x="1224071" y="27690"/>
                </a:lnTo>
                <a:lnTo>
                  <a:pt x="1178749" y="17860"/>
                </a:lnTo>
                <a:lnTo>
                  <a:pt x="1132681" y="10124"/>
                </a:lnTo>
                <a:lnTo>
                  <a:pt x="1085920" y="4534"/>
                </a:lnTo>
                <a:lnTo>
                  <a:pt x="1038517" y="1142"/>
                </a:lnTo>
                <a:lnTo>
                  <a:pt x="990525" y="0"/>
                </a:lnTo>
                <a:close/>
              </a:path>
            </a:pathLst>
          </a:custGeom>
          <a:solidFill>
            <a:schemeClr val="accent2"/>
          </a:solidFill>
        </p:spPr>
        <p:txBody>
          <a:bodyPr wrap="square" lIns="108000" tIns="432000" rIns="108000" bIns="0" rtlCol="0" anchor="t" anchorCtr="0"/>
          <a:lstStyle/>
          <a:p>
            <a:pPr algn="ctr"/>
            <a:r>
              <a:rPr lang="en-GB" sz="1400" b="1" dirty="0">
                <a:solidFill>
                  <a:srgbClr val="FFFFFF"/>
                </a:solidFill>
                <a:cs typeface="Arial Black"/>
              </a:rPr>
              <a:t>Involve local authorities </a:t>
            </a:r>
            <a:r>
              <a:rPr lang="en-GB" sz="1400" dirty="0">
                <a:solidFill>
                  <a:srgbClr val="FFFFFF"/>
                </a:solidFill>
                <a:cs typeface="Verdana"/>
              </a:rPr>
              <a:t>responsible for </a:t>
            </a:r>
            <a:br>
              <a:rPr lang="en-GB" sz="1400" dirty="0">
                <a:solidFill>
                  <a:srgbClr val="FFFFFF"/>
                </a:solidFill>
                <a:cs typeface="Verdana"/>
              </a:rPr>
            </a:br>
            <a:r>
              <a:rPr lang="en-GB" sz="1400" dirty="0">
                <a:solidFill>
                  <a:srgbClr val="FFFFFF"/>
                </a:solidFill>
                <a:cs typeface="Verdana"/>
              </a:rPr>
              <a:t>health and</a:t>
            </a:r>
            <a:br>
              <a:rPr lang="en-GB" sz="1400" dirty="0">
                <a:solidFill>
                  <a:srgbClr val="FFFFFF"/>
                </a:solidFill>
                <a:cs typeface="Verdana"/>
              </a:rPr>
            </a:br>
            <a:r>
              <a:rPr lang="en-GB" sz="1400" dirty="0">
                <a:solidFill>
                  <a:srgbClr val="FFFFFF"/>
                </a:solidFill>
                <a:cs typeface="Verdana"/>
              </a:rPr>
              <a:t>education</a:t>
            </a:r>
            <a:endParaRPr lang="en-GB" sz="1400" dirty="0">
              <a:cs typeface="Verdana"/>
            </a:endParaRPr>
          </a:p>
        </p:txBody>
      </p:sp>
      <p:sp>
        <p:nvSpPr>
          <p:cNvPr id="2127" name="object 15">
            <a:extLst>
              <a:ext uri="{FF2B5EF4-FFF2-40B4-BE49-F238E27FC236}">
                <a16:creationId xmlns:a16="http://schemas.microsoft.com/office/drawing/2014/main" id="{3CE9AF19-2E25-E979-E6D7-6ABD2642902D}"/>
              </a:ext>
            </a:extLst>
          </p:cNvPr>
          <p:cNvSpPr>
            <a:spLocks noChangeAspect="1"/>
          </p:cNvSpPr>
          <p:nvPr/>
        </p:nvSpPr>
        <p:spPr>
          <a:xfrm>
            <a:off x="2820454" y="3773088"/>
            <a:ext cx="1800000" cy="1800000"/>
          </a:xfrm>
          <a:custGeom>
            <a:avLst/>
            <a:gdLst/>
            <a:ahLst/>
            <a:cxnLst/>
            <a:rect l="l" t="t" r="r" b="b"/>
            <a:pathLst>
              <a:path w="1981200" h="1981200">
                <a:moveTo>
                  <a:pt x="990525" y="0"/>
                </a:moveTo>
                <a:lnTo>
                  <a:pt x="942533" y="1142"/>
                </a:lnTo>
                <a:lnTo>
                  <a:pt x="895130" y="4534"/>
                </a:lnTo>
                <a:lnTo>
                  <a:pt x="848369" y="10124"/>
                </a:lnTo>
                <a:lnTo>
                  <a:pt x="802301" y="17860"/>
                </a:lnTo>
                <a:lnTo>
                  <a:pt x="756978" y="27690"/>
                </a:lnTo>
                <a:lnTo>
                  <a:pt x="712452" y="39563"/>
                </a:lnTo>
                <a:lnTo>
                  <a:pt x="668776" y="53426"/>
                </a:lnTo>
                <a:lnTo>
                  <a:pt x="626000" y="69228"/>
                </a:lnTo>
                <a:lnTo>
                  <a:pt x="584177" y="86916"/>
                </a:lnTo>
                <a:lnTo>
                  <a:pt x="543358" y="106439"/>
                </a:lnTo>
                <a:lnTo>
                  <a:pt x="503596" y="127745"/>
                </a:lnTo>
                <a:lnTo>
                  <a:pt x="464943" y="150782"/>
                </a:lnTo>
                <a:lnTo>
                  <a:pt x="427449" y="175498"/>
                </a:lnTo>
                <a:lnTo>
                  <a:pt x="391168" y="201842"/>
                </a:lnTo>
                <a:lnTo>
                  <a:pt x="356151" y="229760"/>
                </a:lnTo>
                <a:lnTo>
                  <a:pt x="322450" y="259202"/>
                </a:lnTo>
                <a:lnTo>
                  <a:pt x="290116" y="290116"/>
                </a:lnTo>
                <a:lnTo>
                  <a:pt x="259202" y="322450"/>
                </a:lnTo>
                <a:lnTo>
                  <a:pt x="229760" y="356151"/>
                </a:lnTo>
                <a:lnTo>
                  <a:pt x="201842" y="391168"/>
                </a:lnTo>
                <a:lnTo>
                  <a:pt x="175498" y="427449"/>
                </a:lnTo>
                <a:lnTo>
                  <a:pt x="150782" y="464943"/>
                </a:lnTo>
                <a:lnTo>
                  <a:pt x="127745" y="503596"/>
                </a:lnTo>
                <a:lnTo>
                  <a:pt x="106439" y="543358"/>
                </a:lnTo>
                <a:lnTo>
                  <a:pt x="86916" y="584177"/>
                </a:lnTo>
                <a:lnTo>
                  <a:pt x="69228" y="626000"/>
                </a:lnTo>
                <a:lnTo>
                  <a:pt x="53426" y="668776"/>
                </a:lnTo>
                <a:lnTo>
                  <a:pt x="39563" y="712452"/>
                </a:lnTo>
                <a:lnTo>
                  <a:pt x="27690" y="756978"/>
                </a:lnTo>
                <a:lnTo>
                  <a:pt x="17860" y="802301"/>
                </a:lnTo>
                <a:lnTo>
                  <a:pt x="10124" y="848369"/>
                </a:lnTo>
                <a:lnTo>
                  <a:pt x="4534" y="895130"/>
                </a:lnTo>
                <a:lnTo>
                  <a:pt x="1142" y="942533"/>
                </a:lnTo>
                <a:lnTo>
                  <a:pt x="0" y="990525"/>
                </a:lnTo>
                <a:lnTo>
                  <a:pt x="1142" y="1038516"/>
                </a:lnTo>
                <a:lnTo>
                  <a:pt x="4534" y="1085918"/>
                </a:lnTo>
                <a:lnTo>
                  <a:pt x="10124" y="1132679"/>
                </a:lnTo>
                <a:lnTo>
                  <a:pt x="17860" y="1178747"/>
                </a:lnTo>
                <a:lnTo>
                  <a:pt x="27690" y="1224069"/>
                </a:lnTo>
                <a:lnTo>
                  <a:pt x="39563" y="1268595"/>
                </a:lnTo>
                <a:lnTo>
                  <a:pt x="53426" y="1312271"/>
                </a:lnTo>
                <a:lnTo>
                  <a:pt x="69228" y="1355047"/>
                </a:lnTo>
                <a:lnTo>
                  <a:pt x="86916" y="1396870"/>
                </a:lnTo>
                <a:lnTo>
                  <a:pt x="106439" y="1437688"/>
                </a:lnTo>
                <a:lnTo>
                  <a:pt x="127745" y="1477450"/>
                </a:lnTo>
                <a:lnTo>
                  <a:pt x="150782" y="1516104"/>
                </a:lnTo>
                <a:lnTo>
                  <a:pt x="175498" y="1553597"/>
                </a:lnTo>
                <a:lnTo>
                  <a:pt x="201842" y="1589879"/>
                </a:lnTo>
                <a:lnTo>
                  <a:pt x="229760" y="1624896"/>
                </a:lnTo>
                <a:lnTo>
                  <a:pt x="259202" y="1658597"/>
                </a:lnTo>
                <a:lnTo>
                  <a:pt x="290116" y="1690931"/>
                </a:lnTo>
                <a:lnTo>
                  <a:pt x="322450" y="1721845"/>
                </a:lnTo>
                <a:lnTo>
                  <a:pt x="356151" y="1751287"/>
                </a:lnTo>
                <a:lnTo>
                  <a:pt x="391168" y="1779206"/>
                </a:lnTo>
                <a:lnTo>
                  <a:pt x="427449" y="1805549"/>
                </a:lnTo>
                <a:lnTo>
                  <a:pt x="464943" y="1830266"/>
                </a:lnTo>
                <a:lnTo>
                  <a:pt x="503596" y="1853303"/>
                </a:lnTo>
                <a:lnTo>
                  <a:pt x="543358" y="1874609"/>
                </a:lnTo>
                <a:lnTo>
                  <a:pt x="584177" y="1894132"/>
                </a:lnTo>
                <a:lnTo>
                  <a:pt x="626000" y="1911821"/>
                </a:lnTo>
                <a:lnTo>
                  <a:pt x="668776" y="1927623"/>
                </a:lnTo>
                <a:lnTo>
                  <a:pt x="712452" y="1941486"/>
                </a:lnTo>
                <a:lnTo>
                  <a:pt x="756978" y="1953359"/>
                </a:lnTo>
                <a:lnTo>
                  <a:pt x="802301" y="1963189"/>
                </a:lnTo>
                <a:lnTo>
                  <a:pt x="848369" y="1970926"/>
                </a:lnTo>
                <a:lnTo>
                  <a:pt x="895130" y="1976516"/>
                </a:lnTo>
                <a:lnTo>
                  <a:pt x="942533" y="1979908"/>
                </a:lnTo>
                <a:lnTo>
                  <a:pt x="990525" y="1981050"/>
                </a:lnTo>
                <a:lnTo>
                  <a:pt x="1038517" y="1979908"/>
                </a:lnTo>
                <a:lnTo>
                  <a:pt x="1085920" y="1976516"/>
                </a:lnTo>
                <a:lnTo>
                  <a:pt x="1132681" y="1970926"/>
                </a:lnTo>
                <a:lnTo>
                  <a:pt x="1178749" y="1963189"/>
                </a:lnTo>
                <a:lnTo>
                  <a:pt x="1224071" y="1953359"/>
                </a:lnTo>
                <a:lnTo>
                  <a:pt x="1268597" y="1941486"/>
                </a:lnTo>
                <a:lnTo>
                  <a:pt x="1312274" y="1927623"/>
                </a:lnTo>
                <a:lnTo>
                  <a:pt x="1355050" y="1911821"/>
                </a:lnTo>
                <a:lnTo>
                  <a:pt x="1396873" y="1894132"/>
                </a:lnTo>
                <a:lnTo>
                  <a:pt x="1437691" y="1874609"/>
                </a:lnTo>
                <a:lnTo>
                  <a:pt x="1477453" y="1853303"/>
                </a:lnTo>
                <a:lnTo>
                  <a:pt x="1516107" y="1830266"/>
                </a:lnTo>
                <a:lnTo>
                  <a:pt x="1553600" y="1805549"/>
                </a:lnTo>
                <a:lnTo>
                  <a:pt x="1589882" y="1779206"/>
                </a:lnTo>
                <a:lnTo>
                  <a:pt x="1624899" y="1751287"/>
                </a:lnTo>
                <a:lnTo>
                  <a:pt x="1658600" y="1721845"/>
                </a:lnTo>
                <a:lnTo>
                  <a:pt x="1690933" y="1690931"/>
                </a:lnTo>
                <a:lnTo>
                  <a:pt x="1721847" y="1658597"/>
                </a:lnTo>
                <a:lnTo>
                  <a:pt x="1751289" y="1624896"/>
                </a:lnTo>
                <a:lnTo>
                  <a:pt x="1779208" y="1589879"/>
                </a:lnTo>
                <a:lnTo>
                  <a:pt x="1805551" y="1553597"/>
                </a:lnTo>
                <a:lnTo>
                  <a:pt x="1830267" y="1516104"/>
                </a:lnTo>
                <a:lnTo>
                  <a:pt x="1853304" y="1477450"/>
                </a:lnTo>
                <a:lnTo>
                  <a:pt x="1874610" y="1437688"/>
                </a:lnTo>
                <a:lnTo>
                  <a:pt x="1894133" y="1396870"/>
                </a:lnTo>
                <a:lnTo>
                  <a:pt x="1911822" y="1355047"/>
                </a:lnTo>
                <a:lnTo>
                  <a:pt x="1927623" y="1312271"/>
                </a:lnTo>
                <a:lnTo>
                  <a:pt x="1941486" y="1268595"/>
                </a:lnTo>
                <a:lnTo>
                  <a:pt x="1953359" y="1224069"/>
                </a:lnTo>
                <a:lnTo>
                  <a:pt x="1963190" y="1178747"/>
                </a:lnTo>
                <a:lnTo>
                  <a:pt x="1970926" y="1132679"/>
                </a:lnTo>
                <a:lnTo>
                  <a:pt x="1976516" y="1085918"/>
                </a:lnTo>
                <a:lnTo>
                  <a:pt x="1979908" y="1038516"/>
                </a:lnTo>
                <a:lnTo>
                  <a:pt x="1981050" y="990525"/>
                </a:lnTo>
                <a:lnTo>
                  <a:pt x="1979908" y="942533"/>
                </a:lnTo>
                <a:lnTo>
                  <a:pt x="1976516" y="895130"/>
                </a:lnTo>
                <a:lnTo>
                  <a:pt x="1970926" y="848369"/>
                </a:lnTo>
                <a:lnTo>
                  <a:pt x="1963190" y="802301"/>
                </a:lnTo>
                <a:lnTo>
                  <a:pt x="1953359" y="756978"/>
                </a:lnTo>
                <a:lnTo>
                  <a:pt x="1941486" y="712452"/>
                </a:lnTo>
                <a:lnTo>
                  <a:pt x="1927623" y="668776"/>
                </a:lnTo>
                <a:lnTo>
                  <a:pt x="1911822" y="626000"/>
                </a:lnTo>
                <a:lnTo>
                  <a:pt x="1894133" y="584177"/>
                </a:lnTo>
                <a:lnTo>
                  <a:pt x="1874610" y="543358"/>
                </a:lnTo>
                <a:lnTo>
                  <a:pt x="1853304" y="503596"/>
                </a:lnTo>
                <a:lnTo>
                  <a:pt x="1830267" y="464943"/>
                </a:lnTo>
                <a:lnTo>
                  <a:pt x="1805551" y="427449"/>
                </a:lnTo>
                <a:lnTo>
                  <a:pt x="1779208" y="391168"/>
                </a:lnTo>
                <a:lnTo>
                  <a:pt x="1751289" y="356151"/>
                </a:lnTo>
                <a:lnTo>
                  <a:pt x="1721847" y="322450"/>
                </a:lnTo>
                <a:lnTo>
                  <a:pt x="1690933" y="290116"/>
                </a:lnTo>
                <a:lnTo>
                  <a:pt x="1658600" y="259202"/>
                </a:lnTo>
                <a:lnTo>
                  <a:pt x="1624899" y="229760"/>
                </a:lnTo>
                <a:lnTo>
                  <a:pt x="1589882" y="201842"/>
                </a:lnTo>
                <a:lnTo>
                  <a:pt x="1553600" y="175498"/>
                </a:lnTo>
                <a:lnTo>
                  <a:pt x="1516107" y="150782"/>
                </a:lnTo>
                <a:lnTo>
                  <a:pt x="1477453" y="127745"/>
                </a:lnTo>
                <a:lnTo>
                  <a:pt x="1437691" y="106439"/>
                </a:lnTo>
                <a:lnTo>
                  <a:pt x="1396873" y="86916"/>
                </a:lnTo>
                <a:lnTo>
                  <a:pt x="1355050" y="69228"/>
                </a:lnTo>
                <a:lnTo>
                  <a:pt x="1312274" y="53426"/>
                </a:lnTo>
                <a:lnTo>
                  <a:pt x="1268597" y="39563"/>
                </a:lnTo>
                <a:lnTo>
                  <a:pt x="1224071" y="27690"/>
                </a:lnTo>
                <a:lnTo>
                  <a:pt x="1178749" y="17860"/>
                </a:lnTo>
                <a:lnTo>
                  <a:pt x="1132681" y="10124"/>
                </a:lnTo>
                <a:lnTo>
                  <a:pt x="1085920" y="4534"/>
                </a:lnTo>
                <a:lnTo>
                  <a:pt x="1038517" y="1142"/>
                </a:lnTo>
                <a:lnTo>
                  <a:pt x="990525" y="0"/>
                </a:lnTo>
                <a:close/>
              </a:path>
            </a:pathLst>
          </a:custGeom>
          <a:solidFill>
            <a:srgbClr val="9F3995"/>
          </a:solidFill>
        </p:spPr>
        <p:txBody>
          <a:bodyPr wrap="square" lIns="36000" tIns="432000" rIns="36000" bIns="0" rtlCol="0" anchor="t" anchorCtr="0"/>
          <a:lstStyle/>
          <a:p>
            <a:pPr algn="ctr"/>
            <a:r>
              <a:rPr lang="en-GB" sz="1400" dirty="0">
                <a:solidFill>
                  <a:srgbClr val="FFFFFF"/>
                </a:solidFill>
                <a:cs typeface="Arial Black"/>
              </a:rPr>
              <a:t>Collaborate </a:t>
            </a:r>
            <a:br>
              <a:rPr lang="en-GB" sz="1400" dirty="0">
                <a:solidFill>
                  <a:srgbClr val="FFFFFF"/>
                </a:solidFill>
                <a:cs typeface="Arial Black"/>
              </a:rPr>
            </a:br>
            <a:r>
              <a:rPr lang="en-GB" sz="1400" dirty="0">
                <a:solidFill>
                  <a:srgbClr val="FFFFFF"/>
                </a:solidFill>
                <a:cs typeface="Arial Black"/>
              </a:rPr>
              <a:t>with local patient</a:t>
            </a:r>
          </a:p>
          <a:p>
            <a:pPr algn="ctr"/>
            <a:r>
              <a:rPr lang="en-GB" sz="1400" dirty="0">
                <a:solidFill>
                  <a:srgbClr val="FFFFFF"/>
                </a:solidFill>
                <a:cs typeface="Arial Black"/>
              </a:rPr>
              <a:t>support organizations to </a:t>
            </a:r>
            <a:r>
              <a:rPr lang="en-GB" sz="1400" b="1" dirty="0">
                <a:solidFill>
                  <a:srgbClr val="FFFFFF"/>
                </a:solidFill>
                <a:cs typeface="Arial Black"/>
              </a:rPr>
              <a:t>reach more</a:t>
            </a:r>
            <a:br>
              <a:rPr lang="en-GB" sz="1400" b="1" dirty="0">
                <a:solidFill>
                  <a:srgbClr val="FFFFFF"/>
                </a:solidFill>
                <a:cs typeface="Arial Black"/>
              </a:rPr>
            </a:br>
            <a:r>
              <a:rPr lang="en-GB" sz="1400" b="1" dirty="0">
                <a:solidFill>
                  <a:srgbClr val="FFFFFF"/>
                </a:solidFill>
                <a:cs typeface="Arial Black"/>
              </a:rPr>
              <a:t>schools</a:t>
            </a:r>
          </a:p>
        </p:txBody>
      </p:sp>
      <p:sp>
        <p:nvSpPr>
          <p:cNvPr id="2128" name="object 15">
            <a:extLst>
              <a:ext uri="{FF2B5EF4-FFF2-40B4-BE49-F238E27FC236}">
                <a16:creationId xmlns:a16="http://schemas.microsoft.com/office/drawing/2014/main" id="{7BEAC0F7-6D9D-18DA-B800-399A839A7436}"/>
              </a:ext>
            </a:extLst>
          </p:cNvPr>
          <p:cNvSpPr>
            <a:spLocks noChangeAspect="1"/>
          </p:cNvSpPr>
          <p:nvPr/>
        </p:nvSpPr>
        <p:spPr>
          <a:xfrm>
            <a:off x="4801120" y="3773088"/>
            <a:ext cx="1800000" cy="1800000"/>
          </a:xfrm>
          <a:custGeom>
            <a:avLst/>
            <a:gdLst/>
            <a:ahLst/>
            <a:cxnLst/>
            <a:rect l="l" t="t" r="r" b="b"/>
            <a:pathLst>
              <a:path w="1981200" h="1981200">
                <a:moveTo>
                  <a:pt x="990525" y="0"/>
                </a:moveTo>
                <a:lnTo>
                  <a:pt x="942533" y="1142"/>
                </a:lnTo>
                <a:lnTo>
                  <a:pt x="895130" y="4534"/>
                </a:lnTo>
                <a:lnTo>
                  <a:pt x="848369" y="10124"/>
                </a:lnTo>
                <a:lnTo>
                  <a:pt x="802301" y="17860"/>
                </a:lnTo>
                <a:lnTo>
                  <a:pt x="756978" y="27690"/>
                </a:lnTo>
                <a:lnTo>
                  <a:pt x="712452" y="39563"/>
                </a:lnTo>
                <a:lnTo>
                  <a:pt x="668776" y="53426"/>
                </a:lnTo>
                <a:lnTo>
                  <a:pt x="626000" y="69228"/>
                </a:lnTo>
                <a:lnTo>
                  <a:pt x="584177" y="86916"/>
                </a:lnTo>
                <a:lnTo>
                  <a:pt x="543358" y="106439"/>
                </a:lnTo>
                <a:lnTo>
                  <a:pt x="503596" y="127745"/>
                </a:lnTo>
                <a:lnTo>
                  <a:pt x="464943" y="150782"/>
                </a:lnTo>
                <a:lnTo>
                  <a:pt x="427449" y="175498"/>
                </a:lnTo>
                <a:lnTo>
                  <a:pt x="391168" y="201842"/>
                </a:lnTo>
                <a:lnTo>
                  <a:pt x="356151" y="229760"/>
                </a:lnTo>
                <a:lnTo>
                  <a:pt x="322450" y="259202"/>
                </a:lnTo>
                <a:lnTo>
                  <a:pt x="290116" y="290116"/>
                </a:lnTo>
                <a:lnTo>
                  <a:pt x="259202" y="322450"/>
                </a:lnTo>
                <a:lnTo>
                  <a:pt x="229760" y="356151"/>
                </a:lnTo>
                <a:lnTo>
                  <a:pt x="201842" y="391168"/>
                </a:lnTo>
                <a:lnTo>
                  <a:pt x="175498" y="427449"/>
                </a:lnTo>
                <a:lnTo>
                  <a:pt x="150782" y="464943"/>
                </a:lnTo>
                <a:lnTo>
                  <a:pt x="127745" y="503596"/>
                </a:lnTo>
                <a:lnTo>
                  <a:pt x="106439" y="543358"/>
                </a:lnTo>
                <a:lnTo>
                  <a:pt x="86916" y="584177"/>
                </a:lnTo>
                <a:lnTo>
                  <a:pt x="69228" y="626000"/>
                </a:lnTo>
                <a:lnTo>
                  <a:pt x="53426" y="668776"/>
                </a:lnTo>
                <a:lnTo>
                  <a:pt x="39563" y="712452"/>
                </a:lnTo>
                <a:lnTo>
                  <a:pt x="27690" y="756978"/>
                </a:lnTo>
                <a:lnTo>
                  <a:pt x="17860" y="802301"/>
                </a:lnTo>
                <a:lnTo>
                  <a:pt x="10124" y="848369"/>
                </a:lnTo>
                <a:lnTo>
                  <a:pt x="4534" y="895130"/>
                </a:lnTo>
                <a:lnTo>
                  <a:pt x="1142" y="942533"/>
                </a:lnTo>
                <a:lnTo>
                  <a:pt x="0" y="990525"/>
                </a:lnTo>
                <a:lnTo>
                  <a:pt x="1142" y="1038516"/>
                </a:lnTo>
                <a:lnTo>
                  <a:pt x="4534" y="1085918"/>
                </a:lnTo>
                <a:lnTo>
                  <a:pt x="10124" y="1132679"/>
                </a:lnTo>
                <a:lnTo>
                  <a:pt x="17860" y="1178747"/>
                </a:lnTo>
                <a:lnTo>
                  <a:pt x="27690" y="1224069"/>
                </a:lnTo>
                <a:lnTo>
                  <a:pt x="39563" y="1268595"/>
                </a:lnTo>
                <a:lnTo>
                  <a:pt x="53426" y="1312271"/>
                </a:lnTo>
                <a:lnTo>
                  <a:pt x="69228" y="1355047"/>
                </a:lnTo>
                <a:lnTo>
                  <a:pt x="86916" y="1396870"/>
                </a:lnTo>
                <a:lnTo>
                  <a:pt x="106439" y="1437688"/>
                </a:lnTo>
                <a:lnTo>
                  <a:pt x="127745" y="1477450"/>
                </a:lnTo>
                <a:lnTo>
                  <a:pt x="150782" y="1516104"/>
                </a:lnTo>
                <a:lnTo>
                  <a:pt x="175498" y="1553597"/>
                </a:lnTo>
                <a:lnTo>
                  <a:pt x="201842" y="1589879"/>
                </a:lnTo>
                <a:lnTo>
                  <a:pt x="229760" y="1624896"/>
                </a:lnTo>
                <a:lnTo>
                  <a:pt x="259202" y="1658597"/>
                </a:lnTo>
                <a:lnTo>
                  <a:pt x="290116" y="1690931"/>
                </a:lnTo>
                <a:lnTo>
                  <a:pt x="322450" y="1721845"/>
                </a:lnTo>
                <a:lnTo>
                  <a:pt x="356151" y="1751287"/>
                </a:lnTo>
                <a:lnTo>
                  <a:pt x="391168" y="1779206"/>
                </a:lnTo>
                <a:lnTo>
                  <a:pt x="427449" y="1805549"/>
                </a:lnTo>
                <a:lnTo>
                  <a:pt x="464943" y="1830266"/>
                </a:lnTo>
                <a:lnTo>
                  <a:pt x="503596" y="1853303"/>
                </a:lnTo>
                <a:lnTo>
                  <a:pt x="543358" y="1874609"/>
                </a:lnTo>
                <a:lnTo>
                  <a:pt x="584177" y="1894132"/>
                </a:lnTo>
                <a:lnTo>
                  <a:pt x="626000" y="1911821"/>
                </a:lnTo>
                <a:lnTo>
                  <a:pt x="668776" y="1927623"/>
                </a:lnTo>
                <a:lnTo>
                  <a:pt x="712452" y="1941486"/>
                </a:lnTo>
                <a:lnTo>
                  <a:pt x="756978" y="1953359"/>
                </a:lnTo>
                <a:lnTo>
                  <a:pt x="802301" y="1963189"/>
                </a:lnTo>
                <a:lnTo>
                  <a:pt x="848369" y="1970926"/>
                </a:lnTo>
                <a:lnTo>
                  <a:pt x="895130" y="1976516"/>
                </a:lnTo>
                <a:lnTo>
                  <a:pt x="942533" y="1979908"/>
                </a:lnTo>
                <a:lnTo>
                  <a:pt x="990525" y="1981050"/>
                </a:lnTo>
                <a:lnTo>
                  <a:pt x="1038517" y="1979908"/>
                </a:lnTo>
                <a:lnTo>
                  <a:pt x="1085920" y="1976516"/>
                </a:lnTo>
                <a:lnTo>
                  <a:pt x="1132681" y="1970926"/>
                </a:lnTo>
                <a:lnTo>
                  <a:pt x="1178749" y="1963189"/>
                </a:lnTo>
                <a:lnTo>
                  <a:pt x="1224071" y="1953359"/>
                </a:lnTo>
                <a:lnTo>
                  <a:pt x="1268597" y="1941486"/>
                </a:lnTo>
                <a:lnTo>
                  <a:pt x="1312274" y="1927623"/>
                </a:lnTo>
                <a:lnTo>
                  <a:pt x="1355050" y="1911821"/>
                </a:lnTo>
                <a:lnTo>
                  <a:pt x="1396873" y="1894132"/>
                </a:lnTo>
                <a:lnTo>
                  <a:pt x="1437691" y="1874609"/>
                </a:lnTo>
                <a:lnTo>
                  <a:pt x="1477453" y="1853303"/>
                </a:lnTo>
                <a:lnTo>
                  <a:pt x="1516107" y="1830266"/>
                </a:lnTo>
                <a:lnTo>
                  <a:pt x="1553600" y="1805549"/>
                </a:lnTo>
                <a:lnTo>
                  <a:pt x="1589882" y="1779206"/>
                </a:lnTo>
                <a:lnTo>
                  <a:pt x="1624899" y="1751287"/>
                </a:lnTo>
                <a:lnTo>
                  <a:pt x="1658600" y="1721845"/>
                </a:lnTo>
                <a:lnTo>
                  <a:pt x="1690933" y="1690931"/>
                </a:lnTo>
                <a:lnTo>
                  <a:pt x="1721847" y="1658597"/>
                </a:lnTo>
                <a:lnTo>
                  <a:pt x="1751289" y="1624896"/>
                </a:lnTo>
                <a:lnTo>
                  <a:pt x="1779208" y="1589879"/>
                </a:lnTo>
                <a:lnTo>
                  <a:pt x="1805551" y="1553597"/>
                </a:lnTo>
                <a:lnTo>
                  <a:pt x="1830267" y="1516104"/>
                </a:lnTo>
                <a:lnTo>
                  <a:pt x="1853304" y="1477450"/>
                </a:lnTo>
                <a:lnTo>
                  <a:pt x="1874610" y="1437688"/>
                </a:lnTo>
                <a:lnTo>
                  <a:pt x="1894133" y="1396870"/>
                </a:lnTo>
                <a:lnTo>
                  <a:pt x="1911822" y="1355047"/>
                </a:lnTo>
                <a:lnTo>
                  <a:pt x="1927623" y="1312271"/>
                </a:lnTo>
                <a:lnTo>
                  <a:pt x="1941486" y="1268595"/>
                </a:lnTo>
                <a:lnTo>
                  <a:pt x="1953359" y="1224069"/>
                </a:lnTo>
                <a:lnTo>
                  <a:pt x="1963190" y="1178747"/>
                </a:lnTo>
                <a:lnTo>
                  <a:pt x="1970926" y="1132679"/>
                </a:lnTo>
                <a:lnTo>
                  <a:pt x="1976516" y="1085918"/>
                </a:lnTo>
                <a:lnTo>
                  <a:pt x="1979908" y="1038516"/>
                </a:lnTo>
                <a:lnTo>
                  <a:pt x="1981050" y="990525"/>
                </a:lnTo>
                <a:lnTo>
                  <a:pt x="1979908" y="942533"/>
                </a:lnTo>
                <a:lnTo>
                  <a:pt x="1976516" y="895130"/>
                </a:lnTo>
                <a:lnTo>
                  <a:pt x="1970926" y="848369"/>
                </a:lnTo>
                <a:lnTo>
                  <a:pt x="1963190" y="802301"/>
                </a:lnTo>
                <a:lnTo>
                  <a:pt x="1953359" y="756978"/>
                </a:lnTo>
                <a:lnTo>
                  <a:pt x="1941486" y="712452"/>
                </a:lnTo>
                <a:lnTo>
                  <a:pt x="1927623" y="668776"/>
                </a:lnTo>
                <a:lnTo>
                  <a:pt x="1911822" y="626000"/>
                </a:lnTo>
                <a:lnTo>
                  <a:pt x="1894133" y="584177"/>
                </a:lnTo>
                <a:lnTo>
                  <a:pt x="1874610" y="543358"/>
                </a:lnTo>
                <a:lnTo>
                  <a:pt x="1853304" y="503596"/>
                </a:lnTo>
                <a:lnTo>
                  <a:pt x="1830267" y="464943"/>
                </a:lnTo>
                <a:lnTo>
                  <a:pt x="1805551" y="427449"/>
                </a:lnTo>
                <a:lnTo>
                  <a:pt x="1779208" y="391168"/>
                </a:lnTo>
                <a:lnTo>
                  <a:pt x="1751289" y="356151"/>
                </a:lnTo>
                <a:lnTo>
                  <a:pt x="1721847" y="322450"/>
                </a:lnTo>
                <a:lnTo>
                  <a:pt x="1690933" y="290116"/>
                </a:lnTo>
                <a:lnTo>
                  <a:pt x="1658600" y="259202"/>
                </a:lnTo>
                <a:lnTo>
                  <a:pt x="1624899" y="229760"/>
                </a:lnTo>
                <a:lnTo>
                  <a:pt x="1589882" y="201842"/>
                </a:lnTo>
                <a:lnTo>
                  <a:pt x="1553600" y="175498"/>
                </a:lnTo>
                <a:lnTo>
                  <a:pt x="1516107" y="150782"/>
                </a:lnTo>
                <a:lnTo>
                  <a:pt x="1477453" y="127745"/>
                </a:lnTo>
                <a:lnTo>
                  <a:pt x="1437691" y="106439"/>
                </a:lnTo>
                <a:lnTo>
                  <a:pt x="1396873" y="86916"/>
                </a:lnTo>
                <a:lnTo>
                  <a:pt x="1355050" y="69228"/>
                </a:lnTo>
                <a:lnTo>
                  <a:pt x="1312274" y="53426"/>
                </a:lnTo>
                <a:lnTo>
                  <a:pt x="1268597" y="39563"/>
                </a:lnTo>
                <a:lnTo>
                  <a:pt x="1224071" y="27690"/>
                </a:lnTo>
                <a:lnTo>
                  <a:pt x="1178749" y="17860"/>
                </a:lnTo>
                <a:lnTo>
                  <a:pt x="1132681" y="10124"/>
                </a:lnTo>
                <a:lnTo>
                  <a:pt x="1085920" y="4534"/>
                </a:lnTo>
                <a:lnTo>
                  <a:pt x="1038517" y="1142"/>
                </a:lnTo>
                <a:lnTo>
                  <a:pt x="990525" y="0"/>
                </a:lnTo>
                <a:close/>
              </a:path>
            </a:pathLst>
          </a:custGeom>
          <a:solidFill>
            <a:srgbClr val="FF9900"/>
          </a:solidFill>
        </p:spPr>
        <p:txBody>
          <a:bodyPr wrap="square" lIns="108000" tIns="432000" rIns="108000" bIns="0" rtlCol="0" anchor="t" anchorCtr="0"/>
          <a:lstStyle/>
          <a:p>
            <a:pPr algn="ctr"/>
            <a:r>
              <a:rPr lang="en-GB" sz="1400" b="1" dirty="0">
                <a:solidFill>
                  <a:srgbClr val="FFFFFF"/>
                </a:solidFill>
                <a:cs typeface="Arial Black"/>
              </a:rPr>
              <a:t>Ask hospitals </a:t>
            </a:r>
            <a:br>
              <a:rPr lang="en-GB" sz="1400" b="1" dirty="0">
                <a:solidFill>
                  <a:srgbClr val="FFFFFF"/>
                </a:solidFill>
                <a:cs typeface="Arial Black"/>
              </a:rPr>
            </a:br>
            <a:r>
              <a:rPr lang="en-GB" sz="1400" b="1" dirty="0">
                <a:solidFill>
                  <a:srgbClr val="FFFFFF"/>
                </a:solidFill>
                <a:cs typeface="Arial Black"/>
              </a:rPr>
              <a:t>and EMS </a:t>
            </a:r>
            <a:r>
              <a:rPr lang="en-GB" sz="1400" dirty="0">
                <a:solidFill>
                  <a:srgbClr val="FFFFFF"/>
                </a:solidFill>
                <a:cs typeface="Arial Black"/>
              </a:rPr>
              <a:t>to help</a:t>
            </a:r>
            <a:br>
              <a:rPr lang="en-GB" sz="1400" dirty="0">
                <a:solidFill>
                  <a:srgbClr val="FFFFFF"/>
                </a:solidFill>
                <a:cs typeface="Arial Black"/>
              </a:rPr>
            </a:br>
            <a:r>
              <a:rPr lang="en-GB" sz="1400" dirty="0">
                <a:solidFill>
                  <a:srgbClr val="FFFFFF"/>
                </a:solidFill>
                <a:cs typeface="Arial Black"/>
              </a:rPr>
              <a:t>get more schools involved</a:t>
            </a:r>
          </a:p>
        </p:txBody>
      </p:sp>
      <p:sp>
        <p:nvSpPr>
          <p:cNvPr id="2129" name="object 15">
            <a:extLst>
              <a:ext uri="{FF2B5EF4-FFF2-40B4-BE49-F238E27FC236}">
                <a16:creationId xmlns:a16="http://schemas.microsoft.com/office/drawing/2014/main" id="{BE1FCBD8-0A20-4944-68FC-C4A103E87494}"/>
              </a:ext>
            </a:extLst>
          </p:cNvPr>
          <p:cNvSpPr>
            <a:spLocks noChangeAspect="1"/>
          </p:cNvSpPr>
          <p:nvPr/>
        </p:nvSpPr>
        <p:spPr>
          <a:xfrm>
            <a:off x="6781785" y="3773088"/>
            <a:ext cx="1800000" cy="1800000"/>
          </a:xfrm>
          <a:custGeom>
            <a:avLst/>
            <a:gdLst/>
            <a:ahLst/>
            <a:cxnLst/>
            <a:rect l="l" t="t" r="r" b="b"/>
            <a:pathLst>
              <a:path w="1981200" h="1981200">
                <a:moveTo>
                  <a:pt x="990525" y="0"/>
                </a:moveTo>
                <a:lnTo>
                  <a:pt x="942533" y="1142"/>
                </a:lnTo>
                <a:lnTo>
                  <a:pt x="895130" y="4534"/>
                </a:lnTo>
                <a:lnTo>
                  <a:pt x="848369" y="10124"/>
                </a:lnTo>
                <a:lnTo>
                  <a:pt x="802301" y="17860"/>
                </a:lnTo>
                <a:lnTo>
                  <a:pt x="756978" y="27690"/>
                </a:lnTo>
                <a:lnTo>
                  <a:pt x="712452" y="39563"/>
                </a:lnTo>
                <a:lnTo>
                  <a:pt x="668776" y="53426"/>
                </a:lnTo>
                <a:lnTo>
                  <a:pt x="626000" y="69228"/>
                </a:lnTo>
                <a:lnTo>
                  <a:pt x="584177" y="86916"/>
                </a:lnTo>
                <a:lnTo>
                  <a:pt x="543358" y="106439"/>
                </a:lnTo>
                <a:lnTo>
                  <a:pt x="503596" y="127745"/>
                </a:lnTo>
                <a:lnTo>
                  <a:pt x="464943" y="150782"/>
                </a:lnTo>
                <a:lnTo>
                  <a:pt x="427449" y="175498"/>
                </a:lnTo>
                <a:lnTo>
                  <a:pt x="391168" y="201842"/>
                </a:lnTo>
                <a:lnTo>
                  <a:pt x="356151" y="229760"/>
                </a:lnTo>
                <a:lnTo>
                  <a:pt x="322450" y="259202"/>
                </a:lnTo>
                <a:lnTo>
                  <a:pt x="290116" y="290116"/>
                </a:lnTo>
                <a:lnTo>
                  <a:pt x="259202" y="322450"/>
                </a:lnTo>
                <a:lnTo>
                  <a:pt x="229760" y="356151"/>
                </a:lnTo>
                <a:lnTo>
                  <a:pt x="201842" y="391168"/>
                </a:lnTo>
                <a:lnTo>
                  <a:pt x="175498" y="427449"/>
                </a:lnTo>
                <a:lnTo>
                  <a:pt x="150782" y="464943"/>
                </a:lnTo>
                <a:lnTo>
                  <a:pt x="127745" y="503596"/>
                </a:lnTo>
                <a:lnTo>
                  <a:pt x="106439" y="543358"/>
                </a:lnTo>
                <a:lnTo>
                  <a:pt x="86916" y="584177"/>
                </a:lnTo>
                <a:lnTo>
                  <a:pt x="69228" y="626000"/>
                </a:lnTo>
                <a:lnTo>
                  <a:pt x="53426" y="668776"/>
                </a:lnTo>
                <a:lnTo>
                  <a:pt x="39563" y="712452"/>
                </a:lnTo>
                <a:lnTo>
                  <a:pt x="27690" y="756978"/>
                </a:lnTo>
                <a:lnTo>
                  <a:pt x="17860" y="802301"/>
                </a:lnTo>
                <a:lnTo>
                  <a:pt x="10124" y="848369"/>
                </a:lnTo>
                <a:lnTo>
                  <a:pt x="4534" y="895130"/>
                </a:lnTo>
                <a:lnTo>
                  <a:pt x="1142" y="942533"/>
                </a:lnTo>
                <a:lnTo>
                  <a:pt x="0" y="990525"/>
                </a:lnTo>
                <a:lnTo>
                  <a:pt x="1142" y="1038516"/>
                </a:lnTo>
                <a:lnTo>
                  <a:pt x="4534" y="1085918"/>
                </a:lnTo>
                <a:lnTo>
                  <a:pt x="10124" y="1132679"/>
                </a:lnTo>
                <a:lnTo>
                  <a:pt x="17860" y="1178747"/>
                </a:lnTo>
                <a:lnTo>
                  <a:pt x="27690" y="1224069"/>
                </a:lnTo>
                <a:lnTo>
                  <a:pt x="39563" y="1268595"/>
                </a:lnTo>
                <a:lnTo>
                  <a:pt x="53426" y="1312271"/>
                </a:lnTo>
                <a:lnTo>
                  <a:pt x="69228" y="1355047"/>
                </a:lnTo>
                <a:lnTo>
                  <a:pt x="86916" y="1396870"/>
                </a:lnTo>
                <a:lnTo>
                  <a:pt x="106439" y="1437688"/>
                </a:lnTo>
                <a:lnTo>
                  <a:pt x="127745" y="1477450"/>
                </a:lnTo>
                <a:lnTo>
                  <a:pt x="150782" y="1516104"/>
                </a:lnTo>
                <a:lnTo>
                  <a:pt x="175498" y="1553597"/>
                </a:lnTo>
                <a:lnTo>
                  <a:pt x="201842" y="1589879"/>
                </a:lnTo>
                <a:lnTo>
                  <a:pt x="229760" y="1624896"/>
                </a:lnTo>
                <a:lnTo>
                  <a:pt x="259202" y="1658597"/>
                </a:lnTo>
                <a:lnTo>
                  <a:pt x="290116" y="1690931"/>
                </a:lnTo>
                <a:lnTo>
                  <a:pt x="322450" y="1721845"/>
                </a:lnTo>
                <a:lnTo>
                  <a:pt x="356151" y="1751287"/>
                </a:lnTo>
                <a:lnTo>
                  <a:pt x="391168" y="1779206"/>
                </a:lnTo>
                <a:lnTo>
                  <a:pt x="427449" y="1805549"/>
                </a:lnTo>
                <a:lnTo>
                  <a:pt x="464943" y="1830266"/>
                </a:lnTo>
                <a:lnTo>
                  <a:pt x="503596" y="1853303"/>
                </a:lnTo>
                <a:lnTo>
                  <a:pt x="543358" y="1874609"/>
                </a:lnTo>
                <a:lnTo>
                  <a:pt x="584177" y="1894132"/>
                </a:lnTo>
                <a:lnTo>
                  <a:pt x="626000" y="1911821"/>
                </a:lnTo>
                <a:lnTo>
                  <a:pt x="668776" y="1927623"/>
                </a:lnTo>
                <a:lnTo>
                  <a:pt x="712452" y="1941486"/>
                </a:lnTo>
                <a:lnTo>
                  <a:pt x="756978" y="1953359"/>
                </a:lnTo>
                <a:lnTo>
                  <a:pt x="802301" y="1963189"/>
                </a:lnTo>
                <a:lnTo>
                  <a:pt x="848369" y="1970926"/>
                </a:lnTo>
                <a:lnTo>
                  <a:pt x="895130" y="1976516"/>
                </a:lnTo>
                <a:lnTo>
                  <a:pt x="942533" y="1979908"/>
                </a:lnTo>
                <a:lnTo>
                  <a:pt x="990525" y="1981050"/>
                </a:lnTo>
                <a:lnTo>
                  <a:pt x="1038517" y="1979908"/>
                </a:lnTo>
                <a:lnTo>
                  <a:pt x="1085920" y="1976516"/>
                </a:lnTo>
                <a:lnTo>
                  <a:pt x="1132681" y="1970926"/>
                </a:lnTo>
                <a:lnTo>
                  <a:pt x="1178749" y="1963189"/>
                </a:lnTo>
                <a:lnTo>
                  <a:pt x="1224071" y="1953359"/>
                </a:lnTo>
                <a:lnTo>
                  <a:pt x="1268597" y="1941486"/>
                </a:lnTo>
                <a:lnTo>
                  <a:pt x="1312274" y="1927623"/>
                </a:lnTo>
                <a:lnTo>
                  <a:pt x="1355050" y="1911821"/>
                </a:lnTo>
                <a:lnTo>
                  <a:pt x="1396873" y="1894132"/>
                </a:lnTo>
                <a:lnTo>
                  <a:pt x="1437691" y="1874609"/>
                </a:lnTo>
                <a:lnTo>
                  <a:pt x="1477453" y="1853303"/>
                </a:lnTo>
                <a:lnTo>
                  <a:pt x="1516107" y="1830266"/>
                </a:lnTo>
                <a:lnTo>
                  <a:pt x="1553600" y="1805549"/>
                </a:lnTo>
                <a:lnTo>
                  <a:pt x="1589882" y="1779206"/>
                </a:lnTo>
                <a:lnTo>
                  <a:pt x="1624899" y="1751287"/>
                </a:lnTo>
                <a:lnTo>
                  <a:pt x="1658600" y="1721845"/>
                </a:lnTo>
                <a:lnTo>
                  <a:pt x="1690933" y="1690931"/>
                </a:lnTo>
                <a:lnTo>
                  <a:pt x="1721847" y="1658597"/>
                </a:lnTo>
                <a:lnTo>
                  <a:pt x="1751289" y="1624896"/>
                </a:lnTo>
                <a:lnTo>
                  <a:pt x="1779208" y="1589879"/>
                </a:lnTo>
                <a:lnTo>
                  <a:pt x="1805551" y="1553597"/>
                </a:lnTo>
                <a:lnTo>
                  <a:pt x="1830267" y="1516104"/>
                </a:lnTo>
                <a:lnTo>
                  <a:pt x="1853304" y="1477450"/>
                </a:lnTo>
                <a:lnTo>
                  <a:pt x="1874610" y="1437688"/>
                </a:lnTo>
                <a:lnTo>
                  <a:pt x="1894133" y="1396870"/>
                </a:lnTo>
                <a:lnTo>
                  <a:pt x="1911822" y="1355047"/>
                </a:lnTo>
                <a:lnTo>
                  <a:pt x="1927623" y="1312271"/>
                </a:lnTo>
                <a:lnTo>
                  <a:pt x="1941486" y="1268595"/>
                </a:lnTo>
                <a:lnTo>
                  <a:pt x="1953359" y="1224069"/>
                </a:lnTo>
                <a:lnTo>
                  <a:pt x="1963190" y="1178747"/>
                </a:lnTo>
                <a:lnTo>
                  <a:pt x="1970926" y="1132679"/>
                </a:lnTo>
                <a:lnTo>
                  <a:pt x="1976516" y="1085918"/>
                </a:lnTo>
                <a:lnTo>
                  <a:pt x="1979908" y="1038516"/>
                </a:lnTo>
                <a:lnTo>
                  <a:pt x="1981050" y="990525"/>
                </a:lnTo>
                <a:lnTo>
                  <a:pt x="1979908" y="942533"/>
                </a:lnTo>
                <a:lnTo>
                  <a:pt x="1976516" y="895130"/>
                </a:lnTo>
                <a:lnTo>
                  <a:pt x="1970926" y="848369"/>
                </a:lnTo>
                <a:lnTo>
                  <a:pt x="1963190" y="802301"/>
                </a:lnTo>
                <a:lnTo>
                  <a:pt x="1953359" y="756978"/>
                </a:lnTo>
                <a:lnTo>
                  <a:pt x="1941486" y="712452"/>
                </a:lnTo>
                <a:lnTo>
                  <a:pt x="1927623" y="668776"/>
                </a:lnTo>
                <a:lnTo>
                  <a:pt x="1911822" y="626000"/>
                </a:lnTo>
                <a:lnTo>
                  <a:pt x="1894133" y="584177"/>
                </a:lnTo>
                <a:lnTo>
                  <a:pt x="1874610" y="543358"/>
                </a:lnTo>
                <a:lnTo>
                  <a:pt x="1853304" y="503596"/>
                </a:lnTo>
                <a:lnTo>
                  <a:pt x="1830267" y="464943"/>
                </a:lnTo>
                <a:lnTo>
                  <a:pt x="1805551" y="427449"/>
                </a:lnTo>
                <a:lnTo>
                  <a:pt x="1779208" y="391168"/>
                </a:lnTo>
                <a:lnTo>
                  <a:pt x="1751289" y="356151"/>
                </a:lnTo>
                <a:lnTo>
                  <a:pt x="1721847" y="322450"/>
                </a:lnTo>
                <a:lnTo>
                  <a:pt x="1690933" y="290116"/>
                </a:lnTo>
                <a:lnTo>
                  <a:pt x="1658600" y="259202"/>
                </a:lnTo>
                <a:lnTo>
                  <a:pt x="1624899" y="229760"/>
                </a:lnTo>
                <a:lnTo>
                  <a:pt x="1589882" y="201842"/>
                </a:lnTo>
                <a:lnTo>
                  <a:pt x="1553600" y="175498"/>
                </a:lnTo>
                <a:lnTo>
                  <a:pt x="1516107" y="150782"/>
                </a:lnTo>
                <a:lnTo>
                  <a:pt x="1477453" y="127745"/>
                </a:lnTo>
                <a:lnTo>
                  <a:pt x="1437691" y="106439"/>
                </a:lnTo>
                <a:lnTo>
                  <a:pt x="1396873" y="86916"/>
                </a:lnTo>
                <a:lnTo>
                  <a:pt x="1355050" y="69228"/>
                </a:lnTo>
                <a:lnTo>
                  <a:pt x="1312274" y="53426"/>
                </a:lnTo>
                <a:lnTo>
                  <a:pt x="1268597" y="39563"/>
                </a:lnTo>
                <a:lnTo>
                  <a:pt x="1224071" y="27690"/>
                </a:lnTo>
                <a:lnTo>
                  <a:pt x="1178749" y="17860"/>
                </a:lnTo>
                <a:lnTo>
                  <a:pt x="1132681" y="10124"/>
                </a:lnTo>
                <a:lnTo>
                  <a:pt x="1085920" y="4534"/>
                </a:lnTo>
                <a:lnTo>
                  <a:pt x="1038517" y="1142"/>
                </a:lnTo>
                <a:lnTo>
                  <a:pt x="990525" y="0"/>
                </a:lnTo>
                <a:close/>
              </a:path>
            </a:pathLst>
          </a:custGeom>
          <a:solidFill>
            <a:schemeClr val="accent6"/>
          </a:solidFill>
        </p:spPr>
        <p:txBody>
          <a:bodyPr wrap="square" lIns="108000" tIns="432000" rIns="108000" bIns="0" rtlCol="0" anchor="t" anchorCtr="0"/>
          <a:lstStyle/>
          <a:p>
            <a:pPr algn="ctr"/>
            <a:r>
              <a:rPr lang="en-GB" sz="1400" dirty="0">
                <a:solidFill>
                  <a:srgbClr val="FFFFFF"/>
                </a:solidFill>
                <a:cs typeface="Arial Black"/>
              </a:rPr>
              <a:t>Work with FAST Heroes agencies (where available) to </a:t>
            </a:r>
            <a:r>
              <a:rPr lang="en-GB" sz="1400" b="1" dirty="0">
                <a:solidFill>
                  <a:srgbClr val="FFFFFF"/>
                </a:solidFill>
                <a:cs typeface="Arial Black"/>
              </a:rPr>
              <a:t>register schools and train teachers</a:t>
            </a:r>
          </a:p>
        </p:txBody>
      </p:sp>
      <p:sp>
        <p:nvSpPr>
          <p:cNvPr id="2113" name="[T2O] TextBox 1146">
            <a:extLst>
              <a:ext uri="{FF2B5EF4-FFF2-40B4-BE49-F238E27FC236}">
                <a16:creationId xmlns:a16="http://schemas.microsoft.com/office/drawing/2014/main" id="{279D5BD4-BFCB-8410-9CD7-FACC659EF159}"/>
              </a:ext>
            </a:extLst>
          </p:cNvPr>
          <p:cNvSpPr/>
          <p:nvPr/>
        </p:nvSpPr>
        <p:spPr>
          <a:xfrm>
            <a:off x="1577333" y="3493197"/>
            <a:ext cx="246934" cy="595021"/>
          </a:xfrm>
          <a:custGeom>
            <a:avLst/>
            <a:gdLst/>
            <a:ahLst/>
            <a:cxnLst/>
            <a:rect l="l" t="t" r="r" b="b"/>
            <a:pathLst>
              <a:path w="338366" h="815340">
                <a:moveTo>
                  <a:pt x="127397" y="0"/>
                </a:moveTo>
                <a:lnTo>
                  <a:pt x="338366" y="6115"/>
                </a:lnTo>
                <a:lnTo>
                  <a:pt x="338366" y="815340"/>
                </a:lnTo>
                <a:lnTo>
                  <a:pt x="124339" y="815340"/>
                </a:lnTo>
                <a:lnTo>
                  <a:pt x="124339" y="340404"/>
                </a:lnTo>
                <a:lnTo>
                  <a:pt x="0" y="340404"/>
                </a:lnTo>
                <a:lnTo>
                  <a:pt x="0" y="185490"/>
                </a:lnTo>
                <a:cubicBezTo>
                  <a:pt x="31934" y="173939"/>
                  <a:pt x="74400" y="112109"/>
                  <a:pt x="1273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2116" name="[T2O] TextBox 1147">
            <a:extLst>
              <a:ext uri="{FF2B5EF4-FFF2-40B4-BE49-F238E27FC236}">
                <a16:creationId xmlns:a16="http://schemas.microsoft.com/office/drawing/2014/main" id="{A4690ECF-4CBA-C18D-A24B-2A1C908A93E1}"/>
              </a:ext>
            </a:extLst>
          </p:cNvPr>
          <p:cNvSpPr/>
          <p:nvPr/>
        </p:nvSpPr>
        <p:spPr>
          <a:xfrm>
            <a:off x="3535625" y="3493196"/>
            <a:ext cx="369657" cy="595022"/>
          </a:xfrm>
          <a:custGeom>
            <a:avLst/>
            <a:gdLst/>
            <a:ahLst/>
            <a:cxnLst/>
            <a:rect l="l" t="t" r="r" b="b"/>
            <a:pathLst>
              <a:path w="506530" h="815340">
                <a:moveTo>
                  <a:pt x="221161" y="0"/>
                </a:moveTo>
                <a:cubicBezTo>
                  <a:pt x="319681" y="0"/>
                  <a:pt x="391873" y="20213"/>
                  <a:pt x="437736" y="60641"/>
                </a:cubicBezTo>
                <a:cubicBezTo>
                  <a:pt x="483599" y="101068"/>
                  <a:pt x="506530" y="165446"/>
                  <a:pt x="506530" y="253774"/>
                </a:cubicBezTo>
                <a:cubicBezTo>
                  <a:pt x="506530" y="358410"/>
                  <a:pt x="436547" y="473916"/>
                  <a:pt x="296580" y="600294"/>
                </a:cubicBezTo>
                <a:lnTo>
                  <a:pt x="480032" y="588064"/>
                </a:lnTo>
                <a:lnTo>
                  <a:pt x="480032" y="815340"/>
                </a:lnTo>
                <a:lnTo>
                  <a:pt x="19364" y="815340"/>
                </a:lnTo>
                <a:lnTo>
                  <a:pt x="19364" y="619658"/>
                </a:lnTo>
                <a:lnTo>
                  <a:pt x="233391" y="359768"/>
                </a:lnTo>
                <a:cubicBezTo>
                  <a:pt x="250377" y="339385"/>
                  <a:pt x="263117" y="322059"/>
                  <a:pt x="271610" y="307791"/>
                </a:cubicBezTo>
                <a:cubicBezTo>
                  <a:pt x="280103" y="293522"/>
                  <a:pt x="284350" y="281632"/>
                  <a:pt x="284350" y="272119"/>
                </a:cubicBezTo>
                <a:cubicBezTo>
                  <a:pt x="284350" y="240185"/>
                  <a:pt x="268723" y="224218"/>
                  <a:pt x="237468" y="224218"/>
                </a:cubicBezTo>
                <a:cubicBezTo>
                  <a:pt x="217764" y="224218"/>
                  <a:pt x="199079" y="246300"/>
                  <a:pt x="181413" y="290465"/>
                </a:cubicBezTo>
                <a:lnTo>
                  <a:pt x="0" y="292503"/>
                </a:lnTo>
                <a:cubicBezTo>
                  <a:pt x="0" y="250377"/>
                  <a:pt x="5096" y="211478"/>
                  <a:pt x="15288" y="175807"/>
                </a:cubicBezTo>
                <a:cubicBezTo>
                  <a:pt x="25479" y="140136"/>
                  <a:pt x="40088" y="109221"/>
                  <a:pt x="59112" y="83062"/>
                </a:cubicBezTo>
                <a:cubicBezTo>
                  <a:pt x="78137" y="56904"/>
                  <a:pt x="101238" y="36520"/>
                  <a:pt x="128416" y="21912"/>
                </a:cubicBezTo>
                <a:cubicBezTo>
                  <a:pt x="155594" y="7304"/>
                  <a:pt x="186509" y="0"/>
                  <a:pt x="22116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2120" name="[T2O] TextBox 1148">
            <a:extLst>
              <a:ext uri="{FF2B5EF4-FFF2-40B4-BE49-F238E27FC236}">
                <a16:creationId xmlns:a16="http://schemas.microsoft.com/office/drawing/2014/main" id="{B2463AEE-F269-0E98-CF34-8AC987B7FCC1}"/>
              </a:ext>
            </a:extLst>
          </p:cNvPr>
          <p:cNvSpPr/>
          <p:nvPr/>
        </p:nvSpPr>
        <p:spPr>
          <a:xfrm>
            <a:off x="5520010" y="3493195"/>
            <a:ext cx="362221" cy="595023"/>
          </a:xfrm>
          <a:custGeom>
            <a:avLst/>
            <a:gdLst/>
            <a:ahLst/>
            <a:cxnLst/>
            <a:rect l="l" t="t" r="r" b="b"/>
            <a:pathLst>
              <a:path w="496339" h="815341">
                <a:moveTo>
                  <a:pt x="247660" y="0"/>
                </a:moveTo>
                <a:cubicBezTo>
                  <a:pt x="282991" y="0"/>
                  <a:pt x="315775" y="5946"/>
                  <a:pt x="346010" y="17836"/>
                </a:cubicBezTo>
                <a:cubicBezTo>
                  <a:pt x="376246" y="29726"/>
                  <a:pt x="402235" y="46373"/>
                  <a:pt x="423977" y="67776"/>
                </a:cubicBezTo>
                <a:cubicBezTo>
                  <a:pt x="445720" y="89178"/>
                  <a:pt x="462876" y="114658"/>
                  <a:pt x="475446" y="144214"/>
                </a:cubicBezTo>
                <a:cubicBezTo>
                  <a:pt x="488015" y="173770"/>
                  <a:pt x="494300" y="206213"/>
                  <a:pt x="494300" y="241545"/>
                </a:cubicBezTo>
                <a:cubicBezTo>
                  <a:pt x="494300" y="306772"/>
                  <a:pt x="467802" y="362487"/>
                  <a:pt x="414805" y="408690"/>
                </a:cubicBezTo>
                <a:cubicBezTo>
                  <a:pt x="469161" y="443342"/>
                  <a:pt x="496339" y="507550"/>
                  <a:pt x="496339" y="601314"/>
                </a:cubicBezTo>
                <a:cubicBezTo>
                  <a:pt x="496339" y="631889"/>
                  <a:pt x="489714" y="660256"/>
                  <a:pt x="476465" y="686415"/>
                </a:cubicBezTo>
                <a:cubicBezTo>
                  <a:pt x="463215" y="712574"/>
                  <a:pt x="445210" y="735165"/>
                  <a:pt x="422448" y="754190"/>
                </a:cubicBezTo>
                <a:cubicBezTo>
                  <a:pt x="399687" y="773215"/>
                  <a:pt x="373188" y="788163"/>
                  <a:pt x="342953" y="799034"/>
                </a:cubicBezTo>
                <a:cubicBezTo>
                  <a:pt x="312717" y="809905"/>
                  <a:pt x="280613" y="815341"/>
                  <a:pt x="246641" y="815341"/>
                </a:cubicBezTo>
                <a:cubicBezTo>
                  <a:pt x="135211" y="815341"/>
                  <a:pt x="52998" y="767439"/>
                  <a:pt x="0" y="671637"/>
                </a:cubicBezTo>
                <a:lnTo>
                  <a:pt x="137589" y="559528"/>
                </a:lnTo>
                <a:cubicBezTo>
                  <a:pt x="167485" y="583308"/>
                  <a:pt x="196701" y="595199"/>
                  <a:pt x="225238" y="595199"/>
                </a:cubicBezTo>
                <a:cubicBezTo>
                  <a:pt x="266005" y="595199"/>
                  <a:pt x="286389" y="575155"/>
                  <a:pt x="286389" y="535067"/>
                </a:cubicBezTo>
                <a:cubicBezTo>
                  <a:pt x="286389" y="520119"/>
                  <a:pt x="279934" y="507550"/>
                  <a:pt x="267024" y="497358"/>
                </a:cubicBezTo>
                <a:cubicBezTo>
                  <a:pt x="254115" y="487166"/>
                  <a:pt x="240186" y="482070"/>
                  <a:pt x="225238" y="482070"/>
                </a:cubicBezTo>
                <a:cubicBezTo>
                  <a:pt x="211649" y="482070"/>
                  <a:pt x="199079" y="482240"/>
                  <a:pt x="187529" y="482580"/>
                </a:cubicBezTo>
                <a:cubicBezTo>
                  <a:pt x="175978" y="482920"/>
                  <a:pt x="165447" y="483429"/>
                  <a:pt x="155934" y="484109"/>
                </a:cubicBezTo>
                <a:lnTo>
                  <a:pt x="155934" y="334290"/>
                </a:lnTo>
                <a:lnTo>
                  <a:pt x="237468" y="334290"/>
                </a:lnTo>
                <a:cubicBezTo>
                  <a:pt x="278235" y="334290"/>
                  <a:pt x="298619" y="315265"/>
                  <a:pt x="298619" y="277216"/>
                </a:cubicBezTo>
                <a:cubicBezTo>
                  <a:pt x="298619" y="258871"/>
                  <a:pt x="293013" y="243074"/>
                  <a:pt x="281802" y="229824"/>
                </a:cubicBezTo>
                <a:cubicBezTo>
                  <a:pt x="270591" y="216575"/>
                  <a:pt x="255813" y="209950"/>
                  <a:pt x="237468" y="209950"/>
                </a:cubicBezTo>
                <a:cubicBezTo>
                  <a:pt x="213008" y="209950"/>
                  <a:pt x="189907" y="224219"/>
                  <a:pt x="168164" y="252756"/>
                </a:cubicBezTo>
                <a:lnTo>
                  <a:pt x="0" y="190586"/>
                </a:lnTo>
                <a:cubicBezTo>
                  <a:pt x="3398" y="162729"/>
                  <a:pt x="12231" y="137249"/>
                  <a:pt x="26499" y="114148"/>
                </a:cubicBezTo>
                <a:cubicBezTo>
                  <a:pt x="40767" y="91047"/>
                  <a:pt x="58943" y="71003"/>
                  <a:pt x="81025" y="54017"/>
                </a:cubicBezTo>
                <a:cubicBezTo>
                  <a:pt x="103107" y="37030"/>
                  <a:pt x="128416" y="23781"/>
                  <a:pt x="156953" y="14269"/>
                </a:cubicBezTo>
                <a:cubicBezTo>
                  <a:pt x="185490" y="4757"/>
                  <a:pt x="215726" y="0"/>
                  <a:pt x="2476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2123" name="[T2O] TextBox 1150">
            <a:extLst>
              <a:ext uri="{FF2B5EF4-FFF2-40B4-BE49-F238E27FC236}">
                <a16:creationId xmlns:a16="http://schemas.microsoft.com/office/drawing/2014/main" id="{39833D6E-80C5-35BB-40BC-95FA5D348869}"/>
              </a:ext>
            </a:extLst>
          </p:cNvPr>
          <p:cNvSpPr/>
          <p:nvPr/>
        </p:nvSpPr>
        <p:spPr>
          <a:xfrm>
            <a:off x="7479850" y="3497659"/>
            <a:ext cx="403871" cy="590559"/>
          </a:xfrm>
          <a:custGeom>
            <a:avLst/>
            <a:gdLst/>
            <a:ahLst/>
            <a:cxnLst/>
            <a:rect l="l" t="t" r="r" b="b"/>
            <a:pathLst>
              <a:path w="553412" h="809225">
                <a:moveTo>
                  <a:pt x="276196" y="206893"/>
                </a:moveTo>
                <a:lnTo>
                  <a:pt x="217084" y="350597"/>
                </a:lnTo>
                <a:lnTo>
                  <a:pt x="276196" y="355693"/>
                </a:lnTo>
                <a:close/>
                <a:moveTo>
                  <a:pt x="222180" y="0"/>
                </a:moveTo>
                <a:lnTo>
                  <a:pt x="470859" y="0"/>
                </a:lnTo>
                <a:lnTo>
                  <a:pt x="470859" y="350597"/>
                </a:lnTo>
                <a:lnTo>
                  <a:pt x="553412" y="350597"/>
                </a:lnTo>
                <a:lnTo>
                  <a:pt x="553412" y="560547"/>
                </a:lnTo>
                <a:lnTo>
                  <a:pt x="490223" y="560547"/>
                </a:lnTo>
                <a:lnTo>
                  <a:pt x="490223" y="809225"/>
                </a:lnTo>
                <a:lnTo>
                  <a:pt x="274158" y="809225"/>
                </a:lnTo>
                <a:lnTo>
                  <a:pt x="274158" y="555451"/>
                </a:lnTo>
                <a:lnTo>
                  <a:pt x="12230" y="555451"/>
                </a:lnTo>
                <a:lnTo>
                  <a:pt x="0" y="38830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pic>
        <p:nvPicPr>
          <p:cNvPr id="4" name="Graphic 3">
            <a:extLst>
              <a:ext uri="{FF2B5EF4-FFF2-40B4-BE49-F238E27FC236}">
                <a16:creationId xmlns:a16="http://schemas.microsoft.com/office/drawing/2014/main" id="{0FAA9EA8-9367-04DC-974A-D89E334454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0460" y="2247"/>
            <a:ext cx="2626654" cy="2626654"/>
          </a:xfrm>
          <a:prstGeom prst="rect">
            <a:avLst/>
          </a:prstGeom>
        </p:spPr>
      </p:pic>
      <p:pic>
        <p:nvPicPr>
          <p:cNvPr id="8" name="Picture 7" descr="A cartoon character lifting weights&#10;&#10;AI-generated content may be incorrect.">
            <a:extLst>
              <a:ext uri="{FF2B5EF4-FFF2-40B4-BE49-F238E27FC236}">
                <a16:creationId xmlns:a16="http://schemas.microsoft.com/office/drawing/2014/main" id="{272F94CD-91B4-7419-1602-EC74A5B17BDE}"/>
              </a:ext>
            </a:extLst>
          </p:cNvPr>
          <p:cNvPicPr>
            <a:picLocks noChangeAspect="1"/>
          </p:cNvPicPr>
          <p:nvPr/>
        </p:nvPicPr>
        <p:blipFill>
          <a:blip r:embed="rId5"/>
          <a:srcRect l="18685" t="23869" r="28801" b="28081"/>
          <a:stretch/>
        </p:blipFill>
        <p:spPr>
          <a:xfrm>
            <a:off x="8056198" y="2127453"/>
            <a:ext cx="4135802" cy="3782101"/>
          </a:xfrm>
          <a:prstGeom prst="rect">
            <a:avLst/>
          </a:prstGeom>
        </p:spPr>
      </p:pic>
      <p:pic>
        <p:nvPicPr>
          <p:cNvPr id="15" name="Picture 14" descr="A cartoon character wearing a garment and holding up his hand&#10;&#10;AI-generated content may be incorrect.">
            <a:extLst>
              <a:ext uri="{FF2B5EF4-FFF2-40B4-BE49-F238E27FC236}">
                <a16:creationId xmlns:a16="http://schemas.microsoft.com/office/drawing/2014/main" id="{88CFBEE1-786E-7BB7-ADDA-78DFFD36F0BA}"/>
              </a:ext>
            </a:extLst>
          </p:cNvPr>
          <p:cNvPicPr>
            <a:picLocks noChangeAspect="1"/>
          </p:cNvPicPr>
          <p:nvPr/>
        </p:nvPicPr>
        <p:blipFill>
          <a:blip r:embed="rId6"/>
          <a:srcRect l="23228" r="173" b="6333"/>
          <a:stretch>
            <a:fillRect/>
          </a:stretch>
        </p:blipFill>
        <p:spPr>
          <a:xfrm rot="1763730">
            <a:off x="-1444062" y="356605"/>
            <a:ext cx="4594668" cy="5618522"/>
          </a:xfrm>
          <a:custGeom>
            <a:avLst/>
            <a:gdLst>
              <a:gd name="connsiteX0" fmla="*/ 0 w 4594668"/>
              <a:gd name="connsiteY0" fmla="*/ 469809 h 5618522"/>
              <a:gd name="connsiteX1" fmla="*/ 833930 w 4594668"/>
              <a:gd name="connsiteY1" fmla="*/ 0 h 5618522"/>
              <a:gd name="connsiteX2" fmla="*/ 1967037 w 4594668"/>
              <a:gd name="connsiteY2" fmla="*/ 0 h 5618522"/>
              <a:gd name="connsiteX3" fmla="*/ 4594668 w 4594668"/>
              <a:gd name="connsiteY3" fmla="*/ 4664149 h 5618522"/>
              <a:gd name="connsiteX4" fmla="*/ 2900618 w 4594668"/>
              <a:gd name="connsiteY4" fmla="*/ 5618522 h 5618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4668" h="5618522">
                <a:moveTo>
                  <a:pt x="0" y="469809"/>
                </a:moveTo>
                <a:lnTo>
                  <a:pt x="833930" y="0"/>
                </a:lnTo>
                <a:lnTo>
                  <a:pt x="1967037" y="0"/>
                </a:lnTo>
                <a:lnTo>
                  <a:pt x="4594668" y="4664149"/>
                </a:lnTo>
                <a:lnTo>
                  <a:pt x="2900618" y="5618522"/>
                </a:lnTo>
                <a:close/>
              </a:path>
            </a:pathLst>
          </a:custGeom>
        </p:spPr>
      </p:pic>
      <p:pic>
        <p:nvPicPr>
          <p:cNvPr id="19" name="Graphic 18">
            <a:extLst>
              <a:ext uri="{FF2B5EF4-FFF2-40B4-BE49-F238E27FC236}">
                <a16:creationId xmlns:a16="http://schemas.microsoft.com/office/drawing/2014/main" id="{60CE712A-F115-9B16-0DCA-88353B25682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759" b="759"/>
          <a:stretch/>
        </p:blipFill>
        <p:spPr>
          <a:xfrm>
            <a:off x="2656552" y="885422"/>
            <a:ext cx="4108470" cy="700234"/>
          </a:xfrm>
          <a:prstGeom prst="rect">
            <a:avLst/>
          </a:prstGeom>
        </p:spPr>
      </p:pic>
    </p:spTree>
    <p:extLst>
      <p:ext uri="{BB962C8B-B14F-4D97-AF65-F5344CB8AC3E}">
        <p14:creationId xmlns:p14="http://schemas.microsoft.com/office/powerpoint/2010/main" val="2478093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par>
                                <p:cTn id="8" presetID="42" presetClass="path" presetSubtype="0" decel="100000" fill="hold" grpId="1" nodeType="withEffect">
                                  <p:stCondLst>
                                    <p:cond delay="0"/>
                                  </p:stCondLst>
                                  <p:childTnLst>
                                    <p:animMotion origin="layout" path="M -0.03281 -0.00046 L 1.875E-6 -1.48148E-6 " pathEditMode="relative" rAng="0" ptsTypes="AA">
                                      <p:cBhvr>
                                        <p:cTn id="9" dur="500" fill="hold"/>
                                        <p:tgtEl>
                                          <p:spTgt spid="37"/>
                                        </p:tgtEl>
                                        <p:attrNameLst>
                                          <p:attrName>ppt_x</p:attrName>
                                          <p:attrName>ppt_y</p:attrName>
                                        </p:attrNameLst>
                                      </p:cBhvr>
                                      <p:rCtr x="1641" y="23"/>
                                    </p:animMotion>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114"/>
                                        </p:tgtEl>
                                        <p:attrNameLst>
                                          <p:attrName>style.visibility</p:attrName>
                                        </p:attrNameLst>
                                      </p:cBhvr>
                                      <p:to>
                                        <p:strVal val="visible"/>
                                      </p:to>
                                    </p:set>
                                    <p:animEffect transition="in" filter="fade">
                                      <p:cBhvr>
                                        <p:cTn id="18" dur="750"/>
                                        <p:tgtEl>
                                          <p:spTgt spid="1114"/>
                                        </p:tgtEl>
                                      </p:cBhvr>
                                    </p:animEffect>
                                  </p:childTnLst>
                                </p:cTn>
                              </p:par>
                            </p:childTnLst>
                          </p:cTn>
                        </p:par>
                        <p:par>
                          <p:cTn id="19" fill="hold">
                            <p:stCondLst>
                              <p:cond delay="1250"/>
                            </p:stCondLst>
                            <p:childTnLst>
                              <p:par>
                                <p:cTn id="20" presetID="22" presetClass="entr" presetSubtype="8" fill="hold" grpId="0" nodeType="afterEffect">
                                  <p:stCondLst>
                                    <p:cond delay="750"/>
                                  </p:stCondLst>
                                  <p:childTnLst>
                                    <p:set>
                                      <p:cBhvr>
                                        <p:cTn id="21" dur="1" fill="hold">
                                          <p:stCondLst>
                                            <p:cond delay="0"/>
                                          </p:stCondLst>
                                        </p:cTn>
                                        <p:tgtEl>
                                          <p:spTgt spid="1118"/>
                                        </p:tgtEl>
                                        <p:attrNameLst>
                                          <p:attrName>style.visibility</p:attrName>
                                        </p:attrNameLst>
                                      </p:cBhvr>
                                      <p:to>
                                        <p:strVal val="visible"/>
                                      </p:to>
                                    </p:set>
                                    <p:animEffect transition="in" filter="wipe(left)">
                                      <p:cBhvr>
                                        <p:cTn id="22" dur="1000"/>
                                        <p:tgtEl>
                                          <p:spTgt spid="1118"/>
                                        </p:tgtEl>
                                      </p:cBhvr>
                                    </p:animEffect>
                                  </p:childTnLst>
                                </p:cTn>
                              </p:par>
                            </p:childTnLst>
                          </p:cTn>
                        </p:par>
                        <p:par>
                          <p:cTn id="23" fill="hold">
                            <p:stCondLst>
                              <p:cond delay="3000"/>
                            </p:stCondLst>
                            <p:childTnLst>
                              <p:par>
                                <p:cTn id="24" presetID="53" presetClass="entr" presetSubtype="16" fill="hold" grpId="0" nodeType="afterEffect">
                                  <p:stCondLst>
                                    <p:cond delay="500"/>
                                  </p:stCondLst>
                                  <p:childTnLst>
                                    <p:set>
                                      <p:cBhvr>
                                        <p:cTn id="25" dur="1" fill="hold">
                                          <p:stCondLst>
                                            <p:cond delay="0"/>
                                          </p:stCondLst>
                                        </p:cTn>
                                        <p:tgtEl>
                                          <p:spTgt spid="1091"/>
                                        </p:tgtEl>
                                        <p:attrNameLst>
                                          <p:attrName>style.visibility</p:attrName>
                                        </p:attrNameLst>
                                      </p:cBhvr>
                                      <p:to>
                                        <p:strVal val="visible"/>
                                      </p:to>
                                    </p:set>
                                    <p:anim calcmode="lin" valueType="num">
                                      <p:cBhvr>
                                        <p:cTn id="26" dur="500" fill="hold"/>
                                        <p:tgtEl>
                                          <p:spTgt spid="1091"/>
                                        </p:tgtEl>
                                        <p:attrNameLst>
                                          <p:attrName>ppt_w</p:attrName>
                                        </p:attrNameLst>
                                      </p:cBhvr>
                                      <p:tavLst>
                                        <p:tav tm="0">
                                          <p:val>
                                            <p:fltVal val="0"/>
                                          </p:val>
                                        </p:tav>
                                        <p:tav tm="100000">
                                          <p:val>
                                            <p:strVal val="#ppt_w"/>
                                          </p:val>
                                        </p:tav>
                                      </p:tavLst>
                                    </p:anim>
                                    <p:anim calcmode="lin" valueType="num">
                                      <p:cBhvr>
                                        <p:cTn id="27" dur="500" fill="hold"/>
                                        <p:tgtEl>
                                          <p:spTgt spid="1091"/>
                                        </p:tgtEl>
                                        <p:attrNameLst>
                                          <p:attrName>ppt_h</p:attrName>
                                        </p:attrNameLst>
                                      </p:cBhvr>
                                      <p:tavLst>
                                        <p:tav tm="0">
                                          <p:val>
                                            <p:fltVal val="0"/>
                                          </p:val>
                                        </p:tav>
                                        <p:tav tm="100000">
                                          <p:val>
                                            <p:strVal val="#ppt_h"/>
                                          </p:val>
                                        </p:tav>
                                      </p:tavLst>
                                    </p:anim>
                                    <p:animEffect transition="in" filter="fade">
                                      <p:cBhvr>
                                        <p:cTn id="28" dur="500"/>
                                        <p:tgtEl>
                                          <p:spTgt spid="1091"/>
                                        </p:tgtEl>
                                      </p:cBhvr>
                                    </p:animEffect>
                                  </p:childTnLst>
                                </p:cTn>
                              </p:par>
                              <p:par>
                                <p:cTn id="29" presetID="47" presetClass="entr" presetSubtype="0" fill="hold" grpId="0" nodeType="withEffect">
                                  <p:stCondLst>
                                    <p:cond delay="500"/>
                                  </p:stCondLst>
                                  <p:childTnLst>
                                    <p:set>
                                      <p:cBhvr>
                                        <p:cTn id="30" dur="1" fill="hold">
                                          <p:stCondLst>
                                            <p:cond delay="0"/>
                                          </p:stCondLst>
                                        </p:cTn>
                                        <p:tgtEl>
                                          <p:spTgt spid="2113"/>
                                        </p:tgtEl>
                                        <p:attrNameLst>
                                          <p:attrName>style.visibility</p:attrName>
                                        </p:attrNameLst>
                                      </p:cBhvr>
                                      <p:to>
                                        <p:strVal val="visible"/>
                                      </p:to>
                                    </p:set>
                                    <p:animEffect transition="in" filter="fade">
                                      <p:cBhvr>
                                        <p:cTn id="31" dur="500"/>
                                        <p:tgtEl>
                                          <p:spTgt spid="2113"/>
                                        </p:tgtEl>
                                      </p:cBhvr>
                                    </p:animEffect>
                                    <p:anim calcmode="lin" valueType="num">
                                      <p:cBhvr>
                                        <p:cTn id="32" dur="500" fill="hold"/>
                                        <p:tgtEl>
                                          <p:spTgt spid="2113"/>
                                        </p:tgtEl>
                                        <p:attrNameLst>
                                          <p:attrName>ppt_x</p:attrName>
                                        </p:attrNameLst>
                                      </p:cBhvr>
                                      <p:tavLst>
                                        <p:tav tm="0">
                                          <p:val>
                                            <p:strVal val="#ppt_x"/>
                                          </p:val>
                                        </p:tav>
                                        <p:tav tm="100000">
                                          <p:val>
                                            <p:strVal val="#ppt_x"/>
                                          </p:val>
                                        </p:tav>
                                      </p:tavLst>
                                    </p:anim>
                                    <p:anim calcmode="lin" valueType="num">
                                      <p:cBhvr>
                                        <p:cTn id="33" dur="500" fill="hold"/>
                                        <p:tgtEl>
                                          <p:spTgt spid="2113"/>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53" presetClass="entr" presetSubtype="16" fill="hold" grpId="0" nodeType="afterEffect">
                                  <p:stCondLst>
                                    <p:cond delay="500"/>
                                  </p:stCondLst>
                                  <p:childTnLst>
                                    <p:set>
                                      <p:cBhvr>
                                        <p:cTn id="36" dur="1" fill="hold">
                                          <p:stCondLst>
                                            <p:cond delay="0"/>
                                          </p:stCondLst>
                                        </p:cTn>
                                        <p:tgtEl>
                                          <p:spTgt spid="2127"/>
                                        </p:tgtEl>
                                        <p:attrNameLst>
                                          <p:attrName>style.visibility</p:attrName>
                                        </p:attrNameLst>
                                      </p:cBhvr>
                                      <p:to>
                                        <p:strVal val="visible"/>
                                      </p:to>
                                    </p:set>
                                    <p:anim calcmode="lin" valueType="num">
                                      <p:cBhvr>
                                        <p:cTn id="37" dur="500" fill="hold"/>
                                        <p:tgtEl>
                                          <p:spTgt spid="2127"/>
                                        </p:tgtEl>
                                        <p:attrNameLst>
                                          <p:attrName>ppt_w</p:attrName>
                                        </p:attrNameLst>
                                      </p:cBhvr>
                                      <p:tavLst>
                                        <p:tav tm="0">
                                          <p:val>
                                            <p:fltVal val="0"/>
                                          </p:val>
                                        </p:tav>
                                        <p:tav tm="100000">
                                          <p:val>
                                            <p:strVal val="#ppt_w"/>
                                          </p:val>
                                        </p:tav>
                                      </p:tavLst>
                                    </p:anim>
                                    <p:anim calcmode="lin" valueType="num">
                                      <p:cBhvr>
                                        <p:cTn id="38" dur="500" fill="hold"/>
                                        <p:tgtEl>
                                          <p:spTgt spid="2127"/>
                                        </p:tgtEl>
                                        <p:attrNameLst>
                                          <p:attrName>ppt_h</p:attrName>
                                        </p:attrNameLst>
                                      </p:cBhvr>
                                      <p:tavLst>
                                        <p:tav tm="0">
                                          <p:val>
                                            <p:fltVal val="0"/>
                                          </p:val>
                                        </p:tav>
                                        <p:tav tm="100000">
                                          <p:val>
                                            <p:strVal val="#ppt_h"/>
                                          </p:val>
                                        </p:tav>
                                      </p:tavLst>
                                    </p:anim>
                                    <p:animEffect transition="in" filter="fade">
                                      <p:cBhvr>
                                        <p:cTn id="39" dur="500"/>
                                        <p:tgtEl>
                                          <p:spTgt spid="2127"/>
                                        </p:tgtEl>
                                      </p:cBhvr>
                                    </p:animEffect>
                                  </p:childTnLst>
                                </p:cTn>
                              </p:par>
                              <p:par>
                                <p:cTn id="40" presetID="47" presetClass="entr" presetSubtype="0" fill="hold" grpId="0" nodeType="withEffect">
                                  <p:stCondLst>
                                    <p:cond delay="500"/>
                                  </p:stCondLst>
                                  <p:childTnLst>
                                    <p:set>
                                      <p:cBhvr>
                                        <p:cTn id="41" dur="1" fill="hold">
                                          <p:stCondLst>
                                            <p:cond delay="0"/>
                                          </p:stCondLst>
                                        </p:cTn>
                                        <p:tgtEl>
                                          <p:spTgt spid="2116"/>
                                        </p:tgtEl>
                                        <p:attrNameLst>
                                          <p:attrName>style.visibility</p:attrName>
                                        </p:attrNameLst>
                                      </p:cBhvr>
                                      <p:to>
                                        <p:strVal val="visible"/>
                                      </p:to>
                                    </p:set>
                                    <p:animEffect transition="in" filter="fade">
                                      <p:cBhvr>
                                        <p:cTn id="42" dur="500"/>
                                        <p:tgtEl>
                                          <p:spTgt spid="2116"/>
                                        </p:tgtEl>
                                      </p:cBhvr>
                                    </p:animEffect>
                                    <p:anim calcmode="lin" valueType="num">
                                      <p:cBhvr>
                                        <p:cTn id="43" dur="500" fill="hold"/>
                                        <p:tgtEl>
                                          <p:spTgt spid="2116"/>
                                        </p:tgtEl>
                                        <p:attrNameLst>
                                          <p:attrName>ppt_x</p:attrName>
                                        </p:attrNameLst>
                                      </p:cBhvr>
                                      <p:tavLst>
                                        <p:tav tm="0">
                                          <p:val>
                                            <p:strVal val="#ppt_x"/>
                                          </p:val>
                                        </p:tav>
                                        <p:tav tm="100000">
                                          <p:val>
                                            <p:strVal val="#ppt_x"/>
                                          </p:val>
                                        </p:tav>
                                      </p:tavLst>
                                    </p:anim>
                                    <p:anim calcmode="lin" valueType="num">
                                      <p:cBhvr>
                                        <p:cTn id="44" dur="500" fill="hold"/>
                                        <p:tgtEl>
                                          <p:spTgt spid="2116"/>
                                        </p:tgtEl>
                                        <p:attrNameLst>
                                          <p:attrName>ppt_y</p:attrName>
                                        </p:attrNameLst>
                                      </p:cBhvr>
                                      <p:tavLst>
                                        <p:tav tm="0">
                                          <p:val>
                                            <p:strVal val="#ppt_y-.1"/>
                                          </p:val>
                                        </p:tav>
                                        <p:tav tm="100000">
                                          <p:val>
                                            <p:strVal val="#ppt_y"/>
                                          </p:val>
                                        </p:tav>
                                      </p:tavLst>
                                    </p:anim>
                                  </p:childTnLst>
                                </p:cTn>
                              </p:par>
                            </p:childTnLst>
                          </p:cTn>
                        </p:par>
                        <p:par>
                          <p:cTn id="45" fill="hold">
                            <p:stCondLst>
                              <p:cond delay="5000"/>
                            </p:stCondLst>
                            <p:childTnLst>
                              <p:par>
                                <p:cTn id="46" presetID="53" presetClass="entr" presetSubtype="16" fill="hold" grpId="0" nodeType="afterEffect">
                                  <p:stCondLst>
                                    <p:cond delay="500"/>
                                  </p:stCondLst>
                                  <p:childTnLst>
                                    <p:set>
                                      <p:cBhvr>
                                        <p:cTn id="47" dur="1" fill="hold">
                                          <p:stCondLst>
                                            <p:cond delay="0"/>
                                          </p:stCondLst>
                                        </p:cTn>
                                        <p:tgtEl>
                                          <p:spTgt spid="2128"/>
                                        </p:tgtEl>
                                        <p:attrNameLst>
                                          <p:attrName>style.visibility</p:attrName>
                                        </p:attrNameLst>
                                      </p:cBhvr>
                                      <p:to>
                                        <p:strVal val="visible"/>
                                      </p:to>
                                    </p:set>
                                    <p:anim calcmode="lin" valueType="num">
                                      <p:cBhvr>
                                        <p:cTn id="48" dur="500" fill="hold"/>
                                        <p:tgtEl>
                                          <p:spTgt spid="2128"/>
                                        </p:tgtEl>
                                        <p:attrNameLst>
                                          <p:attrName>ppt_w</p:attrName>
                                        </p:attrNameLst>
                                      </p:cBhvr>
                                      <p:tavLst>
                                        <p:tav tm="0">
                                          <p:val>
                                            <p:fltVal val="0"/>
                                          </p:val>
                                        </p:tav>
                                        <p:tav tm="100000">
                                          <p:val>
                                            <p:strVal val="#ppt_w"/>
                                          </p:val>
                                        </p:tav>
                                      </p:tavLst>
                                    </p:anim>
                                    <p:anim calcmode="lin" valueType="num">
                                      <p:cBhvr>
                                        <p:cTn id="49" dur="500" fill="hold"/>
                                        <p:tgtEl>
                                          <p:spTgt spid="2128"/>
                                        </p:tgtEl>
                                        <p:attrNameLst>
                                          <p:attrName>ppt_h</p:attrName>
                                        </p:attrNameLst>
                                      </p:cBhvr>
                                      <p:tavLst>
                                        <p:tav tm="0">
                                          <p:val>
                                            <p:fltVal val="0"/>
                                          </p:val>
                                        </p:tav>
                                        <p:tav tm="100000">
                                          <p:val>
                                            <p:strVal val="#ppt_h"/>
                                          </p:val>
                                        </p:tav>
                                      </p:tavLst>
                                    </p:anim>
                                    <p:animEffect transition="in" filter="fade">
                                      <p:cBhvr>
                                        <p:cTn id="50" dur="500"/>
                                        <p:tgtEl>
                                          <p:spTgt spid="2128"/>
                                        </p:tgtEl>
                                      </p:cBhvr>
                                    </p:animEffect>
                                  </p:childTnLst>
                                </p:cTn>
                              </p:par>
                              <p:par>
                                <p:cTn id="51" presetID="47" presetClass="entr" presetSubtype="0" fill="hold" grpId="0" nodeType="withEffect">
                                  <p:stCondLst>
                                    <p:cond delay="500"/>
                                  </p:stCondLst>
                                  <p:childTnLst>
                                    <p:set>
                                      <p:cBhvr>
                                        <p:cTn id="52" dur="1" fill="hold">
                                          <p:stCondLst>
                                            <p:cond delay="0"/>
                                          </p:stCondLst>
                                        </p:cTn>
                                        <p:tgtEl>
                                          <p:spTgt spid="2120"/>
                                        </p:tgtEl>
                                        <p:attrNameLst>
                                          <p:attrName>style.visibility</p:attrName>
                                        </p:attrNameLst>
                                      </p:cBhvr>
                                      <p:to>
                                        <p:strVal val="visible"/>
                                      </p:to>
                                    </p:set>
                                    <p:animEffect transition="in" filter="fade">
                                      <p:cBhvr>
                                        <p:cTn id="53" dur="500"/>
                                        <p:tgtEl>
                                          <p:spTgt spid="2120"/>
                                        </p:tgtEl>
                                      </p:cBhvr>
                                    </p:animEffect>
                                    <p:anim calcmode="lin" valueType="num">
                                      <p:cBhvr>
                                        <p:cTn id="54" dur="500" fill="hold"/>
                                        <p:tgtEl>
                                          <p:spTgt spid="2120"/>
                                        </p:tgtEl>
                                        <p:attrNameLst>
                                          <p:attrName>ppt_x</p:attrName>
                                        </p:attrNameLst>
                                      </p:cBhvr>
                                      <p:tavLst>
                                        <p:tav tm="0">
                                          <p:val>
                                            <p:strVal val="#ppt_x"/>
                                          </p:val>
                                        </p:tav>
                                        <p:tav tm="100000">
                                          <p:val>
                                            <p:strVal val="#ppt_x"/>
                                          </p:val>
                                        </p:tav>
                                      </p:tavLst>
                                    </p:anim>
                                    <p:anim calcmode="lin" valueType="num">
                                      <p:cBhvr>
                                        <p:cTn id="55" dur="500" fill="hold"/>
                                        <p:tgtEl>
                                          <p:spTgt spid="2120"/>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53" presetClass="entr" presetSubtype="16" fill="hold" grpId="0" nodeType="afterEffect">
                                  <p:stCondLst>
                                    <p:cond delay="500"/>
                                  </p:stCondLst>
                                  <p:childTnLst>
                                    <p:set>
                                      <p:cBhvr>
                                        <p:cTn id="58" dur="1" fill="hold">
                                          <p:stCondLst>
                                            <p:cond delay="0"/>
                                          </p:stCondLst>
                                        </p:cTn>
                                        <p:tgtEl>
                                          <p:spTgt spid="2129"/>
                                        </p:tgtEl>
                                        <p:attrNameLst>
                                          <p:attrName>style.visibility</p:attrName>
                                        </p:attrNameLst>
                                      </p:cBhvr>
                                      <p:to>
                                        <p:strVal val="visible"/>
                                      </p:to>
                                    </p:set>
                                    <p:anim calcmode="lin" valueType="num">
                                      <p:cBhvr>
                                        <p:cTn id="59" dur="500" fill="hold"/>
                                        <p:tgtEl>
                                          <p:spTgt spid="2129"/>
                                        </p:tgtEl>
                                        <p:attrNameLst>
                                          <p:attrName>ppt_w</p:attrName>
                                        </p:attrNameLst>
                                      </p:cBhvr>
                                      <p:tavLst>
                                        <p:tav tm="0">
                                          <p:val>
                                            <p:fltVal val="0"/>
                                          </p:val>
                                        </p:tav>
                                        <p:tav tm="100000">
                                          <p:val>
                                            <p:strVal val="#ppt_w"/>
                                          </p:val>
                                        </p:tav>
                                      </p:tavLst>
                                    </p:anim>
                                    <p:anim calcmode="lin" valueType="num">
                                      <p:cBhvr>
                                        <p:cTn id="60" dur="500" fill="hold"/>
                                        <p:tgtEl>
                                          <p:spTgt spid="2129"/>
                                        </p:tgtEl>
                                        <p:attrNameLst>
                                          <p:attrName>ppt_h</p:attrName>
                                        </p:attrNameLst>
                                      </p:cBhvr>
                                      <p:tavLst>
                                        <p:tav tm="0">
                                          <p:val>
                                            <p:fltVal val="0"/>
                                          </p:val>
                                        </p:tav>
                                        <p:tav tm="100000">
                                          <p:val>
                                            <p:strVal val="#ppt_h"/>
                                          </p:val>
                                        </p:tav>
                                      </p:tavLst>
                                    </p:anim>
                                    <p:animEffect transition="in" filter="fade">
                                      <p:cBhvr>
                                        <p:cTn id="61" dur="500"/>
                                        <p:tgtEl>
                                          <p:spTgt spid="2129"/>
                                        </p:tgtEl>
                                      </p:cBhvr>
                                    </p:animEffect>
                                  </p:childTnLst>
                                </p:cTn>
                              </p:par>
                              <p:par>
                                <p:cTn id="62" presetID="47" presetClass="entr" presetSubtype="0" fill="hold" grpId="0" nodeType="withEffect">
                                  <p:stCondLst>
                                    <p:cond delay="500"/>
                                  </p:stCondLst>
                                  <p:childTnLst>
                                    <p:set>
                                      <p:cBhvr>
                                        <p:cTn id="63" dur="1" fill="hold">
                                          <p:stCondLst>
                                            <p:cond delay="0"/>
                                          </p:stCondLst>
                                        </p:cTn>
                                        <p:tgtEl>
                                          <p:spTgt spid="2123"/>
                                        </p:tgtEl>
                                        <p:attrNameLst>
                                          <p:attrName>style.visibility</p:attrName>
                                        </p:attrNameLst>
                                      </p:cBhvr>
                                      <p:to>
                                        <p:strVal val="visible"/>
                                      </p:to>
                                    </p:set>
                                    <p:animEffect transition="in" filter="fade">
                                      <p:cBhvr>
                                        <p:cTn id="64" dur="500"/>
                                        <p:tgtEl>
                                          <p:spTgt spid="2123"/>
                                        </p:tgtEl>
                                      </p:cBhvr>
                                    </p:animEffect>
                                    <p:anim calcmode="lin" valueType="num">
                                      <p:cBhvr>
                                        <p:cTn id="65" dur="500" fill="hold"/>
                                        <p:tgtEl>
                                          <p:spTgt spid="2123"/>
                                        </p:tgtEl>
                                        <p:attrNameLst>
                                          <p:attrName>ppt_x</p:attrName>
                                        </p:attrNameLst>
                                      </p:cBhvr>
                                      <p:tavLst>
                                        <p:tav tm="0">
                                          <p:val>
                                            <p:strVal val="#ppt_x"/>
                                          </p:val>
                                        </p:tav>
                                        <p:tav tm="100000">
                                          <p:val>
                                            <p:strVal val="#ppt_x"/>
                                          </p:val>
                                        </p:tav>
                                      </p:tavLst>
                                    </p:anim>
                                    <p:anim calcmode="lin" valueType="num">
                                      <p:cBhvr>
                                        <p:cTn id="66" dur="500" fill="hold"/>
                                        <p:tgtEl>
                                          <p:spTgt spid="2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114" grpId="0"/>
      <p:bldP spid="1118" grpId="0"/>
      <p:bldP spid="1091" grpId="0" animBg="1"/>
      <p:bldP spid="2127" grpId="0" animBg="1"/>
      <p:bldP spid="2128" grpId="0" animBg="1"/>
      <p:bldP spid="2129" grpId="0" animBg="1"/>
      <p:bldP spid="2113" grpId="0" animBg="1"/>
      <p:bldP spid="2116" grpId="0" animBg="1"/>
      <p:bldP spid="2120" grpId="0" animBg="1"/>
      <p:bldP spid="21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C0E0D3-7BF5-4910-7834-BBC69CBFE1DF}"/>
              </a:ext>
            </a:extLst>
          </p:cNvPr>
          <p:cNvSpPr>
            <a:spLocks/>
          </p:cNvSpPr>
          <p:nvPr/>
        </p:nvSpPr>
        <p:spPr>
          <a:xfrm>
            <a:off x="0" y="1"/>
            <a:ext cx="12192000" cy="591343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ndParaRPr>
          </a:p>
        </p:txBody>
      </p:sp>
      <p:sp>
        <p:nvSpPr>
          <p:cNvPr id="1095" name="Freeform 6">
            <a:extLst>
              <a:ext uri="{FF2B5EF4-FFF2-40B4-BE49-F238E27FC236}">
                <a16:creationId xmlns:a16="http://schemas.microsoft.com/office/drawing/2014/main" id="{4DD2D16B-2833-DD11-D8AA-21CD066AEA63}"/>
              </a:ext>
            </a:extLst>
          </p:cNvPr>
          <p:cNvSpPr>
            <a:spLocks noEditPoints="1"/>
          </p:cNvSpPr>
          <p:nvPr/>
        </p:nvSpPr>
        <p:spPr bwMode="auto">
          <a:xfrm>
            <a:off x="0" y="1"/>
            <a:ext cx="5005272" cy="5913438"/>
          </a:xfrm>
          <a:custGeom>
            <a:avLst/>
            <a:gdLst>
              <a:gd name="T0" fmla="*/ 873 w 1207"/>
              <a:gd name="T1" fmla="*/ 1354 h 1426"/>
              <a:gd name="T2" fmla="*/ 745 w 1207"/>
              <a:gd name="T3" fmla="*/ 1416 h 1426"/>
              <a:gd name="T4" fmla="*/ 581 w 1207"/>
              <a:gd name="T5" fmla="*/ 1376 h 1426"/>
              <a:gd name="T6" fmla="*/ 479 w 1207"/>
              <a:gd name="T7" fmla="*/ 1257 h 1426"/>
              <a:gd name="T8" fmla="*/ 423 w 1207"/>
              <a:gd name="T9" fmla="*/ 1087 h 1426"/>
              <a:gd name="T10" fmla="*/ 433 w 1207"/>
              <a:gd name="T11" fmla="*/ 773 h 1426"/>
              <a:gd name="T12" fmla="*/ 505 w 1207"/>
              <a:gd name="T13" fmla="*/ 599 h 1426"/>
              <a:gd name="T14" fmla="*/ 639 w 1207"/>
              <a:gd name="T15" fmla="*/ 453 h 1426"/>
              <a:gd name="T16" fmla="*/ 817 w 1207"/>
              <a:gd name="T17" fmla="*/ 364 h 1426"/>
              <a:gd name="T18" fmla="*/ 955 w 1207"/>
              <a:gd name="T19" fmla="*/ 292 h 1426"/>
              <a:gd name="T20" fmla="*/ 1069 w 1207"/>
              <a:gd name="T21" fmla="*/ 150 h 1426"/>
              <a:gd name="T22" fmla="*/ 1143 w 1207"/>
              <a:gd name="T23" fmla="*/ 54 h 1426"/>
              <a:gd name="T24" fmla="*/ 1181 w 1207"/>
              <a:gd name="T25" fmla="*/ 152 h 1426"/>
              <a:gd name="T26" fmla="*/ 1177 w 1207"/>
              <a:gd name="T27" fmla="*/ 276 h 1426"/>
              <a:gd name="T28" fmla="*/ 1135 w 1207"/>
              <a:gd name="T29" fmla="*/ 372 h 1426"/>
              <a:gd name="T30" fmla="*/ 1041 w 1207"/>
              <a:gd name="T31" fmla="*/ 455 h 1426"/>
              <a:gd name="T32" fmla="*/ 923 w 1207"/>
              <a:gd name="T33" fmla="*/ 491 h 1426"/>
              <a:gd name="T34" fmla="*/ 845 w 1207"/>
              <a:gd name="T35" fmla="*/ 491 h 1426"/>
              <a:gd name="T36" fmla="*/ 1029 w 1207"/>
              <a:gd name="T37" fmla="*/ 513 h 1426"/>
              <a:gd name="T38" fmla="*/ 1141 w 1207"/>
              <a:gd name="T39" fmla="*/ 447 h 1426"/>
              <a:gd name="T40" fmla="*/ 1201 w 1207"/>
              <a:gd name="T41" fmla="*/ 370 h 1426"/>
              <a:gd name="T42" fmla="*/ 1201 w 1207"/>
              <a:gd name="T43" fmla="*/ 473 h 1426"/>
              <a:gd name="T44" fmla="*/ 1147 w 1207"/>
              <a:gd name="T45" fmla="*/ 581 h 1426"/>
              <a:gd name="T46" fmla="*/ 1065 w 1207"/>
              <a:gd name="T47" fmla="*/ 643 h 1426"/>
              <a:gd name="T48" fmla="*/ 935 w 1207"/>
              <a:gd name="T49" fmla="*/ 665 h 1426"/>
              <a:gd name="T50" fmla="*/ 807 w 1207"/>
              <a:gd name="T51" fmla="*/ 627 h 1426"/>
              <a:gd name="T52" fmla="*/ 759 w 1207"/>
              <a:gd name="T53" fmla="*/ 597 h 1426"/>
              <a:gd name="T54" fmla="*/ 841 w 1207"/>
              <a:gd name="T55" fmla="*/ 705 h 1426"/>
              <a:gd name="T56" fmla="*/ 961 w 1207"/>
              <a:gd name="T57" fmla="*/ 751 h 1426"/>
              <a:gd name="T58" fmla="*/ 1113 w 1207"/>
              <a:gd name="T59" fmla="*/ 719 h 1426"/>
              <a:gd name="T60" fmla="*/ 1173 w 1207"/>
              <a:gd name="T61" fmla="*/ 685 h 1426"/>
              <a:gd name="T62" fmla="*/ 1147 w 1207"/>
              <a:gd name="T63" fmla="*/ 797 h 1426"/>
              <a:gd name="T64" fmla="*/ 1067 w 1207"/>
              <a:gd name="T65" fmla="*/ 899 h 1426"/>
              <a:gd name="T66" fmla="*/ 947 w 1207"/>
              <a:gd name="T67" fmla="*/ 929 h 1426"/>
              <a:gd name="T68" fmla="*/ 791 w 1207"/>
              <a:gd name="T69" fmla="*/ 887 h 1426"/>
              <a:gd name="T70" fmla="*/ 671 w 1207"/>
              <a:gd name="T71" fmla="*/ 741 h 1426"/>
              <a:gd name="T72" fmla="*/ 657 w 1207"/>
              <a:gd name="T73" fmla="*/ 751 h 1426"/>
              <a:gd name="T74" fmla="*/ 693 w 1207"/>
              <a:gd name="T75" fmla="*/ 859 h 1426"/>
              <a:gd name="T76" fmla="*/ 815 w 1207"/>
              <a:gd name="T77" fmla="*/ 985 h 1426"/>
              <a:gd name="T78" fmla="*/ 1025 w 1207"/>
              <a:gd name="T79" fmla="*/ 1035 h 1426"/>
              <a:gd name="T80" fmla="*/ 1063 w 1207"/>
              <a:gd name="T81" fmla="*/ 1077 h 1426"/>
              <a:gd name="T82" fmla="*/ 947 w 1207"/>
              <a:gd name="T83" fmla="*/ 1151 h 1426"/>
              <a:gd name="T84" fmla="*/ 807 w 1207"/>
              <a:gd name="T85" fmla="*/ 1165 h 1426"/>
              <a:gd name="T86" fmla="*/ 697 w 1207"/>
              <a:gd name="T87" fmla="*/ 1125 h 1426"/>
              <a:gd name="T88" fmla="*/ 593 w 1207"/>
              <a:gd name="T89" fmla="*/ 1027 h 1426"/>
              <a:gd name="T90" fmla="*/ 551 w 1207"/>
              <a:gd name="T91" fmla="*/ 887 h 1426"/>
              <a:gd name="T92" fmla="*/ 559 w 1207"/>
              <a:gd name="T93" fmla="*/ 1001 h 1426"/>
              <a:gd name="T94" fmla="*/ 627 w 1207"/>
              <a:gd name="T95" fmla="*/ 1163 h 1426"/>
              <a:gd name="T96" fmla="*/ 733 w 1207"/>
              <a:gd name="T97" fmla="*/ 1247 h 1426"/>
              <a:gd name="T98" fmla="*/ 863 w 1207"/>
              <a:gd name="T99" fmla="*/ 1271 h 1426"/>
              <a:gd name="T100" fmla="*/ 533 w 1207"/>
              <a:gd name="T101" fmla="*/ 1400 h 1426"/>
              <a:gd name="T102" fmla="*/ 415 w 1207"/>
              <a:gd name="T103" fmla="*/ 1227 h 1426"/>
              <a:gd name="T104" fmla="*/ 371 w 1207"/>
              <a:gd name="T105" fmla="*/ 1023 h 1426"/>
              <a:gd name="T106" fmla="*/ 362 w 1207"/>
              <a:gd name="T107" fmla="*/ 997 h 1426"/>
              <a:gd name="T108" fmla="*/ 274 w 1207"/>
              <a:gd name="T109" fmla="*/ 1223 h 1426"/>
              <a:gd name="T110" fmla="*/ 90 w 1207"/>
              <a:gd name="T111" fmla="*/ 1388 h 1426"/>
              <a:gd name="T112" fmla="*/ 136 w 1207"/>
              <a:gd name="T113" fmla="*/ 1422 h 1426"/>
              <a:gd name="T114" fmla="*/ 280 w 1207"/>
              <a:gd name="T115" fmla="*/ 1374 h 1426"/>
              <a:gd name="T116" fmla="*/ 352 w 1207"/>
              <a:gd name="T117" fmla="*/ 1243 h 1426"/>
              <a:gd name="T118" fmla="*/ 373 w 1207"/>
              <a:gd name="T119" fmla="*/ 1338 h 1426"/>
              <a:gd name="T120" fmla="*/ 451 w 1207"/>
              <a:gd name="T121" fmla="*/ 141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7" h="1426">
                <a:moveTo>
                  <a:pt x="931" y="1255"/>
                </a:moveTo>
                <a:lnTo>
                  <a:pt x="931" y="1255"/>
                </a:lnTo>
                <a:lnTo>
                  <a:pt x="921" y="1283"/>
                </a:lnTo>
                <a:lnTo>
                  <a:pt x="909" y="1308"/>
                </a:lnTo>
                <a:lnTo>
                  <a:pt x="893" y="1332"/>
                </a:lnTo>
                <a:lnTo>
                  <a:pt x="873" y="1354"/>
                </a:lnTo>
                <a:lnTo>
                  <a:pt x="851" y="1372"/>
                </a:lnTo>
                <a:lnTo>
                  <a:pt x="827" y="1388"/>
                </a:lnTo>
                <a:lnTo>
                  <a:pt x="801" y="1400"/>
                </a:lnTo>
                <a:lnTo>
                  <a:pt x="773" y="1410"/>
                </a:lnTo>
                <a:lnTo>
                  <a:pt x="773" y="1410"/>
                </a:lnTo>
                <a:lnTo>
                  <a:pt x="745" y="1416"/>
                </a:lnTo>
                <a:lnTo>
                  <a:pt x="717" y="1418"/>
                </a:lnTo>
                <a:lnTo>
                  <a:pt x="687" y="1416"/>
                </a:lnTo>
                <a:lnTo>
                  <a:pt x="659" y="1412"/>
                </a:lnTo>
                <a:lnTo>
                  <a:pt x="633" y="1404"/>
                </a:lnTo>
                <a:lnTo>
                  <a:pt x="607" y="1390"/>
                </a:lnTo>
                <a:lnTo>
                  <a:pt x="581" y="1376"/>
                </a:lnTo>
                <a:lnTo>
                  <a:pt x="559" y="1356"/>
                </a:lnTo>
                <a:lnTo>
                  <a:pt x="559" y="1356"/>
                </a:lnTo>
                <a:lnTo>
                  <a:pt x="537" y="1334"/>
                </a:lnTo>
                <a:lnTo>
                  <a:pt x="515" y="1310"/>
                </a:lnTo>
                <a:lnTo>
                  <a:pt x="497" y="1285"/>
                </a:lnTo>
                <a:lnTo>
                  <a:pt x="479" y="1257"/>
                </a:lnTo>
                <a:lnTo>
                  <a:pt x="465" y="1229"/>
                </a:lnTo>
                <a:lnTo>
                  <a:pt x="453" y="1199"/>
                </a:lnTo>
                <a:lnTo>
                  <a:pt x="441" y="1169"/>
                </a:lnTo>
                <a:lnTo>
                  <a:pt x="433" y="1139"/>
                </a:lnTo>
                <a:lnTo>
                  <a:pt x="433" y="1139"/>
                </a:lnTo>
                <a:lnTo>
                  <a:pt x="423" y="1087"/>
                </a:lnTo>
                <a:lnTo>
                  <a:pt x="415" y="1033"/>
                </a:lnTo>
                <a:lnTo>
                  <a:pt x="411" y="981"/>
                </a:lnTo>
                <a:lnTo>
                  <a:pt x="411" y="929"/>
                </a:lnTo>
                <a:lnTo>
                  <a:pt x="415" y="877"/>
                </a:lnTo>
                <a:lnTo>
                  <a:pt x="423" y="825"/>
                </a:lnTo>
                <a:lnTo>
                  <a:pt x="433" y="773"/>
                </a:lnTo>
                <a:lnTo>
                  <a:pt x="447" y="721"/>
                </a:lnTo>
                <a:lnTo>
                  <a:pt x="447" y="721"/>
                </a:lnTo>
                <a:lnTo>
                  <a:pt x="459" y="689"/>
                </a:lnTo>
                <a:lnTo>
                  <a:pt x="473" y="659"/>
                </a:lnTo>
                <a:lnTo>
                  <a:pt x="487" y="629"/>
                </a:lnTo>
                <a:lnTo>
                  <a:pt x="505" y="599"/>
                </a:lnTo>
                <a:lnTo>
                  <a:pt x="523" y="571"/>
                </a:lnTo>
                <a:lnTo>
                  <a:pt x="543" y="545"/>
                </a:lnTo>
                <a:lnTo>
                  <a:pt x="565" y="519"/>
                </a:lnTo>
                <a:lnTo>
                  <a:pt x="587" y="495"/>
                </a:lnTo>
                <a:lnTo>
                  <a:pt x="613" y="473"/>
                </a:lnTo>
                <a:lnTo>
                  <a:pt x="639" y="453"/>
                </a:lnTo>
                <a:lnTo>
                  <a:pt x="665" y="433"/>
                </a:lnTo>
                <a:lnTo>
                  <a:pt x="693" y="416"/>
                </a:lnTo>
                <a:lnTo>
                  <a:pt x="723" y="400"/>
                </a:lnTo>
                <a:lnTo>
                  <a:pt x="753" y="386"/>
                </a:lnTo>
                <a:lnTo>
                  <a:pt x="785" y="374"/>
                </a:lnTo>
                <a:lnTo>
                  <a:pt x="817" y="364"/>
                </a:lnTo>
                <a:lnTo>
                  <a:pt x="817" y="364"/>
                </a:lnTo>
                <a:lnTo>
                  <a:pt x="847" y="354"/>
                </a:lnTo>
                <a:lnTo>
                  <a:pt x="877" y="342"/>
                </a:lnTo>
                <a:lnTo>
                  <a:pt x="905" y="328"/>
                </a:lnTo>
                <a:lnTo>
                  <a:pt x="931" y="310"/>
                </a:lnTo>
                <a:lnTo>
                  <a:pt x="955" y="292"/>
                </a:lnTo>
                <a:lnTo>
                  <a:pt x="979" y="272"/>
                </a:lnTo>
                <a:lnTo>
                  <a:pt x="1001" y="252"/>
                </a:lnTo>
                <a:lnTo>
                  <a:pt x="1021" y="228"/>
                </a:lnTo>
                <a:lnTo>
                  <a:pt x="1039" y="204"/>
                </a:lnTo>
                <a:lnTo>
                  <a:pt x="1055" y="178"/>
                </a:lnTo>
                <a:lnTo>
                  <a:pt x="1069" y="150"/>
                </a:lnTo>
                <a:lnTo>
                  <a:pt x="1081" y="122"/>
                </a:lnTo>
                <a:lnTo>
                  <a:pt x="1091" y="92"/>
                </a:lnTo>
                <a:lnTo>
                  <a:pt x="1099" y="62"/>
                </a:lnTo>
                <a:lnTo>
                  <a:pt x="1105" y="32"/>
                </a:lnTo>
                <a:lnTo>
                  <a:pt x="1109" y="0"/>
                </a:lnTo>
                <a:lnTo>
                  <a:pt x="1143" y="54"/>
                </a:lnTo>
                <a:lnTo>
                  <a:pt x="1143" y="54"/>
                </a:lnTo>
                <a:lnTo>
                  <a:pt x="1153" y="74"/>
                </a:lnTo>
                <a:lnTo>
                  <a:pt x="1163" y="92"/>
                </a:lnTo>
                <a:lnTo>
                  <a:pt x="1169" y="112"/>
                </a:lnTo>
                <a:lnTo>
                  <a:pt x="1177" y="132"/>
                </a:lnTo>
                <a:lnTo>
                  <a:pt x="1181" y="152"/>
                </a:lnTo>
                <a:lnTo>
                  <a:pt x="1183" y="172"/>
                </a:lnTo>
                <a:lnTo>
                  <a:pt x="1185" y="194"/>
                </a:lnTo>
                <a:lnTo>
                  <a:pt x="1185" y="214"/>
                </a:lnTo>
                <a:lnTo>
                  <a:pt x="1185" y="236"/>
                </a:lnTo>
                <a:lnTo>
                  <a:pt x="1181" y="256"/>
                </a:lnTo>
                <a:lnTo>
                  <a:pt x="1177" y="276"/>
                </a:lnTo>
                <a:lnTo>
                  <a:pt x="1171" y="296"/>
                </a:lnTo>
                <a:lnTo>
                  <a:pt x="1165" y="316"/>
                </a:lnTo>
                <a:lnTo>
                  <a:pt x="1155" y="334"/>
                </a:lnTo>
                <a:lnTo>
                  <a:pt x="1145" y="354"/>
                </a:lnTo>
                <a:lnTo>
                  <a:pt x="1135" y="372"/>
                </a:lnTo>
                <a:lnTo>
                  <a:pt x="1135" y="372"/>
                </a:lnTo>
                <a:lnTo>
                  <a:pt x="1121" y="388"/>
                </a:lnTo>
                <a:lnTo>
                  <a:pt x="1107" y="404"/>
                </a:lnTo>
                <a:lnTo>
                  <a:pt x="1093" y="420"/>
                </a:lnTo>
                <a:lnTo>
                  <a:pt x="1077" y="432"/>
                </a:lnTo>
                <a:lnTo>
                  <a:pt x="1059" y="443"/>
                </a:lnTo>
                <a:lnTo>
                  <a:pt x="1041" y="455"/>
                </a:lnTo>
                <a:lnTo>
                  <a:pt x="1023" y="465"/>
                </a:lnTo>
                <a:lnTo>
                  <a:pt x="1005" y="473"/>
                </a:lnTo>
                <a:lnTo>
                  <a:pt x="985" y="479"/>
                </a:lnTo>
                <a:lnTo>
                  <a:pt x="965" y="485"/>
                </a:lnTo>
                <a:lnTo>
                  <a:pt x="945" y="489"/>
                </a:lnTo>
                <a:lnTo>
                  <a:pt x="923" y="491"/>
                </a:lnTo>
                <a:lnTo>
                  <a:pt x="903" y="493"/>
                </a:lnTo>
                <a:lnTo>
                  <a:pt x="881" y="493"/>
                </a:lnTo>
                <a:lnTo>
                  <a:pt x="861" y="491"/>
                </a:lnTo>
                <a:lnTo>
                  <a:pt x="839" y="487"/>
                </a:lnTo>
                <a:lnTo>
                  <a:pt x="845" y="491"/>
                </a:lnTo>
                <a:lnTo>
                  <a:pt x="845" y="491"/>
                </a:lnTo>
                <a:lnTo>
                  <a:pt x="875" y="505"/>
                </a:lnTo>
                <a:lnTo>
                  <a:pt x="905" y="513"/>
                </a:lnTo>
                <a:lnTo>
                  <a:pt x="935" y="519"/>
                </a:lnTo>
                <a:lnTo>
                  <a:pt x="967" y="521"/>
                </a:lnTo>
                <a:lnTo>
                  <a:pt x="999" y="519"/>
                </a:lnTo>
                <a:lnTo>
                  <a:pt x="1029" y="513"/>
                </a:lnTo>
                <a:lnTo>
                  <a:pt x="1059" y="503"/>
                </a:lnTo>
                <a:lnTo>
                  <a:pt x="1087" y="489"/>
                </a:lnTo>
                <a:lnTo>
                  <a:pt x="1087" y="489"/>
                </a:lnTo>
                <a:lnTo>
                  <a:pt x="1107" y="475"/>
                </a:lnTo>
                <a:lnTo>
                  <a:pt x="1125" y="461"/>
                </a:lnTo>
                <a:lnTo>
                  <a:pt x="1141" y="447"/>
                </a:lnTo>
                <a:lnTo>
                  <a:pt x="1155" y="430"/>
                </a:lnTo>
                <a:lnTo>
                  <a:pt x="1169" y="412"/>
                </a:lnTo>
                <a:lnTo>
                  <a:pt x="1181" y="392"/>
                </a:lnTo>
                <a:lnTo>
                  <a:pt x="1191" y="372"/>
                </a:lnTo>
                <a:lnTo>
                  <a:pt x="1199" y="352"/>
                </a:lnTo>
                <a:lnTo>
                  <a:pt x="1201" y="370"/>
                </a:lnTo>
                <a:lnTo>
                  <a:pt x="1201" y="370"/>
                </a:lnTo>
                <a:lnTo>
                  <a:pt x="1205" y="390"/>
                </a:lnTo>
                <a:lnTo>
                  <a:pt x="1207" y="412"/>
                </a:lnTo>
                <a:lnTo>
                  <a:pt x="1207" y="432"/>
                </a:lnTo>
                <a:lnTo>
                  <a:pt x="1205" y="453"/>
                </a:lnTo>
                <a:lnTo>
                  <a:pt x="1201" y="473"/>
                </a:lnTo>
                <a:lnTo>
                  <a:pt x="1197" y="493"/>
                </a:lnTo>
                <a:lnTo>
                  <a:pt x="1189" y="511"/>
                </a:lnTo>
                <a:lnTo>
                  <a:pt x="1181" y="529"/>
                </a:lnTo>
                <a:lnTo>
                  <a:pt x="1171" y="547"/>
                </a:lnTo>
                <a:lnTo>
                  <a:pt x="1161" y="565"/>
                </a:lnTo>
                <a:lnTo>
                  <a:pt x="1147" y="581"/>
                </a:lnTo>
                <a:lnTo>
                  <a:pt x="1133" y="595"/>
                </a:lnTo>
                <a:lnTo>
                  <a:pt x="1119" y="609"/>
                </a:lnTo>
                <a:lnTo>
                  <a:pt x="1101" y="623"/>
                </a:lnTo>
                <a:lnTo>
                  <a:pt x="1085" y="633"/>
                </a:lnTo>
                <a:lnTo>
                  <a:pt x="1065" y="643"/>
                </a:lnTo>
                <a:lnTo>
                  <a:pt x="1065" y="643"/>
                </a:lnTo>
                <a:lnTo>
                  <a:pt x="1045" y="653"/>
                </a:lnTo>
                <a:lnTo>
                  <a:pt x="1025" y="659"/>
                </a:lnTo>
                <a:lnTo>
                  <a:pt x="1003" y="663"/>
                </a:lnTo>
                <a:lnTo>
                  <a:pt x="979" y="665"/>
                </a:lnTo>
                <a:lnTo>
                  <a:pt x="957" y="665"/>
                </a:lnTo>
                <a:lnTo>
                  <a:pt x="935" y="665"/>
                </a:lnTo>
                <a:lnTo>
                  <a:pt x="911" y="663"/>
                </a:lnTo>
                <a:lnTo>
                  <a:pt x="889" y="657"/>
                </a:lnTo>
                <a:lnTo>
                  <a:pt x="867" y="653"/>
                </a:lnTo>
                <a:lnTo>
                  <a:pt x="845" y="645"/>
                </a:lnTo>
                <a:lnTo>
                  <a:pt x="825" y="637"/>
                </a:lnTo>
                <a:lnTo>
                  <a:pt x="807" y="627"/>
                </a:lnTo>
                <a:lnTo>
                  <a:pt x="791" y="615"/>
                </a:lnTo>
                <a:lnTo>
                  <a:pt x="775" y="603"/>
                </a:lnTo>
                <a:lnTo>
                  <a:pt x="761" y="591"/>
                </a:lnTo>
                <a:lnTo>
                  <a:pt x="751" y="575"/>
                </a:lnTo>
                <a:lnTo>
                  <a:pt x="751" y="575"/>
                </a:lnTo>
                <a:lnTo>
                  <a:pt x="759" y="597"/>
                </a:lnTo>
                <a:lnTo>
                  <a:pt x="769" y="621"/>
                </a:lnTo>
                <a:lnTo>
                  <a:pt x="787" y="649"/>
                </a:lnTo>
                <a:lnTo>
                  <a:pt x="799" y="663"/>
                </a:lnTo>
                <a:lnTo>
                  <a:pt x="811" y="679"/>
                </a:lnTo>
                <a:lnTo>
                  <a:pt x="825" y="693"/>
                </a:lnTo>
                <a:lnTo>
                  <a:pt x="841" y="705"/>
                </a:lnTo>
                <a:lnTo>
                  <a:pt x="861" y="719"/>
                </a:lnTo>
                <a:lnTo>
                  <a:pt x="881" y="729"/>
                </a:lnTo>
                <a:lnTo>
                  <a:pt x="903" y="739"/>
                </a:lnTo>
                <a:lnTo>
                  <a:pt x="929" y="745"/>
                </a:lnTo>
                <a:lnTo>
                  <a:pt x="929" y="745"/>
                </a:lnTo>
                <a:lnTo>
                  <a:pt x="961" y="751"/>
                </a:lnTo>
                <a:lnTo>
                  <a:pt x="995" y="751"/>
                </a:lnTo>
                <a:lnTo>
                  <a:pt x="1031" y="747"/>
                </a:lnTo>
                <a:lnTo>
                  <a:pt x="1065" y="739"/>
                </a:lnTo>
                <a:lnTo>
                  <a:pt x="1081" y="733"/>
                </a:lnTo>
                <a:lnTo>
                  <a:pt x="1097" y="727"/>
                </a:lnTo>
                <a:lnTo>
                  <a:pt x="1113" y="719"/>
                </a:lnTo>
                <a:lnTo>
                  <a:pt x="1127" y="709"/>
                </a:lnTo>
                <a:lnTo>
                  <a:pt x="1141" y="699"/>
                </a:lnTo>
                <a:lnTo>
                  <a:pt x="1153" y="687"/>
                </a:lnTo>
                <a:lnTo>
                  <a:pt x="1163" y="673"/>
                </a:lnTo>
                <a:lnTo>
                  <a:pt x="1173" y="659"/>
                </a:lnTo>
                <a:lnTo>
                  <a:pt x="1173" y="685"/>
                </a:lnTo>
                <a:lnTo>
                  <a:pt x="1173" y="685"/>
                </a:lnTo>
                <a:lnTo>
                  <a:pt x="1171" y="705"/>
                </a:lnTo>
                <a:lnTo>
                  <a:pt x="1169" y="725"/>
                </a:lnTo>
                <a:lnTo>
                  <a:pt x="1165" y="743"/>
                </a:lnTo>
                <a:lnTo>
                  <a:pt x="1161" y="763"/>
                </a:lnTo>
                <a:lnTo>
                  <a:pt x="1147" y="797"/>
                </a:lnTo>
                <a:lnTo>
                  <a:pt x="1131" y="829"/>
                </a:lnTo>
                <a:lnTo>
                  <a:pt x="1113" y="857"/>
                </a:lnTo>
                <a:lnTo>
                  <a:pt x="1103" y="869"/>
                </a:lnTo>
                <a:lnTo>
                  <a:pt x="1091" y="879"/>
                </a:lnTo>
                <a:lnTo>
                  <a:pt x="1079" y="889"/>
                </a:lnTo>
                <a:lnTo>
                  <a:pt x="1067" y="899"/>
                </a:lnTo>
                <a:lnTo>
                  <a:pt x="1053" y="907"/>
                </a:lnTo>
                <a:lnTo>
                  <a:pt x="1039" y="913"/>
                </a:lnTo>
                <a:lnTo>
                  <a:pt x="1039" y="913"/>
                </a:lnTo>
                <a:lnTo>
                  <a:pt x="1011" y="921"/>
                </a:lnTo>
                <a:lnTo>
                  <a:pt x="979" y="927"/>
                </a:lnTo>
                <a:lnTo>
                  <a:pt x="947" y="929"/>
                </a:lnTo>
                <a:lnTo>
                  <a:pt x="913" y="927"/>
                </a:lnTo>
                <a:lnTo>
                  <a:pt x="879" y="921"/>
                </a:lnTo>
                <a:lnTo>
                  <a:pt x="847" y="913"/>
                </a:lnTo>
                <a:lnTo>
                  <a:pt x="817" y="901"/>
                </a:lnTo>
                <a:lnTo>
                  <a:pt x="791" y="887"/>
                </a:lnTo>
                <a:lnTo>
                  <a:pt x="791" y="887"/>
                </a:lnTo>
                <a:lnTo>
                  <a:pt x="761" y="865"/>
                </a:lnTo>
                <a:lnTo>
                  <a:pt x="735" y="841"/>
                </a:lnTo>
                <a:lnTo>
                  <a:pt x="715" y="817"/>
                </a:lnTo>
                <a:lnTo>
                  <a:pt x="695" y="793"/>
                </a:lnTo>
                <a:lnTo>
                  <a:pt x="681" y="767"/>
                </a:lnTo>
                <a:lnTo>
                  <a:pt x="671" y="741"/>
                </a:lnTo>
                <a:lnTo>
                  <a:pt x="663" y="715"/>
                </a:lnTo>
                <a:lnTo>
                  <a:pt x="657" y="689"/>
                </a:lnTo>
                <a:lnTo>
                  <a:pt x="657" y="713"/>
                </a:lnTo>
                <a:lnTo>
                  <a:pt x="657" y="713"/>
                </a:lnTo>
                <a:lnTo>
                  <a:pt x="657" y="731"/>
                </a:lnTo>
                <a:lnTo>
                  <a:pt x="657" y="751"/>
                </a:lnTo>
                <a:lnTo>
                  <a:pt x="661" y="771"/>
                </a:lnTo>
                <a:lnTo>
                  <a:pt x="665" y="789"/>
                </a:lnTo>
                <a:lnTo>
                  <a:pt x="669" y="807"/>
                </a:lnTo>
                <a:lnTo>
                  <a:pt x="677" y="825"/>
                </a:lnTo>
                <a:lnTo>
                  <a:pt x="683" y="843"/>
                </a:lnTo>
                <a:lnTo>
                  <a:pt x="693" y="859"/>
                </a:lnTo>
                <a:lnTo>
                  <a:pt x="713" y="891"/>
                </a:lnTo>
                <a:lnTo>
                  <a:pt x="739" y="921"/>
                </a:lnTo>
                <a:lnTo>
                  <a:pt x="767" y="949"/>
                </a:lnTo>
                <a:lnTo>
                  <a:pt x="799" y="975"/>
                </a:lnTo>
                <a:lnTo>
                  <a:pt x="799" y="975"/>
                </a:lnTo>
                <a:lnTo>
                  <a:pt x="815" y="985"/>
                </a:lnTo>
                <a:lnTo>
                  <a:pt x="831" y="995"/>
                </a:lnTo>
                <a:lnTo>
                  <a:pt x="867" y="1011"/>
                </a:lnTo>
                <a:lnTo>
                  <a:pt x="905" y="1023"/>
                </a:lnTo>
                <a:lnTo>
                  <a:pt x="945" y="1031"/>
                </a:lnTo>
                <a:lnTo>
                  <a:pt x="985" y="1035"/>
                </a:lnTo>
                <a:lnTo>
                  <a:pt x="1025" y="1035"/>
                </a:lnTo>
                <a:lnTo>
                  <a:pt x="1065" y="1031"/>
                </a:lnTo>
                <a:lnTo>
                  <a:pt x="1103" y="1021"/>
                </a:lnTo>
                <a:lnTo>
                  <a:pt x="1091" y="1039"/>
                </a:lnTo>
                <a:lnTo>
                  <a:pt x="1091" y="1039"/>
                </a:lnTo>
                <a:lnTo>
                  <a:pt x="1077" y="1059"/>
                </a:lnTo>
                <a:lnTo>
                  <a:pt x="1063" y="1077"/>
                </a:lnTo>
                <a:lnTo>
                  <a:pt x="1047" y="1093"/>
                </a:lnTo>
                <a:lnTo>
                  <a:pt x="1029" y="1107"/>
                </a:lnTo>
                <a:lnTo>
                  <a:pt x="1009" y="1121"/>
                </a:lnTo>
                <a:lnTo>
                  <a:pt x="989" y="1133"/>
                </a:lnTo>
                <a:lnTo>
                  <a:pt x="967" y="1143"/>
                </a:lnTo>
                <a:lnTo>
                  <a:pt x="947" y="1151"/>
                </a:lnTo>
                <a:lnTo>
                  <a:pt x="923" y="1157"/>
                </a:lnTo>
                <a:lnTo>
                  <a:pt x="901" y="1163"/>
                </a:lnTo>
                <a:lnTo>
                  <a:pt x="877" y="1165"/>
                </a:lnTo>
                <a:lnTo>
                  <a:pt x="853" y="1167"/>
                </a:lnTo>
                <a:lnTo>
                  <a:pt x="831" y="1167"/>
                </a:lnTo>
                <a:lnTo>
                  <a:pt x="807" y="1165"/>
                </a:lnTo>
                <a:lnTo>
                  <a:pt x="785" y="1159"/>
                </a:lnTo>
                <a:lnTo>
                  <a:pt x="761" y="1153"/>
                </a:lnTo>
                <a:lnTo>
                  <a:pt x="761" y="1153"/>
                </a:lnTo>
                <a:lnTo>
                  <a:pt x="739" y="1145"/>
                </a:lnTo>
                <a:lnTo>
                  <a:pt x="717" y="1135"/>
                </a:lnTo>
                <a:lnTo>
                  <a:pt x="697" y="1125"/>
                </a:lnTo>
                <a:lnTo>
                  <a:pt x="677" y="1111"/>
                </a:lnTo>
                <a:lnTo>
                  <a:pt x="657" y="1097"/>
                </a:lnTo>
                <a:lnTo>
                  <a:pt x="639" y="1081"/>
                </a:lnTo>
                <a:lnTo>
                  <a:pt x="623" y="1065"/>
                </a:lnTo>
                <a:lnTo>
                  <a:pt x="607" y="1047"/>
                </a:lnTo>
                <a:lnTo>
                  <a:pt x="593" y="1027"/>
                </a:lnTo>
                <a:lnTo>
                  <a:pt x="581" y="1007"/>
                </a:lnTo>
                <a:lnTo>
                  <a:pt x="571" y="985"/>
                </a:lnTo>
                <a:lnTo>
                  <a:pt x="563" y="961"/>
                </a:lnTo>
                <a:lnTo>
                  <a:pt x="557" y="937"/>
                </a:lnTo>
                <a:lnTo>
                  <a:pt x="553" y="913"/>
                </a:lnTo>
                <a:lnTo>
                  <a:pt x="551" y="887"/>
                </a:lnTo>
                <a:lnTo>
                  <a:pt x="551" y="861"/>
                </a:lnTo>
                <a:lnTo>
                  <a:pt x="551" y="861"/>
                </a:lnTo>
                <a:lnTo>
                  <a:pt x="551" y="895"/>
                </a:lnTo>
                <a:lnTo>
                  <a:pt x="551" y="929"/>
                </a:lnTo>
                <a:lnTo>
                  <a:pt x="553" y="965"/>
                </a:lnTo>
                <a:lnTo>
                  <a:pt x="559" y="1001"/>
                </a:lnTo>
                <a:lnTo>
                  <a:pt x="567" y="1039"/>
                </a:lnTo>
                <a:lnTo>
                  <a:pt x="579" y="1075"/>
                </a:lnTo>
                <a:lnTo>
                  <a:pt x="593" y="1109"/>
                </a:lnTo>
                <a:lnTo>
                  <a:pt x="613" y="1143"/>
                </a:lnTo>
                <a:lnTo>
                  <a:pt x="613" y="1143"/>
                </a:lnTo>
                <a:lnTo>
                  <a:pt x="627" y="1163"/>
                </a:lnTo>
                <a:lnTo>
                  <a:pt x="641" y="1181"/>
                </a:lnTo>
                <a:lnTo>
                  <a:pt x="657" y="1197"/>
                </a:lnTo>
                <a:lnTo>
                  <a:pt x="675" y="1211"/>
                </a:lnTo>
                <a:lnTo>
                  <a:pt x="693" y="1225"/>
                </a:lnTo>
                <a:lnTo>
                  <a:pt x="713" y="1237"/>
                </a:lnTo>
                <a:lnTo>
                  <a:pt x="733" y="1247"/>
                </a:lnTo>
                <a:lnTo>
                  <a:pt x="753" y="1257"/>
                </a:lnTo>
                <a:lnTo>
                  <a:pt x="775" y="1263"/>
                </a:lnTo>
                <a:lnTo>
                  <a:pt x="797" y="1267"/>
                </a:lnTo>
                <a:lnTo>
                  <a:pt x="819" y="1271"/>
                </a:lnTo>
                <a:lnTo>
                  <a:pt x="841" y="1273"/>
                </a:lnTo>
                <a:lnTo>
                  <a:pt x="863" y="1271"/>
                </a:lnTo>
                <a:lnTo>
                  <a:pt x="887" y="1269"/>
                </a:lnTo>
                <a:lnTo>
                  <a:pt x="909" y="1263"/>
                </a:lnTo>
                <a:lnTo>
                  <a:pt x="931" y="1255"/>
                </a:lnTo>
                <a:close/>
                <a:moveTo>
                  <a:pt x="557" y="1424"/>
                </a:moveTo>
                <a:lnTo>
                  <a:pt x="557" y="1424"/>
                </a:lnTo>
                <a:lnTo>
                  <a:pt x="533" y="1400"/>
                </a:lnTo>
                <a:lnTo>
                  <a:pt x="507" y="1374"/>
                </a:lnTo>
                <a:lnTo>
                  <a:pt x="485" y="1346"/>
                </a:lnTo>
                <a:lnTo>
                  <a:pt x="465" y="1318"/>
                </a:lnTo>
                <a:lnTo>
                  <a:pt x="447" y="1289"/>
                </a:lnTo>
                <a:lnTo>
                  <a:pt x="431" y="1257"/>
                </a:lnTo>
                <a:lnTo>
                  <a:pt x="415" y="1227"/>
                </a:lnTo>
                <a:lnTo>
                  <a:pt x="403" y="1193"/>
                </a:lnTo>
                <a:lnTo>
                  <a:pt x="393" y="1161"/>
                </a:lnTo>
                <a:lnTo>
                  <a:pt x="385" y="1127"/>
                </a:lnTo>
                <a:lnTo>
                  <a:pt x="377" y="1093"/>
                </a:lnTo>
                <a:lnTo>
                  <a:pt x="373" y="1057"/>
                </a:lnTo>
                <a:lnTo>
                  <a:pt x="371" y="1023"/>
                </a:lnTo>
                <a:lnTo>
                  <a:pt x="371" y="987"/>
                </a:lnTo>
                <a:lnTo>
                  <a:pt x="375" y="951"/>
                </a:lnTo>
                <a:lnTo>
                  <a:pt x="379" y="915"/>
                </a:lnTo>
                <a:lnTo>
                  <a:pt x="379" y="915"/>
                </a:lnTo>
                <a:lnTo>
                  <a:pt x="371" y="957"/>
                </a:lnTo>
                <a:lnTo>
                  <a:pt x="362" y="997"/>
                </a:lnTo>
                <a:lnTo>
                  <a:pt x="352" y="1037"/>
                </a:lnTo>
                <a:lnTo>
                  <a:pt x="340" y="1077"/>
                </a:lnTo>
                <a:lnTo>
                  <a:pt x="326" y="1115"/>
                </a:lnTo>
                <a:lnTo>
                  <a:pt x="312" y="1153"/>
                </a:lnTo>
                <a:lnTo>
                  <a:pt x="294" y="1189"/>
                </a:lnTo>
                <a:lnTo>
                  <a:pt x="274" y="1223"/>
                </a:lnTo>
                <a:lnTo>
                  <a:pt x="250" y="1255"/>
                </a:lnTo>
                <a:lnTo>
                  <a:pt x="224" y="1287"/>
                </a:lnTo>
                <a:lnTo>
                  <a:pt x="196" y="1314"/>
                </a:lnTo>
                <a:lnTo>
                  <a:pt x="164" y="1342"/>
                </a:lnTo>
                <a:lnTo>
                  <a:pt x="128" y="1366"/>
                </a:lnTo>
                <a:lnTo>
                  <a:pt x="90" y="1388"/>
                </a:lnTo>
                <a:lnTo>
                  <a:pt x="46" y="1408"/>
                </a:lnTo>
                <a:lnTo>
                  <a:pt x="0" y="1424"/>
                </a:lnTo>
                <a:lnTo>
                  <a:pt x="0" y="1424"/>
                </a:lnTo>
                <a:lnTo>
                  <a:pt x="72" y="1426"/>
                </a:lnTo>
                <a:lnTo>
                  <a:pt x="104" y="1426"/>
                </a:lnTo>
                <a:lnTo>
                  <a:pt x="136" y="1422"/>
                </a:lnTo>
                <a:lnTo>
                  <a:pt x="164" y="1420"/>
                </a:lnTo>
                <a:lnTo>
                  <a:pt x="192" y="1414"/>
                </a:lnTo>
                <a:lnTo>
                  <a:pt x="216" y="1406"/>
                </a:lnTo>
                <a:lnTo>
                  <a:pt x="240" y="1398"/>
                </a:lnTo>
                <a:lnTo>
                  <a:pt x="260" y="1386"/>
                </a:lnTo>
                <a:lnTo>
                  <a:pt x="280" y="1374"/>
                </a:lnTo>
                <a:lnTo>
                  <a:pt x="296" y="1358"/>
                </a:lnTo>
                <a:lnTo>
                  <a:pt x="312" y="1340"/>
                </a:lnTo>
                <a:lnTo>
                  <a:pt x="324" y="1320"/>
                </a:lnTo>
                <a:lnTo>
                  <a:pt x="336" y="1296"/>
                </a:lnTo>
                <a:lnTo>
                  <a:pt x="344" y="1271"/>
                </a:lnTo>
                <a:lnTo>
                  <a:pt x="352" y="1243"/>
                </a:lnTo>
                <a:lnTo>
                  <a:pt x="352" y="1243"/>
                </a:lnTo>
                <a:lnTo>
                  <a:pt x="352" y="1263"/>
                </a:lnTo>
                <a:lnTo>
                  <a:pt x="354" y="1285"/>
                </a:lnTo>
                <a:lnTo>
                  <a:pt x="358" y="1302"/>
                </a:lnTo>
                <a:lnTo>
                  <a:pt x="364" y="1320"/>
                </a:lnTo>
                <a:lnTo>
                  <a:pt x="373" y="1338"/>
                </a:lnTo>
                <a:lnTo>
                  <a:pt x="381" y="1354"/>
                </a:lnTo>
                <a:lnTo>
                  <a:pt x="393" y="1368"/>
                </a:lnTo>
                <a:lnTo>
                  <a:pt x="405" y="1382"/>
                </a:lnTo>
                <a:lnTo>
                  <a:pt x="419" y="1392"/>
                </a:lnTo>
                <a:lnTo>
                  <a:pt x="433" y="1402"/>
                </a:lnTo>
                <a:lnTo>
                  <a:pt x="451" y="1410"/>
                </a:lnTo>
                <a:lnTo>
                  <a:pt x="469" y="1418"/>
                </a:lnTo>
                <a:lnTo>
                  <a:pt x="489" y="1422"/>
                </a:lnTo>
                <a:lnTo>
                  <a:pt x="511" y="1424"/>
                </a:lnTo>
                <a:lnTo>
                  <a:pt x="533" y="1426"/>
                </a:lnTo>
                <a:lnTo>
                  <a:pt x="557" y="1424"/>
                </a:lnTo>
                <a:close/>
              </a:path>
            </a:pathLst>
          </a:custGeom>
          <a:solidFill>
            <a:srgbClr val="E1E2E4">
              <a:alpha val="20000"/>
            </a:srgbClr>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1119" name="Group 1118">
            <a:extLst>
              <a:ext uri="{FF2B5EF4-FFF2-40B4-BE49-F238E27FC236}">
                <a16:creationId xmlns:a16="http://schemas.microsoft.com/office/drawing/2014/main" id="{843D0943-DB55-5C35-1567-1EEAA3F9409A}"/>
              </a:ext>
            </a:extLst>
          </p:cNvPr>
          <p:cNvGrpSpPr>
            <a:grpSpLocks noChangeAspect="1"/>
          </p:cNvGrpSpPr>
          <p:nvPr/>
        </p:nvGrpSpPr>
        <p:grpSpPr>
          <a:xfrm>
            <a:off x="10636848" y="5945429"/>
            <a:ext cx="1324800" cy="669726"/>
            <a:chOff x="5982664" y="1463803"/>
            <a:chExt cx="5844352" cy="2954493"/>
          </a:xfrm>
        </p:grpSpPr>
        <p:sp>
          <p:nvSpPr>
            <p:cNvPr id="1120" name="Freeform: Shape 1119">
              <a:extLst>
                <a:ext uri="{FF2B5EF4-FFF2-40B4-BE49-F238E27FC236}">
                  <a16:creationId xmlns:a16="http://schemas.microsoft.com/office/drawing/2014/main" id="{DA39C43C-524E-0B35-CF78-8BF027277894}"/>
                </a:ext>
              </a:extLst>
            </p:cNvPr>
            <p:cNvSpPr/>
            <p:nvPr/>
          </p:nvSpPr>
          <p:spPr>
            <a:xfrm>
              <a:off x="5982664" y="2584795"/>
              <a:ext cx="3379456" cy="1359380"/>
            </a:xfrm>
            <a:custGeom>
              <a:avLst/>
              <a:gdLst>
                <a:gd name="connsiteX0" fmla="*/ 3379457 w 3379456"/>
                <a:gd name="connsiteY0" fmla="*/ 0 h 1359380"/>
                <a:gd name="connsiteX1" fmla="*/ 3151544 w 3379456"/>
                <a:gd name="connsiteY1" fmla="*/ 0 h 1359380"/>
                <a:gd name="connsiteX2" fmla="*/ 3151544 w 3379456"/>
                <a:gd name="connsiteY2" fmla="*/ 1031894 h 1359380"/>
                <a:gd name="connsiteX3" fmla="*/ 3379457 w 3379456"/>
                <a:gd name="connsiteY3" fmla="*/ 1031894 h 1359380"/>
                <a:gd name="connsiteX4" fmla="*/ 3379457 w 3379456"/>
                <a:gd name="connsiteY4" fmla="*/ 0 h 1359380"/>
                <a:gd name="connsiteX5" fmla="*/ 3038983 w 3379456"/>
                <a:gd name="connsiteY5" fmla="*/ 544646 h 1359380"/>
                <a:gd name="connsiteX6" fmla="*/ 2968599 w 3379456"/>
                <a:gd name="connsiteY6" fmla="*/ 428594 h 1359380"/>
                <a:gd name="connsiteX7" fmla="*/ 2860787 w 3379456"/>
                <a:gd name="connsiteY7" fmla="*/ 355556 h 1359380"/>
                <a:gd name="connsiteX8" fmla="*/ 2722949 w 3379456"/>
                <a:gd name="connsiteY8" fmla="*/ 330279 h 1359380"/>
                <a:gd name="connsiteX9" fmla="*/ 2578269 w 3379456"/>
                <a:gd name="connsiteY9" fmla="*/ 356254 h 1359380"/>
                <a:gd name="connsiteX10" fmla="*/ 2462218 w 3379456"/>
                <a:gd name="connsiteY10" fmla="*/ 429293 h 1359380"/>
                <a:gd name="connsiteX11" fmla="*/ 2384431 w 3379456"/>
                <a:gd name="connsiteY11" fmla="*/ 543948 h 1359380"/>
                <a:gd name="connsiteX12" fmla="*/ 2355802 w 3379456"/>
                <a:gd name="connsiteY12" fmla="*/ 694773 h 1359380"/>
                <a:gd name="connsiteX13" fmla="*/ 2385129 w 3379456"/>
                <a:gd name="connsiteY13" fmla="*/ 847553 h 1359380"/>
                <a:gd name="connsiteX14" fmla="*/ 2465709 w 3379456"/>
                <a:gd name="connsiteY14" fmla="*/ 960113 h 1359380"/>
                <a:gd name="connsiteX15" fmla="*/ 2585112 w 3379456"/>
                <a:gd name="connsiteY15" fmla="*/ 1029660 h 1359380"/>
                <a:gd name="connsiteX16" fmla="*/ 2729792 w 3379456"/>
                <a:gd name="connsiteY16" fmla="*/ 1053541 h 1359380"/>
                <a:gd name="connsiteX17" fmla="*/ 2912039 w 3379456"/>
                <a:gd name="connsiteY17" fmla="*/ 1015974 h 1359380"/>
                <a:gd name="connsiteX18" fmla="*/ 3038285 w 3379456"/>
                <a:gd name="connsiteY18" fmla="*/ 908860 h 1359380"/>
                <a:gd name="connsiteX19" fmla="*/ 2882712 w 3379456"/>
                <a:gd name="connsiteY19" fmla="*/ 810545 h 1359380"/>
                <a:gd name="connsiteX20" fmla="*/ 2822661 w 3379456"/>
                <a:gd name="connsiteY20" fmla="*/ 861797 h 1359380"/>
                <a:gd name="connsiteX21" fmla="*/ 2732585 w 3379456"/>
                <a:gd name="connsiteY21" fmla="*/ 881488 h 1359380"/>
                <a:gd name="connsiteX22" fmla="*/ 2674629 w 3379456"/>
                <a:gd name="connsiteY22" fmla="*/ 871992 h 1359380"/>
                <a:gd name="connsiteX23" fmla="*/ 2624075 w 3379456"/>
                <a:gd name="connsiteY23" fmla="*/ 845318 h 1359380"/>
                <a:gd name="connsiteX24" fmla="*/ 2587207 w 3379456"/>
                <a:gd name="connsiteY24" fmla="*/ 805098 h 1359380"/>
                <a:gd name="connsiteX25" fmla="*/ 2570169 w 3379456"/>
                <a:gd name="connsiteY25" fmla="*/ 753287 h 1359380"/>
                <a:gd name="connsiteX26" fmla="*/ 3062864 w 3379456"/>
                <a:gd name="connsiteY26" fmla="*/ 753287 h 1359380"/>
                <a:gd name="connsiteX27" fmla="*/ 3064261 w 3379456"/>
                <a:gd name="connsiteY27" fmla="*/ 727312 h 1359380"/>
                <a:gd name="connsiteX28" fmla="*/ 3064261 w 3379456"/>
                <a:gd name="connsiteY28" fmla="*/ 699940 h 1359380"/>
                <a:gd name="connsiteX29" fmla="*/ 3038983 w 3379456"/>
                <a:gd name="connsiteY29" fmla="*/ 544367 h 1359380"/>
                <a:gd name="connsiteX30" fmla="*/ 2570169 w 3379456"/>
                <a:gd name="connsiteY30" fmla="*/ 614193 h 1359380"/>
                <a:gd name="connsiteX31" fmla="*/ 2583855 w 3379456"/>
                <a:gd name="connsiteY31" fmla="*/ 564337 h 1359380"/>
                <a:gd name="connsiteX32" fmla="*/ 2616673 w 3379456"/>
                <a:gd name="connsiteY32" fmla="*/ 522720 h 1359380"/>
                <a:gd name="connsiteX33" fmla="*/ 2664435 w 3379456"/>
                <a:gd name="connsiteY33" fmla="*/ 494790 h 1359380"/>
                <a:gd name="connsiteX34" fmla="*/ 2724485 w 3379456"/>
                <a:gd name="connsiteY34" fmla="*/ 484595 h 1359380"/>
                <a:gd name="connsiteX35" fmla="*/ 2824756 w 3379456"/>
                <a:gd name="connsiteY35" fmla="*/ 522860 h 1359380"/>
                <a:gd name="connsiteX36" fmla="*/ 2858133 w 3379456"/>
                <a:gd name="connsiteY36" fmla="*/ 614333 h 1359380"/>
                <a:gd name="connsiteX37" fmla="*/ 2570169 w 3379456"/>
                <a:gd name="connsiteY37" fmla="*/ 614333 h 1359380"/>
                <a:gd name="connsiteX38" fmla="*/ 2042561 w 3379456"/>
                <a:gd name="connsiteY38" fmla="*/ 754823 h 1359380"/>
                <a:gd name="connsiteX39" fmla="*/ 2009882 w 3379456"/>
                <a:gd name="connsiteY39" fmla="*/ 809427 h 1359380"/>
                <a:gd name="connsiteX40" fmla="*/ 1957931 w 3379456"/>
                <a:gd name="connsiteY40" fmla="*/ 846994 h 1359380"/>
                <a:gd name="connsiteX41" fmla="*/ 1889083 w 3379456"/>
                <a:gd name="connsiteY41" fmla="*/ 861378 h 1359380"/>
                <a:gd name="connsiteX42" fmla="*/ 1821491 w 3379456"/>
                <a:gd name="connsiteY42" fmla="*/ 846994 h 1359380"/>
                <a:gd name="connsiteX43" fmla="*/ 1771635 w 3379456"/>
                <a:gd name="connsiteY43" fmla="*/ 808729 h 1359380"/>
                <a:gd name="connsiteX44" fmla="*/ 1740213 w 3379456"/>
                <a:gd name="connsiteY44" fmla="*/ 753427 h 1359380"/>
                <a:gd name="connsiteX45" fmla="*/ 1729320 w 3379456"/>
                <a:gd name="connsiteY45" fmla="*/ 687930 h 1359380"/>
                <a:gd name="connsiteX46" fmla="*/ 1740213 w 3379456"/>
                <a:gd name="connsiteY46" fmla="*/ 621036 h 1359380"/>
                <a:gd name="connsiteX47" fmla="*/ 1771635 w 3379456"/>
                <a:gd name="connsiteY47" fmla="*/ 566432 h 1359380"/>
                <a:gd name="connsiteX48" fmla="*/ 1821491 w 3379456"/>
                <a:gd name="connsiteY48" fmla="*/ 529563 h 1359380"/>
                <a:gd name="connsiteX49" fmla="*/ 1889083 w 3379456"/>
                <a:gd name="connsiteY49" fmla="*/ 515877 h 1359380"/>
                <a:gd name="connsiteX50" fmla="*/ 1957373 w 3379456"/>
                <a:gd name="connsiteY50" fmla="*/ 529563 h 1359380"/>
                <a:gd name="connsiteX51" fmla="*/ 2009184 w 3379456"/>
                <a:gd name="connsiteY51" fmla="*/ 567130 h 1359380"/>
                <a:gd name="connsiteX52" fmla="*/ 2042561 w 3379456"/>
                <a:gd name="connsiteY52" fmla="*/ 622432 h 1359380"/>
                <a:gd name="connsiteX53" fmla="*/ 2054152 w 3379456"/>
                <a:gd name="connsiteY53" fmla="*/ 687930 h 1359380"/>
                <a:gd name="connsiteX54" fmla="*/ 2042561 w 3379456"/>
                <a:gd name="connsiteY54" fmla="*/ 754823 h 1359380"/>
                <a:gd name="connsiteX55" fmla="*/ 2267123 w 3379456"/>
                <a:gd name="connsiteY55" fmla="*/ 352204 h 1359380"/>
                <a:gd name="connsiteX56" fmla="*/ 2055549 w 3379456"/>
                <a:gd name="connsiteY56" fmla="*/ 352204 h 1359380"/>
                <a:gd name="connsiteX57" fmla="*/ 2055549 w 3379456"/>
                <a:gd name="connsiteY57" fmla="*/ 439627 h 1359380"/>
                <a:gd name="connsiteX58" fmla="*/ 2052756 w 3379456"/>
                <a:gd name="connsiteY58" fmla="*/ 439627 h 1359380"/>
                <a:gd name="connsiteX59" fmla="*/ 1958630 w 3379456"/>
                <a:gd name="connsiteY59" fmla="*/ 359047 h 1359380"/>
                <a:gd name="connsiteX60" fmla="*/ 1835875 w 3379456"/>
                <a:gd name="connsiteY60" fmla="*/ 333072 h 1359380"/>
                <a:gd name="connsiteX61" fmla="*/ 1699295 w 3379456"/>
                <a:gd name="connsiteY61" fmla="*/ 362399 h 1359380"/>
                <a:gd name="connsiteX62" fmla="*/ 1597627 w 3379456"/>
                <a:gd name="connsiteY62" fmla="*/ 440884 h 1359380"/>
                <a:gd name="connsiteX63" fmla="*/ 1534225 w 3379456"/>
                <a:gd name="connsiteY63" fmla="*/ 554142 h 1359380"/>
                <a:gd name="connsiteX64" fmla="*/ 1512439 w 3379456"/>
                <a:gd name="connsiteY64" fmla="*/ 689326 h 1359380"/>
                <a:gd name="connsiteX65" fmla="*/ 1534225 w 3379456"/>
                <a:gd name="connsiteY65" fmla="*/ 823672 h 1359380"/>
                <a:gd name="connsiteX66" fmla="*/ 1597627 w 3379456"/>
                <a:gd name="connsiteY66" fmla="*/ 934975 h 1359380"/>
                <a:gd name="connsiteX67" fmla="*/ 1699295 w 3379456"/>
                <a:gd name="connsiteY67" fmla="*/ 1010807 h 1359380"/>
                <a:gd name="connsiteX68" fmla="*/ 1837132 w 3379456"/>
                <a:gd name="connsiteY68" fmla="*/ 1038737 h 1359380"/>
                <a:gd name="connsiteX69" fmla="*/ 1958630 w 3379456"/>
                <a:gd name="connsiteY69" fmla="*/ 1014158 h 1359380"/>
                <a:gd name="connsiteX70" fmla="*/ 2043259 w 3379456"/>
                <a:gd name="connsiteY70" fmla="*/ 948661 h 1359380"/>
                <a:gd name="connsiteX71" fmla="*/ 2047309 w 3379456"/>
                <a:gd name="connsiteY71" fmla="*/ 948661 h 1359380"/>
                <a:gd name="connsiteX72" fmla="*/ 2047309 w 3379456"/>
                <a:gd name="connsiteY72" fmla="*/ 989580 h 1359380"/>
                <a:gd name="connsiteX73" fmla="*/ 2000246 w 3379456"/>
                <a:gd name="connsiteY73" fmla="*/ 1127417 h 1359380"/>
                <a:gd name="connsiteX74" fmla="*/ 1854868 w 3379456"/>
                <a:gd name="connsiteY74" fmla="*/ 1179228 h 1359380"/>
                <a:gd name="connsiteX75" fmla="*/ 1738118 w 3379456"/>
                <a:gd name="connsiteY75" fmla="*/ 1158001 h 1359380"/>
                <a:gd name="connsiteX76" fmla="*/ 1629608 w 3379456"/>
                <a:gd name="connsiteY76" fmla="*/ 1093202 h 1359380"/>
                <a:gd name="connsiteX77" fmla="*/ 1517746 w 3379456"/>
                <a:gd name="connsiteY77" fmla="*/ 1252965 h 1359380"/>
                <a:gd name="connsiteX78" fmla="*/ 1682257 w 3379456"/>
                <a:gd name="connsiteY78" fmla="*/ 1332148 h 1359380"/>
                <a:gd name="connsiteX79" fmla="*/ 1867157 w 3379456"/>
                <a:gd name="connsiteY79" fmla="*/ 1359380 h 1359380"/>
                <a:gd name="connsiteX80" fmla="*/ 2031668 w 3379456"/>
                <a:gd name="connsiteY80" fmla="*/ 1335499 h 1359380"/>
                <a:gd name="connsiteX81" fmla="*/ 2157914 w 3379456"/>
                <a:gd name="connsiteY81" fmla="*/ 1263159 h 1359380"/>
                <a:gd name="connsiteX82" fmla="*/ 2238354 w 3379456"/>
                <a:gd name="connsiteY82" fmla="*/ 1140963 h 1359380"/>
                <a:gd name="connsiteX83" fmla="*/ 2266983 w 3379456"/>
                <a:gd name="connsiteY83" fmla="*/ 967654 h 1359380"/>
                <a:gd name="connsiteX84" fmla="*/ 2266983 w 3379456"/>
                <a:gd name="connsiteY84" fmla="*/ 352065 h 1359380"/>
                <a:gd name="connsiteX85" fmla="*/ 1431860 w 3379456"/>
                <a:gd name="connsiteY85" fmla="*/ 1031894 h 1359380"/>
                <a:gd name="connsiteX86" fmla="*/ 1431860 w 3379456"/>
                <a:gd name="connsiteY86" fmla="*/ 611539 h 1359380"/>
                <a:gd name="connsiteX87" fmla="*/ 1418872 w 3379456"/>
                <a:gd name="connsiteY87" fmla="*/ 510571 h 1359380"/>
                <a:gd name="connsiteX88" fmla="*/ 1376557 w 3379456"/>
                <a:gd name="connsiteY88" fmla="*/ 421193 h 1359380"/>
                <a:gd name="connsiteX89" fmla="*/ 1299469 w 3379456"/>
                <a:gd name="connsiteY89" fmla="*/ 357790 h 1359380"/>
                <a:gd name="connsiteX90" fmla="*/ 1183417 w 3379456"/>
                <a:gd name="connsiteY90" fmla="*/ 333212 h 1359380"/>
                <a:gd name="connsiteX91" fmla="*/ 1116524 w 3379456"/>
                <a:gd name="connsiteY91" fmla="*/ 342848 h 1359380"/>
                <a:gd name="connsiteX92" fmla="*/ 1058428 w 3379456"/>
                <a:gd name="connsiteY92" fmla="*/ 367427 h 1359380"/>
                <a:gd name="connsiteX93" fmla="*/ 1012063 w 3379456"/>
                <a:gd name="connsiteY93" fmla="*/ 403597 h 1359380"/>
                <a:gd name="connsiteX94" fmla="*/ 979943 w 3379456"/>
                <a:gd name="connsiteY94" fmla="*/ 446610 h 1359380"/>
                <a:gd name="connsiteX95" fmla="*/ 977150 w 3379456"/>
                <a:gd name="connsiteY95" fmla="*/ 446610 h 1359380"/>
                <a:gd name="connsiteX96" fmla="*/ 977150 w 3379456"/>
                <a:gd name="connsiteY96" fmla="*/ 352484 h 1359380"/>
                <a:gd name="connsiteX97" fmla="*/ 760130 w 3379456"/>
                <a:gd name="connsiteY97" fmla="*/ 352484 h 1359380"/>
                <a:gd name="connsiteX98" fmla="*/ 760130 w 3379456"/>
                <a:gd name="connsiteY98" fmla="*/ 1032174 h 1359380"/>
                <a:gd name="connsiteX99" fmla="*/ 985390 w 3379456"/>
                <a:gd name="connsiteY99" fmla="*/ 1032174 h 1359380"/>
                <a:gd name="connsiteX100" fmla="*/ 985390 w 3379456"/>
                <a:gd name="connsiteY100" fmla="*/ 663630 h 1359380"/>
                <a:gd name="connsiteX101" fmla="*/ 992931 w 3379456"/>
                <a:gd name="connsiteY101" fmla="*/ 608328 h 1359380"/>
                <a:gd name="connsiteX102" fmla="*/ 1015415 w 3379456"/>
                <a:gd name="connsiteY102" fmla="*/ 561265 h 1359380"/>
                <a:gd name="connsiteX103" fmla="*/ 1052982 w 3379456"/>
                <a:gd name="connsiteY103" fmla="*/ 529284 h 1359380"/>
                <a:gd name="connsiteX104" fmla="*/ 1105491 w 3379456"/>
                <a:gd name="connsiteY104" fmla="*/ 517693 h 1359380"/>
                <a:gd name="connsiteX105" fmla="*/ 1155347 w 3379456"/>
                <a:gd name="connsiteY105" fmla="*/ 529284 h 1359380"/>
                <a:gd name="connsiteX106" fmla="*/ 1186071 w 3379456"/>
                <a:gd name="connsiteY106" fmla="*/ 560706 h 1359380"/>
                <a:gd name="connsiteX107" fmla="*/ 1201712 w 3379456"/>
                <a:gd name="connsiteY107" fmla="*/ 606372 h 1359380"/>
                <a:gd name="connsiteX108" fmla="*/ 1206460 w 3379456"/>
                <a:gd name="connsiteY108" fmla="*/ 660977 h 1359380"/>
                <a:gd name="connsiteX109" fmla="*/ 1206460 w 3379456"/>
                <a:gd name="connsiteY109" fmla="*/ 1032174 h 1359380"/>
                <a:gd name="connsiteX110" fmla="*/ 1431580 w 3379456"/>
                <a:gd name="connsiteY110" fmla="*/ 1032174 h 1359380"/>
                <a:gd name="connsiteX111" fmla="*/ 146077 w 3379456"/>
                <a:gd name="connsiteY111" fmla="*/ 566432 h 1359380"/>
                <a:gd name="connsiteX112" fmla="*/ 221908 w 3379456"/>
                <a:gd name="connsiteY112" fmla="*/ 517274 h 1359380"/>
                <a:gd name="connsiteX113" fmla="*/ 314079 w 3379456"/>
                <a:gd name="connsiteY113" fmla="*/ 496745 h 1359380"/>
                <a:gd name="connsiteX114" fmla="*/ 401362 w 3379456"/>
                <a:gd name="connsiteY114" fmla="*/ 520626 h 1359380"/>
                <a:gd name="connsiteX115" fmla="*/ 436834 w 3379456"/>
                <a:gd name="connsiteY115" fmla="*/ 595061 h 1359380"/>
                <a:gd name="connsiteX116" fmla="*/ 436834 w 3379456"/>
                <a:gd name="connsiteY116" fmla="*/ 605953 h 1359380"/>
                <a:gd name="connsiteX117" fmla="*/ 285311 w 3379456"/>
                <a:gd name="connsiteY117" fmla="*/ 614193 h 1359380"/>
                <a:gd name="connsiteX118" fmla="*/ 143982 w 3379456"/>
                <a:gd name="connsiteY118" fmla="*/ 647011 h 1359380"/>
                <a:gd name="connsiteX119" fmla="*/ 40220 w 3379456"/>
                <a:gd name="connsiteY119" fmla="*/ 716558 h 1359380"/>
                <a:gd name="connsiteX120" fmla="*/ 0 w 3379456"/>
                <a:gd name="connsiteY120" fmla="*/ 835263 h 1359380"/>
                <a:gd name="connsiteX121" fmla="*/ 23182 w 3379456"/>
                <a:gd name="connsiteY121" fmla="*/ 936232 h 1359380"/>
                <a:gd name="connsiteX122" fmla="*/ 82535 w 3379456"/>
                <a:gd name="connsiteY122" fmla="*/ 1001729 h 1359380"/>
                <a:gd name="connsiteX123" fmla="*/ 162416 w 3379456"/>
                <a:gd name="connsiteY123" fmla="*/ 1037201 h 1359380"/>
                <a:gd name="connsiteX124" fmla="*/ 247046 w 3379456"/>
                <a:gd name="connsiteY124" fmla="*/ 1048094 h 1359380"/>
                <a:gd name="connsiteX125" fmla="*/ 361002 w 3379456"/>
                <a:gd name="connsiteY125" fmla="*/ 1024912 h 1359380"/>
                <a:gd name="connsiteX126" fmla="*/ 439487 w 3379456"/>
                <a:gd name="connsiteY126" fmla="*/ 959415 h 1359380"/>
                <a:gd name="connsiteX127" fmla="*/ 443537 w 3379456"/>
                <a:gd name="connsiteY127" fmla="*/ 959415 h 1359380"/>
                <a:gd name="connsiteX128" fmla="*/ 443537 w 3379456"/>
                <a:gd name="connsiteY128" fmla="*/ 1031755 h 1359380"/>
                <a:gd name="connsiteX129" fmla="*/ 648268 w 3379456"/>
                <a:gd name="connsiteY129" fmla="*/ 1031755 h 1359380"/>
                <a:gd name="connsiteX130" fmla="*/ 648268 w 3379456"/>
                <a:gd name="connsiteY130" fmla="*/ 689186 h 1359380"/>
                <a:gd name="connsiteX131" fmla="*/ 631230 w 3379456"/>
                <a:gd name="connsiteY131" fmla="*/ 528865 h 1359380"/>
                <a:gd name="connsiteX132" fmla="*/ 577324 w 3379456"/>
                <a:gd name="connsiteY132" fmla="*/ 417003 h 1359380"/>
                <a:gd name="connsiteX133" fmla="*/ 481104 w 3379456"/>
                <a:gd name="connsiteY133" fmla="*/ 351506 h 1359380"/>
                <a:gd name="connsiteX134" fmla="*/ 335725 w 3379456"/>
                <a:gd name="connsiteY134" fmla="*/ 330279 h 1359380"/>
                <a:gd name="connsiteX135" fmla="*/ 172611 w 3379456"/>
                <a:gd name="connsiteY135" fmla="*/ 358908 h 1359380"/>
                <a:gd name="connsiteX136" fmla="*/ 32679 w 3379456"/>
                <a:gd name="connsiteY136" fmla="*/ 444934 h 1359380"/>
                <a:gd name="connsiteX137" fmla="*/ 145937 w 3379456"/>
                <a:gd name="connsiteY137" fmla="*/ 566432 h 1359380"/>
                <a:gd name="connsiteX138" fmla="*/ 443677 w 3379456"/>
                <a:gd name="connsiteY138" fmla="*/ 758873 h 1359380"/>
                <a:gd name="connsiteX139" fmla="*/ 407507 w 3379456"/>
                <a:gd name="connsiteY139" fmla="*/ 860540 h 1359380"/>
                <a:gd name="connsiteX140" fmla="*/ 303046 w 3379456"/>
                <a:gd name="connsiteY140" fmla="*/ 898107 h 1359380"/>
                <a:gd name="connsiteX141" fmla="*/ 268971 w 3379456"/>
                <a:gd name="connsiteY141" fmla="*/ 894755 h 1359380"/>
                <a:gd name="connsiteX142" fmla="*/ 237549 w 3379456"/>
                <a:gd name="connsiteY142" fmla="*/ 883164 h 1359380"/>
                <a:gd name="connsiteX143" fmla="*/ 215065 w 3379456"/>
                <a:gd name="connsiteY143" fmla="*/ 861378 h 1359380"/>
                <a:gd name="connsiteX144" fmla="*/ 206267 w 3379456"/>
                <a:gd name="connsiteY144" fmla="*/ 828560 h 1359380"/>
                <a:gd name="connsiteX145" fmla="*/ 225399 w 3379456"/>
                <a:gd name="connsiteY145" fmla="*/ 780100 h 1359380"/>
                <a:gd name="connsiteX146" fmla="*/ 273859 w 3379456"/>
                <a:gd name="connsiteY146" fmla="*/ 752030 h 1359380"/>
                <a:gd name="connsiteX147" fmla="*/ 340753 w 3379456"/>
                <a:gd name="connsiteY147" fmla="*/ 739043 h 1359380"/>
                <a:gd name="connsiteX148" fmla="*/ 415188 w 3379456"/>
                <a:gd name="connsiteY148" fmla="*/ 735691 h 1359380"/>
                <a:gd name="connsiteX149" fmla="*/ 443816 w 3379456"/>
                <a:gd name="connsiteY149" fmla="*/ 735691 h 1359380"/>
                <a:gd name="connsiteX150" fmla="*/ 443816 w 3379456"/>
                <a:gd name="connsiteY150" fmla="*/ 758873 h 13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79456" h="1359380">
                  <a:moveTo>
                    <a:pt x="3379457" y="0"/>
                  </a:moveTo>
                  <a:lnTo>
                    <a:pt x="3151544" y="0"/>
                  </a:lnTo>
                  <a:lnTo>
                    <a:pt x="3151544" y="1031894"/>
                  </a:lnTo>
                  <a:lnTo>
                    <a:pt x="3379457" y="1031894"/>
                  </a:lnTo>
                  <a:lnTo>
                    <a:pt x="3379457" y="0"/>
                  </a:lnTo>
                  <a:close/>
                  <a:moveTo>
                    <a:pt x="3038983" y="544646"/>
                  </a:moveTo>
                  <a:cubicBezTo>
                    <a:pt x="3022085" y="499119"/>
                    <a:pt x="2998763" y="460435"/>
                    <a:pt x="2968599" y="428594"/>
                  </a:cubicBezTo>
                  <a:cubicBezTo>
                    <a:pt x="2938573" y="396754"/>
                    <a:pt x="2902682" y="372454"/>
                    <a:pt x="2860787" y="355556"/>
                  </a:cubicBezTo>
                  <a:cubicBezTo>
                    <a:pt x="2818891" y="338798"/>
                    <a:pt x="2772945" y="330279"/>
                    <a:pt x="2722949" y="330279"/>
                  </a:cubicBezTo>
                  <a:cubicBezTo>
                    <a:pt x="2672954" y="330279"/>
                    <a:pt x="2622818" y="338937"/>
                    <a:pt x="2578269" y="356254"/>
                  </a:cubicBezTo>
                  <a:cubicBezTo>
                    <a:pt x="2533720" y="373571"/>
                    <a:pt x="2495036" y="397871"/>
                    <a:pt x="2462218" y="429293"/>
                  </a:cubicBezTo>
                  <a:cubicBezTo>
                    <a:pt x="2429539" y="460714"/>
                    <a:pt x="2403563" y="498840"/>
                    <a:pt x="2384431" y="543948"/>
                  </a:cubicBezTo>
                  <a:cubicBezTo>
                    <a:pt x="2365299" y="588916"/>
                    <a:pt x="2355802" y="639191"/>
                    <a:pt x="2355802" y="694773"/>
                  </a:cubicBezTo>
                  <a:cubicBezTo>
                    <a:pt x="2355802" y="750354"/>
                    <a:pt x="2365578" y="803004"/>
                    <a:pt x="2385129" y="847553"/>
                  </a:cubicBezTo>
                  <a:cubicBezTo>
                    <a:pt x="2404681" y="892102"/>
                    <a:pt x="2431494" y="929668"/>
                    <a:pt x="2465709" y="960113"/>
                  </a:cubicBezTo>
                  <a:cubicBezTo>
                    <a:pt x="2499784" y="990697"/>
                    <a:pt x="2539585" y="1013739"/>
                    <a:pt x="2585112" y="1029660"/>
                  </a:cubicBezTo>
                  <a:cubicBezTo>
                    <a:pt x="2630639" y="1045580"/>
                    <a:pt x="2678819" y="1053541"/>
                    <a:pt x="2729792" y="1053541"/>
                  </a:cubicBezTo>
                  <a:cubicBezTo>
                    <a:pt x="2798920" y="1053541"/>
                    <a:pt x="2859669" y="1041112"/>
                    <a:pt x="2912039" y="1015974"/>
                  </a:cubicBezTo>
                  <a:cubicBezTo>
                    <a:pt x="2964409" y="990976"/>
                    <a:pt x="3006444" y="955225"/>
                    <a:pt x="3038285" y="908860"/>
                  </a:cubicBezTo>
                  <a:lnTo>
                    <a:pt x="2882712" y="810545"/>
                  </a:lnTo>
                  <a:cubicBezTo>
                    <a:pt x="2867211" y="831493"/>
                    <a:pt x="2847240" y="848530"/>
                    <a:pt x="2822661" y="861797"/>
                  </a:cubicBezTo>
                  <a:cubicBezTo>
                    <a:pt x="2798082" y="875064"/>
                    <a:pt x="2768057" y="881488"/>
                    <a:pt x="2732585" y="881488"/>
                  </a:cubicBezTo>
                  <a:cubicBezTo>
                    <a:pt x="2712615" y="881488"/>
                    <a:pt x="2693203" y="878276"/>
                    <a:pt x="2674629" y="871992"/>
                  </a:cubicBezTo>
                  <a:cubicBezTo>
                    <a:pt x="2655916" y="865568"/>
                    <a:pt x="2639158" y="856770"/>
                    <a:pt x="2624075" y="845318"/>
                  </a:cubicBezTo>
                  <a:cubicBezTo>
                    <a:pt x="2609132" y="834006"/>
                    <a:pt x="2596703" y="820600"/>
                    <a:pt x="2587207" y="805098"/>
                  </a:cubicBezTo>
                  <a:cubicBezTo>
                    <a:pt x="2577710" y="789597"/>
                    <a:pt x="2571985" y="772280"/>
                    <a:pt x="2570169" y="753287"/>
                  </a:cubicBezTo>
                  <a:lnTo>
                    <a:pt x="3062864" y="753287"/>
                  </a:lnTo>
                  <a:cubicBezTo>
                    <a:pt x="3063702" y="745047"/>
                    <a:pt x="3064261" y="736529"/>
                    <a:pt x="3064261" y="727312"/>
                  </a:cubicBezTo>
                  <a:lnTo>
                    <a:pt x="3064261" y="699940"/>
                  </a:lnTo>
                  <a:cubicBezTo>
                    <a:pt x="3064261" y="641705"/>
                    <a:pt x="3055882" y="589893"/>
                    <a:pt x="3038983" y="544367"/>
                  </a:cubicBezTo>
                  <a:moveTo>
                    <a:pt x="2570169" y="614193"/>
                  </a:moveTo>
                  <a:cubicBezTo>
                    <a:pt x="2571007" y="596876"/>
                    <a:pt x="2575616" y="580257"/>
                    <a:pt x="2583855" y="564337"/>
                  </a:cubicBezTo>
                  <a:cubicBezTo>
                    <a:pt x="2592095" y="548416"/>
                    <a:pt x="2602988" y="534591"/>
                    <a:pt x="2616673" y="522720"/>
                  </a:cubicBezTo>
                  <a:cubicBezTo>
                    <a:pt x="2630360" y="510850"/>
                    <a:pt x="2646280" y="501493"/>
                    <a:pt x="2664435" y="494790"/>
                  </a:cubicBezTo>
                  <a:cubicBezTo>
                    <a:pt x="2682590" y="487947"/>
                    <a:pt x="2702700" y="484595"/>
                    <a:pt x="2724485" y="484595"/>
                  </a:cubicBezTo>
                  <a:cubicBezTo>
                    <a:pt x="2769035" y="484595"/>
                    <a:pt x="2802551" y="497304"/>
                    <a:pt x="2824756" y="522860"/>
                  </a:cubicBezTo>
                  <a:cubicBezTo>
                    <a:pt x="2847101" y="548277"/>
                    <a:pt x="2858133" y="578861"/>
                    <a:pt x="2858133" y="614333"/>
                  </a:cubicBezTo>
                  <a:lnTo>
                    <a:pt x="2570169" y="614333"/>
                  </a:lnTo>
                  <a:close/>
                  <a:moveTo>
                    <a:pt x="2042561" y="754823"/>
                  </a:moveTo>
                  <a:cubicBezTo>
                    <a:pt x="2034880" y="775771"/>
                    <a:pt x="2023848" y="793926"/>
                    <a:pt x="2009882" y="809427"/>
                  </a:cubicBezTo>
                  <a:cubicBezTo>
                    <a:pt x="1995777" y="824929"/>
                    <a:pt x="1978460" y="837358"/>
                    <a:pt x="1957931" y="846994"/>
                  </a:cubicBezTo>
                  <a:cubicBezTo>
                    <a:pt x="1937542" y="856491"/>
                    <a:pt x="1914499" y="861378"/>
                    <a:pt x="1889083" y="861378"/>
                  </a:cubicBezTo>
                  <a:cubicBezTo>
                    <a:pt x="1863666" y="861378"/>
                    <a:pt x="1841042" y="856630"/>
                    <a:pt x="1821491" y="846994"/>
                  </a:cubicBezTo>
                  <a:cubicBezTo>
                    <a:pt x="1801939" y="837358"/>
                    <a:pt x="1785321" y="824650"/>
                    <a:pt x="1771635" y="808729"/>
                  </a:cubicBezTo>
                  <a:cubicBezTo>
                    <a:pt x="1757949" y="792809"/>
                    <a:pt x="1747475" y="774375"/>
                    <a:pt x="1740213" y="753427"/>
                  </a:cubicBezTo>
                  <a:cubicBezTo>
                    <a:pt x="1732951" y="732479"/>
                    <a:pt x="1729320" y="710693"/>
                    <a:pt x="1729320" y="687930"/>
                  </a:cubicBezTo>
                  <a:cubicBezTo>
                    <a:pt x="1729320" y="665166"/>
                    <a:pt x="1732951" y="641984"/>
                    <a:pt x="1740213" y="621036"/>
                  </a:cubicBezTo>
                  <a:cubicBezTo>
                    <a:pt x="1747475" y="600088"/>
                    <a:pt x="1757949" y="581933"/>
                    <a:pt x="1771635" y="566432"/>
                  </a:cubicBezTo>
                  <a:cubicBezTo>
                    <a:pt x="1785321" y="550930"/>
                    <a:pt x="1801939" y="538641"/>
                    <a:pt x="1821491" y="529563"/>
                  </a:cubicBezTo>
                  <a:cubicBezTo>
                    <a:pt x="1841042" y="520486"/>
                    <a:pt x="1863526" y="515877"/>
                    <a:pt x="1889083" y="515877"/>
                  </a:cubicBezTo>
                  <a:cubicBezTo>
                    <a:pt x="1914639" y="515877"/>
                    <a:pt x="1937263" y="520486"/>
                    <a:pt x="1957373" y="529563"/>
                  </a:cubicBezTo>
                  <a:cubicBezTo>
                    <a:pt x="1977343" y="538641"/>
                    <a:pt x="1994660" y="551210"/>
                    <a:pt x="2009184" y="567130"/>
                  </a:cubicBezTo>
                  <a:cubicBezTo>
                    <a:pt x="2023708" y="583050"/>
                    <a:pt x="2034880" y="601484"/>
                    <a:pt x="2042561" y="622432"/>
                  </a:cubicBezTo>
                  <a:cubicBezTo>
                    <a:pt x="2050242" y="643380"/>
                    <a:pt x="2054152" y="665166"/>
                    <a:pt x="2054152" y="687930"/>
                  </a:cubicBezTo>
                  <a:cubicBezTo>
                    <a:pt x="2054152" y="710693"/>
                    <a:pt x="2050242" y="733875"/>
                    <a:pt x="2042561" y="754823"/>
                  </a:cubicBezTo>
                  <a:moveTo>
                    <a:pt x="2267123" y="352204"/>
                  </a:moveTo>
                  <a:lnTo>
                    <a:pt x="2055549" y="352204"/>
                  </a:lnTo>
                  <a:lnTo>
                    <a:pt x="2055549" y="439627"/>
                  </a:lnTo>
                  <a:lnTo>
                    <a:pt x="2052756" y="439627"/>
                  </a:lnTo>
                  <a:cubicBezTo>
                    <a:pt x="2029154" y="403317"/>
                    <a:pt x="1997733" y="376364"/>
                    <a:pt x="1958630" y="359047"/>
                  </a:cubicBezTo>
                  <a:cubicBezTo>
                    <a:pt x="1919527" y="341730"/>
                    <a:pt x="1878609" y="333072"/>
                    <a:pt x="1835875" y="333072"/>
                  </a:cubicBezTo>
                  <a:cubicBezTo>
                    <a:pt x="1784902" y="333072"/>
                    <a:pt x="1739375" y="342848"/>
                    <a:pt x="1699295" y="362399"/>
                  </a:cubicBezTo>
                  <a:cubicBezTo>
                    <a:pt x="1659214" y="381950"/>
                    <a:pt x="1625418" y="408205"/>
                    <a:pt x="1597627" y="440884"/>
                  </a:cubicBezTo>
                  <a:cubicBezTo>
                    <a:pt x="1569837" y="473702"/>
                    <a:pt x="1548749" y="511408"/>
                    <a:pt x="1534225" y="554142"/>
                  </a:cubicBezTo>
                  <a:cubicBezTo>
                    <a:pt x="1519701" y="596876"/>
                    <a:pt x="1512439" y="641984"/>
                    <a:pt x="1512439" y="689326"/>
                  </a:cubicBezTo>
                  <a:cubicBezTo>
                    <a:pt x="1512439" y="736668"/>
                    <a:pt x="1519701" y="781497"/>
                    <a:pt x="1534225" y="823672"/>
                  </a:cubicBezTo>
                  <a:cubicBezTo>
                    <a:pt x="1548749" y="865987"/>
                    <a:pt x="1569976" y="902995"/>
                    <a:pt x="1597627" y="934975"/>
                  </a:cubicBezTo>
                  <a:cubicBezTo>
                    <a:pt x="1625418" y="966816"/>
                    <a:pt x="1659214" y="992093"/>
                    <a:pt x="1699295" y="1010807"/>
                  </a:cubicBezTo>
                  <a:cubicBezTo>
                    <a:pt x="1739375" y="1029520"/>
                    <a:pt x="1785321" y="1038737"/>
                    <a:pt x="1837132" y="1038737"/>
                  </a:cubicBezTo>
                  <a:cubicBezTo>
                    <a:pt x="1882659" y="1038737"/>
                    <a:pt x="1923158" y="1030638"/>
                    <a:pt x="1958630" y="1014158"/>
                  </a:cubicBezTo>
                  <a:cubicBezTo>
                    <a:pt x="1994102" y="997819"/>
                    <a:pt x="2022311" y="975893"/>
                    <a:pt x="2043259" y="948661"/>
                  </a:cubicBezTo>
                  <a:lnTo>
                    <a:pt x="2047309" y="948661"/>
                  </a:lnTo>
                  <a:lnTo>
                    <a:pt x="2047309" y="989580"/>
                  </a:lnTo>
                  <a:cubicBezTo>
                    <a:pt x="2047309" y="1046837"/>
                    <a:pt x="2031668" y="1092783"/>
                    <a:pt x="2000246" y="1127417"/>
                  </a:cubicBezTo>
                  <a:cubicBezTo>
                    <a:pt x="1968824" y="1161911"/>
                    <a:pt x="1920365" y="1179228"/>
                    <a:pt x="1854868" y="1179228"/>
                  </a:cubicBezTo>
                  <a:cubicBezTo>
                    <a:pt x="1816743" y="1179228"/>
                    <a:pt x="1777779" y="1172106"/>
                    <a:pt x="1738118" y="1158001"/>
                  </a:cubicBezTo>
                  <a:cubicBezTo>
                    <a:pt x="1698596" y="1143896"/>
                    <a:pt x="1662426" y="1122250"/>
                    <a:pt x="1629608" y="1093202"/>
                  </a:cubicBezTo>
                  <a:lnTo>
                    <a:pt x="1517746" y="1252965"/>
                  </a:lnTo>
                  <a:cubicBezTo>
                    <a:pt x="1564111" y="1287459"/>
                    <a:pt x="1618994" y="1313853"/>
                    <a:pt x="1682257" y="1332148"/>
                  </a:cubicBezTo>
                  <a:cubicBezTo>
                    <a:pt x="1745520" y="1350303"/>
                    <a:pt x="1807106" y="1359380"/>
                    <a:pt x="1867157" y="1359380"/>
                  </a:cubicBezTo>
                  <a:cubicBezTo>
                    <a:pt x="1927208" y="1359380"/>
                    <a:pt x="1981952" y="1351420"/>
                    <a:pt x="2031668" y="1335499"/>
                  </a:cubicBezTo>
                  <a:cubicBezTo>
                    <a:pt x="2081245" y="1319579"/>
                    <a:pt x="2123281" y="1295419"/>
                    <a:pt x="2157914" y="1263159"/>
                  </a:cubicBezTo>
                  <a:cubicBezTo>
                    <a:pt x="2192409" y="1230900"/>
                    <a:pt x="2219222" y="1190121"/>
                    <a:pt x="2238354" y="1140963"/>
                  </a:cubicBezTo>
                  <a:cubicBezTo>
                    <a:pt x="2257487" y="1091805"/>
                    <a:pt x="2266983" y="1033989"/>
                    <a:pt x="2266983" y="967654"/>
                  </a:cubicBezTo>
                  <a:lnTo>
                    <a:pt x="2266983" y="352065"/>
                  </a:lnTo>
                  <a:close/>
                  <a:moveTo>
                    <a:pt x="1431860" y="1031894"/>
                  </a:moveTo>
                  <a:lnTo>
                    <a:pt x="1431860" y="611539"/>
                  </a:lnTo>
                  <a:cubicBezTo>
                    <a:pt x="1431860" y="577883"/>
                    <a:pt x="1427530" y="544227"/>
                    <a:pt x="1418872" y="510571"/>
                  </a:cubicBezTo>
                  <a:cubicBezTo>
                    <a:pt x="1410213" y="476914"/>
                    <a:pt x="1396109" y="447168"/>
                    <a:pt x="1376557" y="421193"/>
                  </a:cubicBezTo>
                  <a:cubicBezTo>
                    <a:pt x="1357006" y="395217"/>
                    <a:pt x="1331310" y="374130"/>
                    <a:pt x="1299469" y="357790"/>
                  </a:cubicBezTo>
                  <a:cubicBezTo>
                    <a:pt x="1267628" y="341451"/>
                    <a:pt x="1228944" y="333212"/>
                    <a:pt x="1183417" y="333212"/>
                  </a:cubicBezTo>
                  <a:cubicBezTo>
                    <a:pt x="1159676" y="333212"/>
                    <a:pt x="1137472" y="336424"/>
                    <a:pt x="1116524" y="342848"/>
                  </a:cubicBezTo>
                  <a:cubicBezTo>
                    <a:pt x="1095576" y="349132"/>
                    <a:pt x="1076304" y="357371"/>
                    <a:pt x="1058428" y="367427"/>
                  </a:cubicBezTo>
                  <a:cubicBezTo>
                    <a:pt x="1040692" y="377482"/>
                    <a:pt x="1025191" y="389492"/>
                    <a:pt x="1012063" y="403597"/>
                  </a:cubicBezTo>
                  <a:cubicBezTo>
                    <a:pt x="998796" y="417701"/>
                    <a:pt x="988183" y="432086"/>
                    <a:pt x="979943" y="446610"/>
                  </a:cubicBezTo>
                  <a:lnTo>
                    <a:pt x="977150" y="446610"/>
                  </a:lnTo>
                  <a:lnTo>
                    <a:pt x="977150" y="352484"/>
                  </a:lnTo>
                  <a:lnTo>
                    <a:pt x="760130" y="352484"/>
                  </a:lnTo>
                  <a:lnTo>
                    <a:pt x="760130" y="1032174"/>
                  </a:lnTo>
                  <a:lnTo>
                    <a:pt x="985390" y="1032174"/>
                  </a:lnTo>
                  <a:lnTo>
                    <a:pt x="985390" y="663630"/>
                  </a:lnTo>
                  <a:cubicBezTo>
                    <a:pt x="985390" y="644498"/>
                    <a:pt x="987903" y="626063"/>
                    <a:pt x="992931" y="608328"/>
                  </a:cubicBezTo>
                  <a:cubicBezTo>
                    <a:pt x="997958" y="590592"/>
                    <a:pt x="1005500" y="574951"/>
                    <a:pt x="1015415" y="561265"/>
                  </a:cubicBezTo>
                  <a:cubicBezTo>
                    <a:pt x="1025330" y="547579"/>
                    <a:pt x="1037899" y="536965"/>
                    <a:pt x="1052982" y="529284"/>
                  </a:cubicBezTo>
                  <a:cubicBezTo>
                    <a:pt x="1068064" y="521603"/>
                    <a:pt x="1085521" y="517693"/>
                    <a:pt x="1105491" y="517693"/>
                  </a:cubicBezTo>
                  <a:cubicBezTo>
                    <a:pt x="1125462" y="517693"/>
                    <a:pt x="1142080" y="521603"/>
                    <a:pt x="1155347" y="529284"/>
                  </a:cubicBezTo>
                  <a:cubicBezTo>
                    <a:pt x="1168475" y="536965"/>
                    <a:pt x="1178809" y="547439"/>
                    <a:pt x="1186071" y="560706"/>
                  </a:cubicBezTo>
                  <a:cubicBezTo>
                    <a:pt x="1193333" y="573833"/>
                    <a:pt x="1198500" y="589195"/>
                    <a:pt x="1201712" y="606372"/>
                  </a:cubicBezTo>
                  <a:cubicBezTo>
                    <a:pt x="1204924" y="623689"/>
                    <a:pt x="1206460" y="641844"/>
                    <a:pt x="1206460" y="660977"/>
                  </a:cubicBezTo>
                  <a:lnTo>
                    <a:pt x="1206460" y="1032174"/>
                  </a:lnTo>
                  <a:lnTo>
                    <a:pt x="1431580" y="1032174"/>
                  </a:lnTo>
                  <a:close/>
                  <a:moveTo>
                    <a:pt x="146077" y="566432"/>
                  </a:moveTo>
                  <a:cubicBezTo>
                    <a:pt x="167025" y="547299"/>
                    <a:pt x="192302" y="530960"/>
                    <a:pt x="221908" y="517274"/>
                  </a:cubicBezTo>
                  <a:cubicBezTo>
                    <a:pt x="251515" y="503588"/>
                    <a:pt x="282238" y="496745"/>
                    <a:pt x="314079" y="496745"/>
                  </a:cubicBezTo>
                  <a:cubicBezTo>
                    <a:pt x="348573" y="496745"/>
                    <a:pt x="377761" y="504705"/>
                    <a:pt x="401362" y="520626"/>
                  </a:cubicBezTo>
                  <a:cubicBezTo>
                    <a:pt x="424963" y="536546"/>
                    <a:pt x="436834" y="561404"/>
                    <a:pt x="436834" y="595061"/>
                  </a:cubicBezTo>
                  <a:lnTo>
                    <a:pt x="436834" y="605953"/>
                  </a:lnTo>
                  <a:cubicBezTo>
                    <a:pt x="387676" y="605953"/>
                    <a:pt x="337261" y="608746"/>
                    <a:pt x="285311" y="614193"/>
                  </a:cubicBezTo>
                  <a:cubicBezTo>
                    <a:pt x="233499" y="619639"/>
                    <a:pt x="186297" y="630532"/>
                    <a:pt x="143982" y="647011"/>
                  </a:cubicBezTo>
                  <a:cubicBezTo>
                    <a:pt x="101667" y="663351"/>
                    <a:pt x="67033" y="686673"/>
                    <a:pt x="40220" y="716558"/>
                  </a:cubicBezTo>
                  <a:cubicBezTo>
                    <a:pt x="13407" y="746584"/>
                    <a:pt x="0" y="786245"/>
                    <a:pt x="0" y="835263"/>
                  </a:cubicBezTo>
                  <a:cubicBezTo>
                    <a:pt x="0" y="875344"/>
                    <a:pt x="7681" y="909000"/>
                    <a:pt x="23182" y="936232"/>
                  </a:cubicBezTo>
                  <a:cubicBezTo>
                    <a:pt x="38684" y="963604"/>
                    <a:pt x="58375" y="985390"/>
                    <a:pt x="82535" y="1001729"/>
                  </a:cubicBezTo>
                  <a:cubicBezTo>
                    <a:pt x="106555" y="1018069"/>
                    <a:pt x="133229" y="1029939"/>
                    <a:pt x="162416" y="1037201"/>
                  </a:cubicBezTo>
                  <a:cubicBezTo>
                    <a:pt x="191464" y="1044463"/>
                    <a:pt x="219813" y="1048094"/>
                    <a:pt x="247046" y="1048094"/>
                  </a:cubicBezTo>
                  <a:cubicBezTo>
                    <a:pt x="287964" y="1048094"/>
                    <a:pt x="325949" y="1040273"/>
                    <a:pt x="361002" y="1024912"/>
                  </a:cubicBezTo>
                  <a:cubicBezTo>
                    <a:pt x="396055" y="1009410"/>
                    <a:pt x="422170" y="987624"/>
                    <a:pt x="439487" y="959415"/>
                  </a:cubicBezTo>
                  <a:lnTo>
                    <a:pt x="443537" y="959415"/>
                  </a:lnTo>
                  <a:lnTo>
                    <a:pt x="443537" y="1031755"/>
                  </a:lnTo>
                  <a:lnTo>
                    <a:pt x="648268" y="1031755"/>
                  </a:lnTo>
                  <a:lnTo>
                    <a:pt x="648268" y="689186"/>
                  </a:lnTo>
                  <a:cubicBezTo>
                    <a:pt x="648268" y="627320"/>
                    <a:pt x="642542" y="573833"/>
                    <a:pt x="631230" y="528865"/>
                  </a:cubicBezTo>
                  <a:cubicBezTo>
                    <a:pt x="619779" y="483757"/>
                    <a:pt x="601903" y="446470"/>
                    <a:pt x="577324" y="417003"/>
                  </a:cubicBezTo>
                  <a:cubicBezTo>
                    <a:pt x="552746" y="387397"/>
                    <a:pt x="520625" y="365611"/>
                    <a:pt x="481104" y="351506"/>
                  </a:cubicBezTo>
                  <a:cubicBezTo>
                    <a:pt x="441442" y="337401"/>
                    <a:pt x="393122" y="330279"/>
                    <a:pt x="335725" y="330279"/>
                  </a:cubicBezTo>
                  <a:cubicBezTo>
                    <a:pt x="278328" y="330279"/>
                    <a:pt x="225818" y="339775"/>
                    <a:pt x="172611" y="358908"/>
                  </a:cubicBezTo>
                  <a:cubicBezTo>
                    <a:pt x="119403" y="378040"/>
                    <a:pt x="72759" y="406669"/>
                    <a:pt x="32679" y="444934"/>
                  </a:cubicBezTo>
                  <a:lnTo>
                    <a:pt x="145937" y="566432"/>
                  </a:lnTo>
                  <a:close/>
                  <a:moveTo>
                    <a:pt x="443677" y="758873"/>
                  </a:moveTo>
                  <a:cubicBezTo>
                    <a:pt x="443677" y="801607"/>
                    <a:pt x="431667" y="835543"/>
                    <a:pt x="407507" y="860540"/>
                  </a:cubicBezTo>
                  <a:cubicBezTo>
                    <a:pt x="383347" y="885538"/>
                    <a:pt x="348573" y="898107"/>
                    <a:pt x="303046" y="898107"/>
                  </a:cubicBezTo>
                  <a:cubicBezTo>
                    <a:pt x="292154" y="898107"/>
                    <a:pt x="280702" y="896990"/>
                    <a:pt x="268971" y="894755"/>
                  </a:cubicBezTo>
                  <a:cubicBezTo>
                    <a:pt x="257101" y="892521"/>
                    <a:pt x="246627" y="888611"/>
                    <a:pt x="237549" y="883164"/>
                  </a:cubicBezTo>
                  <a:cubicBezTo>
                    <a:pt x="228472" y="877718"/>
                    <a:pt x="220931" y="870456"/>
                    <a:pt x="215065" y="861378"/>
                  </a:cubicBezTo>
                  <a:cubicBezTo>
                    <a:pt x="209200" y="852301"/>
                    <a:pt x="206267" y="841408"/>
                    <a:pt x="206267" y="828560"/>
                  </a:cubicBezTo>
                  <a:cubicBezTo>
                    <a:pt x="206267" y="808590"/>
                    <a:pt x="212691" y="792390"/>
                    <a:pt x="225399" y="780100"/>
                  </a:cubicBezTo>
                  <a:cubicBezTo>
                    <a:pt x="238108" y="767811"/>
                    <a:pt x="254308" y="758454"/>
                    <a:pt x="273859" y="752030"/>
                  </a:cubicBezTo>
                  <a:cubicBezTo>
                    <a:pt x="293410" y="745606"/>
                    <a:pt x="315755" y="741277"/>
                    <a:pt x="340753" y="739043"/>
                  </a:cubicBezTo>
                  <a:cubicBezTo>
                    <a:pt x="365751" y="736808"/>
                    <a:pt x="390609" y="735691"/>
                    <a:pt x="415188" y="735691"/>
                  </a:cubicBezTo>
                  <a:lnTo>
                    <a:pt x="443816" y="735691"/>
                  </a:lnTo>
                  <a:lnTo>
                    <a:pt x="443816" y="758873"/>
                  </a:lnTo>
                  <a:close/>
                </a:path>
              </a:pathLst>
            </a:custGeom>
            <a:solidFill>
              <a:srgbClr val="75C044"/>
            </a:solidFill>
            <a:ln w="0"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1F5FE1AF-C41A-6FC7-ED81-E29394FB9FE3}"/>
                </a:ext>
              </a:extLst>
            </p:cNvPr>
            <p:cNvSpPr/>
            <p:nvPr/>
          </p:nvSpPr>
          <p:spPr>
            <a:xfrm>
              <a:off x="9411138" y="2915214"/>
              <a:ext cx="595339" cy="723541"/>
            </a:xfrm>
            <a:custGeom>
              <a:avLst/>
              <a:gdLst>
                <a:gd name="connsiteX0" fmla="*/ 140 w 595339"/>
                <a:gd name="connsiteY0" fmla="*/ 95522 h 723541"/>
                <a:gd name="connsiteX1" fmla="*/ 123733 w 595339"/>
                <a:gd name="connsiteY1" fmla="*/ 23881 h 723541"/>
                <a:gd name="connsiteX2" fmla="*/ 273161 w 595339"/>
                <a:gd name="connsiteY2" fmla="*/ 0 h 723541"/>
                <a:gd name="connsiteX3" fmla="*/ 372174 w 595339"/>
                <a:gd name="connsiteY3" fmla="*/ 12988 h 723541"/>
                <a:gd name="connsiteX4" fmla="*/ 462949 w 595339"/>
                <a:gd name="connsiteY4" fmla="*/ 53208 h 723541"/>
                <a:gd name="connsiteX5" fmla="*/ 529843 w 595339"/>
                <a:gd name="connsiteY5" fmla="*/ 123453 h 723541"/>
                <a:gd name="connsiteX6" fmla="*/ 555818 w 595339"/>
                <a:gd name="connsiteY6" fmla="*/ 227774 h 723541"/>
                <a:gd name="connsiteX7" fmla="*/ 538082 w 595339"/>
                <a:gd name="connsiteY7" fmla="*/ 309750 h 723541"/>
                <a:gd name="connsiteX8" fmla="*/ 492276 w 595339"/>
                <a:gd name="connsiteY8" fmla="*/ 367147 h 723541"/>
                <a:gd name="connsiteX9" fmla="*/ 428734 w 595339"/>
                <a:gd name="connsiteY9" fmla="*/ 404015 h 723541"/>
                <a:gd name="connsiteX10" fmla="*/ 357790 w 595339"/>
                <a:gd name="connsiteY10" fmla="*/ 425801 h 723541"/>
                <a:gd name="connsiteX11" fmla="*/ 255425 w 595339"/>
                <a:gd name="connsiteY11" fmla="*/ 457223 h 723541"/>
                <a:gd name="connsiteX12" fmla="*/ 222607 w 595339"/>
                <a:gd name="connsiteY12" fmla="*/ 503588 h 723541"/>
                <a:gd name="connsiteX13" fmla="*/ 249280 w 595339"/>
                <a:gd name="connsiteY13" fmla="*/ 549394 h 723541"/>
                <a:gd name="connsiteX14" fmla="*/ 303186 w 595339"/>
                <a:gd name="connsiteY14" fmla="*/ 562382 h 723541"/>
                <a:gd name="connsiteX15" fmla="*/ 396055 w 595339"/>
                <a:gd name="connsiteY15" fmla="*/ 540596 h 723541"/>
                <a:gd name="connsiteX16" fmla="*/ 469792 w 595339"/>
                <a:gd name="connsiteY16" fmla="*/ 485992 h 723541"/>
                <a:gd name="connsiteX17" fmla="*/ 595340 w 595339"/>
                <a:gd name="connsiteY17" fmla="*/ 618383 h 723541"/>
                <a:gd name="connsiteX18" fmla="*/ 462251 w 595339"/>
                <a:gd name="connsiteY18" fmla="*/ 696867 h 723541"/>
                <a:gd name="connsiteX19" fmla="*/ 299136 w 595339"/>
                <a:gd name="connsiteY19" fmla="*/ 723541 h 723541"/>
                <a:gd name="connsiteX20" fmla="*/ 195374 w 595339"/>
                <a:gd name="connsiteY20" fmla="*/ 711252 h 723541"/>
                <a:gd name="connsiteX21" fmla="*/ 101807 w 595339"/>
                <a:gd name="connsiteY21" fmla="*/ 671730 h 723541"/>
                <a:gd name="connsiteX22" fmla="*/ 34215 w 595339"/>
                <a:gd name="connsiteY22" fmla="*/ 600088 h 723541"/>
                <a:gd name="connsiteX23" fmla="*/ 8239 w 595339"/>
                <a:gd name="connsiteY23" fmla="*/ 491578 h 723541"/>
                <a:gd name="connsiteX24" fmla="*/ 27372 w 595339"/>
                <a:gd name="connsiteY24" fmla="*/ 406948 h 723541"/>
                <a:gd name="connsiteX25" fmla="*/ 77926 w 595339"/>
                <a:gd name="connsiteY25" fmla="*/ 346898 h 723541"/>
                <a:gd name="connsiteX26" fmla="*/ 148172 w 595339"/>
                <a:gd name="connsiteY26" fmla="*/ 307376 h 723541"/>
                <a:gd name="connsiteX27" fmla="*/ 225260 w 595339"/>
                <a:gd name="connsiteY27" fmla="*/ 284193 h 723541"/>
                <a:gd name="connsiteX28" fmla="*/ 320084 w 595339"/>
                <a:gd name="connsiteY28" fmla="*/ 256961 h 723541"/>
                <a:gd name="connsiteX29" fmla="*/ 349411 w 595339"/>
                <a:gd name="connsiteY29" fmla="*/ 216043 h 723541"/>
                <a:gd name="connsiteX30" fmla="*/ 322738 w 595339"/>
                <a:gd name="connsiteY30" fmla="*/ 173728 h 723541"/>
                <a:gd name="connsiteX31" fmla="*/ 264781 w 595339"/>
                <a:gd name="connsiteY31" fmla="*/ 161439 h 723541"/>
                <a:gd name="connsiteX32" fmla="*/ 186995 w 595339"/>
                <a:gd name="connsiteY32" fmla="*/ 179174 h 723541"/>
                <a:gd name="connsiteX33" fmla="*/ 122894 w 595339"/>
                <a:gd name="connsiteY33" fmla="*/ 222886 h 723541"/>
                <a:gd name="connsiteX34" fmla="*/ 0 w 595339"/>
                <a:gd name="connsiteY34" fmla="*/ 95941 h 72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5339" h="723541">
                  <a:moveTo>
                    <a:pt x="140" y="95522"/>
                  </a:moveTo>
                  <a:cubicBezTo>
                    <a:pt x="33796" y="63682"/>
                    <a:pt x="74993" y="39801"/>
                    <a:pt x="123733" y="23881"/>
                  </a:cubicBezTo>
                  <a:cubicBezTo>
                    <a:pt x="172471" y="7960"/>
                    <a:pt x="222188" y="0"/>
                    <a:pt x="273161" y="0"/>
                  </a:cubicBezTo>
                  <a:cubicBezTo>
                    <a:pt x="305839" y="0"/>
                    <a:pt x="338937" y="4329"/>
                    <a:pt x="372174" y="12988"/>
                  </a:cubicBezTo>
                  <a:cubicBezTo>
                    <a:pt x="405412" y="21646"/>
                    <a:pt x="435577" y="35053"/>
                    <a:pt x="462949" y="53208"/>
                  </a:cubicBezTo>
                  <a:cubicBezTo>
                    <a:pt x="490181" y="71363"/>
                    <a:pt x="512526" y="94824"/>
                    <a:pt x="529843" y="123453"/>
                  </a:cubicBezTo>
                  <a:cubicBezTo>
                    <a:pt x="547159" y="152082"/>
                    <a:pt x="555818" y="186855"/>
                    <a:pt x="555818" y="227774"/>
                  </a:cubicBezTo>
                  <a:cubicBezTo>
                    <a:pt x="555818" y="259615"/>
                    <a:pt x="549953" y="286986"/>
                    <a:pt x="538082" y="309750"/>
                  </a:cubicBezTo>
                  <a:cubicBezTo>
                    <a:pt x="526211" y="332513"/>
                    <a:pt x="510989" y="351646"/>
                    <a:pt x="492276" y="367147"/>
                  </a:cubicBezTo>
                  <a:cubicBezTo>
                    <a:pt x="473563" y="382649"/>
                    <a:pt x="452475" y="394938"/>
                    <a:pt x="428734" y="404015"/>
                  </a:cubicBezTo>
                  <a:cubicBezTo>
                    <a:pt x="405133" y="413093"/>
                    <a:pt x="381531" y="420355"/>
                    <a:pt x="357790" y="425801"/>
                  </a:cubicBezTo>
                  <a:cubicBezTo>
                    <a:pt x="311425" y="436694"/>
                    <a:pt x="277211" y="447168"/>
                    <a:pt x="255425" y="457223"/>
                  </a:cubicBezTo>
                  <a:cubicBezTo>
                    <a:pt x="233639" y="467278"/>
                    <a:pt x="222607" y="482640"/>
                    <a:pt x="222607" y="503588"/>
                  </a:cubicBezTo>
                  <a:cubicBezTo>
                    <a:pt x="222607" y="524536"/>
                    <a:pt x="231544" y="540735"/>
                    <a:pt x="249280" y="549394"/>
                  </a:cubicBezTo>
                  <a:cubicBezTo>
                    <a:pt x="267016" y="558052"/>
                    <a:pt x="285031" y="562382"/>
                    <a:pt x="303186" y="562382"/>
                  </a:cubicBezTo>
                  <a:cubicBezTo>
                    <a:pt x="336004" y="562382"/>
                    <a:pt x="366868" y="555120"/>
                    <a:pt x="396055" y="540596"/>
                  </a:cubicBezTo>
                  <a:cubicBezTo>
                    <a:pt x="425243" y="526072"/>
                    <a:pt x="449821" y="507777"/>
                    <a:pt x="469792" y="485992"/>
                  </a:cubicBezTo>
                  <a:lnTo>
                    <a:pt x="595340" y="618383"/>
                  </a:lnTo>
                  <a:cubicBezTo>
                    <a:pt x="559868" y="653016"/>
                    <a:pt x="515458" y="679131"/>
                    <a:pt x="462251" y="696867"/>
                  </a:cubicBezTo>
                  <a:cubicBezTo>
                    <a:pt x="409043" y="714603"/>
                    <a:pt x="354718" y="723541"/>
                    <a:pt x="299136" y="723541"/>
                  </a:cubicBezTo>
                  <a:cubicBezTo>
                    <a:pt x="264502" y="723541"/>
                    <a:pt x="230008" y="719491"/>
                    <a:pt x="195374" y="711252"/>
                  </a:cubicBezTo>
                  <a:cubicBezTo>
                    <a:pt x="160740" y="703152"/>
                    <a:pt x="129598" y="689885"/>
                    <a:pt x="101807" y="671730"/>
                  </a:cubicBezTo>
                  <a:cubicBezTo>
                    <a:pt x="74016" y="653575"/>
                    <a:pt x="51532" y="629694"/>
                    <a:pt x="34215" y="600088"/>
                  </a:cubicBezTo>
                  <a:cubicBezTo>
                    <a:pt x="16898" y="570482"/>
                    <a:pt x="8239" y="534312"/>
                    <a:pt x="8239" y="491578"/>
                  </a:cubicBezTo>
                  <a:cubicBezTo>
                    <a:pt x="8239" y="458759"/>
                    <a:pt x="14524" y="430549"/>
                    <a:pt x="27372" y="406948"/>
                  </a:cubicBezTo>
                  <a:cubicBezTo>
                    <a:pt x="40080" y="383207"/>
                    <a:pt x="56978" y="363237"/>
                    <a:pt x="77926" y="346898"/>
                  </a:cubicBezTo>
                  <a:cubicBezTo>
                    <a:pt x="98874" y="330558"/>
                    <a:pt x="122336" y="317431"/>
                    <a:pt x="148172" y="307376"/>
                  </a:cubicBezTo>
                  <a:cubicBezTo>
                    <a:pt x="174147" y="297460"/>
                    <a:pt x="199843" y="289640"/>
                    <a:pt x="225260" y="284193"/>
                  </a:cubicBezTo>
                  <a:cubicBezTo>
                    <a:pt x="268971" y="274278"/>
                    <a:pt x="300533" y="265061"/>
                    <a:pt x="320084" y="256961"/>
                  </a:cubicBezTo>
                  <a:cubicBezTo>
                    <a:pt x="339636" y="248722"/>
                    <a:pt x="349411" y="235175"/>
                    <a:pt x="349411" y="216043"/>
                  </a:cubicBezTo>
                  <a:cubicBezTo>
                    <a:pt x="349411" y="196910"/>
                    <a:pt x="340613" y="181968"/>
                    <a:pt x="322738" y="173728"/>
                  </a:cubicBezTo>
                  <a:cubicBezTo>
                    <a:pt x="305002" y="165489"/>
                    <a:pt x="285729" y="161439"/>
                    <a:pt x="264781" y="161439"/>
                  </a:cubicBezTo>
                  <a:cubicBezTo>
                    <a:pt x="237410" y="161439"/>
                    <a:pt x="211574" y="167304"/>
                    <a:pt x="186995" y="179174"/>
                  </a:cubicBezTo>
                  <a:cubicBezTo>
                    <a:pt x="162416" y="191045"/>
                    <a:pt x="141049" y="205569"/>
                    <a:pt x="122894" y="222886"/>
                  </a:cubicBezTo>
                  <a:lnTo>
                    <a:pt x="0" y="95941"/>
                  </a:lnTo>
                  <a:close/>
                </a:path>
              </a:pathLst>
            </a:custGeom>
            <a:solidFill>
              <a:srgbClr val="ED1C29"/>
            </a:solidFill>
            <a:ln w="0"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BDE85BE1-9739-DB34-C1F7-DB4125AC26D2}"/>
                </a:ext>
              </a:extLst>
            </p:cNvPr>
            <p:cNvSpPr/>
            <p:nvPr/>
          </p:nvSpPr>
          <p:spPr>
            <a:xfrm>
              <a:off x="9728290" y="1463803"/>
              <a:ext cx="2098726" cy="2483734"/>
            </a:xfrm>
            <a:custGeom>
              <a:avLst/>
              <a:gdLst>
                <a:gd name="connsiteX0" fmla="*/ 1618855 w 2098726"/>
                <a:gd name="connsiteY0" fmla="*/ 2185566 h 2483734"/>
                <a:gd name="connsiteX1" fmla="*/ 1345415 w 2098726"/>
                <a:gd name="connsiteY1" fmla="*/ 2457190 h 2483734"/>
                <a:gd name="connsiteX2" fmla="*/ 971564 w 2098726"/>
                <a:gd name="connsiteY2" fmla="*/ 2363344 h 2483734"/>
                <a:gd name="connsiteX3" fmla="*/ 751332 w 2098726"/>
                <a:gd name="connsiteY3" fmla="*/ 1981394 h 2483734"/>
                <a:gd name="connsiteX4" fmla="*/ 777866 w 2098726"/>
                <a:gd name="connsiteY4" fmla="*/ 1257294 h 2483734"/>
                <a:gd name="connsiteX5" fmla="*/ 1421107 w 2098726"/>
                <a:gd name="connsiteY5" fmla="*/ 632627 h 2483734"/>
                <a:gd name="connsiteX6" fmla="*/ 1926510 w 2098726"/>
                <a:gd name="connsiteY6" fmla="*/ 0 h 2483734"/>
                <a:gd name="connsiteX7" fmla="*/ 1986141 w 2098726"/>
                <a:gd name="connsiteY7" fmla="*/ 95522 h 2483734"/>
                <a:gd name="connsiteX8" fmla="*/ 1972037 w 2098726"/>
                <a:gd name="connsiteY8" fmla="*/ 646313 h 2483734"/>
                <a:gd name="connsiteX9" fmla="*/ 1459651 w 2098726"/>
                <a:gd name="connsiteY9" fmla="*/ 848810 h 2483734"/>
                <a:gd name="connsiteX10" fmla="*/ 1470264 w 2098726"/>
                <a:gd name="connsiteY10" fmla="*/ 854815 h 2483734"/>
                <a:gd name="connsiteX11" fmla="*/ 1891317 w 2098726"/>
                <a:gd name="connsiteY11" fmla="*/ 850765 h 2483734"/>
                <a:gd name="connsiteX12" fmla="*/ 2082921 w 2098726"/>
                <a:gd name="connsiteY12" fmla="*/ 611400 h 2483734"/>
                <a:gd name="connsiteX13" fmla="*/ 2089624 w 2098726"/>
                <a:gd name="connsiteY13" fmla="*/ 643241 h 2483734"/>
                <a:gd name="connsiteX14" fmla="*/ 1852075 w 2098726"/>
                <a:gd name="connsiteY14" fmla="*/ 1121831 h 2483734"/>
                <a:gd name="connsiteX15" fmla="*/ 1303798 w 2098726"/>
                <a:gd name="connsiteY15" fmla="*/ 1003405 h 2483734"/>
                <a:gd name="connsiteX16" fmla="*/ 1614107 w 2098726"/>
                <a:gd name="connsiteY16" fmla="*/ 1299190 h 2483734"/>
                <a:gd name="connsiteX17" fmla="*/ 2037813 w 2098726"/>
                <a:gd name="connsiteY17" fmla="*/ 1147946 h 2483734"/>
                <a:gd name="connsiteX18" fmla="*/ 2037813 w 2098726"/>
                <a:gd name="connsiteY18" fmla="*/ 1193752 h 2483734"/>
                <a:gd name="connsiteX19" fmla="*/ 1807107 w 2098726"/>
                <a:gd name="connsiteY19" fmla="*/ 1589667 h 2483734"/>
                <a:gd name="connsiteX20" fmla="*/ 1375440 w 2098726"/>
                <a:gd name="connsiteY20" fmla="*/ 1543303 h 2483734"/>
                <a:gd name="connsiteX21" fmla="*/ 1142639 w 2098726"/>
                <a:gd name="connsiteY21" fmla="*/ 1199757 h 2483734"/>
                <a:gd name="connsiteX22" fmla="*/ 1140684 w 2098726"/>
                <a:gd name="connsiteY22" fmla="*/ 1241513 h 2483734"/>
                <a:gd name="connsiteX23" fmla="*/ 1387310 w 2098726"/>
                <a:gd name="connsiteY23" fmla="*/ 1696362 h 2483734"/>
                <a:gd name="connsiteX24" fmla="*/ 1916455 w 2098726"/>
                <a:gd name="connsiteY24" fmla="*/ 1777919 h 2483734"/>
                <a:gd name="connsiteX25" fmla="*/ 1896624 w 2098726"/>
                <a:gd name="connsiteY25" fmla="*/ 1809760 h 2483734"/>
                <a:gd name="connsiteX26" fmla="*/ 1323629 w 2098726"/>
                <a:gd name="connsiteY26" fmla="*/ 2008626 h 2483734"/>
                <a:gd name="connsiteX27" fmla="*/ 958856 w 2098726"/>
                <a:gd name="connsiteY27" fmla="*/ 1499312 h 2483734"/>
                <a:gd name="connsiteX28" fmla="*/ 1064294 w 2098726"/>
                <a:gd name="connsiteY28" fmla="*/ 1989354 h 2483734"/>
                <a:gd name="connsiteX29" fmla="*/ 1618715 w 2098726"/>
                <a:gd name="connsiteY29" fmla="*/ 2185705 h 2483734"/>
                <a:gd name="connsiteX30" fmla="*/ 969470 w 2098726"/>
                <a:gd name="connsiteY30" fmla="*/ 2480512 h 2483734"/>
                <a:gd name="connsiteX31" fmla="*/ 659021 w 2098726"/>
                <a:gd name="connsiteY31" fmla="*/ 1595114 h 2483734"/>
                <a:gd name="connsiteX32" fmla="*/ 0 w 2098726"/>
                <a:gd name="connsiteY32" fmla="*/ 2480512 h 2483734"/>
                <a:gd name="connsiteX33" fmla="*/ 612796 w 2098726"/>
                <a:gd name="connsiteY33" fmla="*/ 2162383 h 2483734"/>
                <a:gd name="connsiteX34" fmla="*/ 969470 w 2098726"/>
                <a:gd name="connsiteY34" fmla="*/ 2480512 h 248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8726" h="2483734">
                  <a:moveTo>
                    <a:pt x="1618855" y="2185566"/>
                  </a:moveTo>
                  <a:cubicBezTo>
                    <a:pt x="1581707" y="2317398"/>
                    <a:pt x="1477526" y="2420881"/>
                    <a:pt x="1345415" y="2457190"/>
                  </a:cubicBezTo>
                  <a:cubicBezTo>
                    <a:pt x="1213303" y="2493500"/>
                    <a:pt x="1070858" y="2457749"/>
                    <a:pt x="971564" y="2363344"/>
                  </a:cubicBezTo>
                  <a:cubicBezTo>
                    <a:pt x="862914" y="2260140"/>
                    <a:pt x="786245" y="2127191"/>
                    <a:pt x="751332" y="1981394"/>
                  </a:cubicBezTo>
                  <a:cubicBezTo>
                    <a:pt x="694074" y="1742448"/>
                    <a:pt x="703291" y="1491352"/>
                    <a:pt x="777866" y="1257294"/>
                  </a:cubicBezTo>
                  <a:cubicBezTo>
                    <a:pt x="873947" y="955365"/>
                    <a:pt x="1116524" y="719910"/>
                    <a:pt x="1421107" y="632627"/>
                  </a:cubicBezTo>
                  <a:cubicBezTo>
                    <a:pt x="1706417" y="550930"/>
                    <a:pt x="1909751" y="296204"/>
                    <a:pt x="1926510" y="0"/>
                  </a:cubicBezTo>
                  <a:lnTo>
                    <a:pt x="1986141" y="95522"/>
                  </a:lnTo>
                  <a:cubicBezTo>
                    <a:pt x="2091998" y="264921"/>
                    <a:pt x="2086412" y="482500"/>
                    <a:pt x="1972037" y="646313"/>
                  </a:cubicBezTo>
                  <a:cubicBezTo>
                    <a:pt x="1857521" y="810126"/>
                    <a:pt x="1655165" y="890007"/>
                    <a:pt x="1459651" y="848810"/>
                  </a:cubicBezTo>
                  <a:lnTo>
                    <a:pt x="1470264" y="854815"/>
                  </a:lnTo>
                  <a:cubicBezTo>
                    <a:pt x="1600979" y="928272"/>
                    <a:pt x="1761999" y="926875"/>
                    <a:pt x="1891317" y="850765"/>
                  </a:cubicBezTo>
                  <a:cubicBezTo>
                    <a:pt x="1982231" y="797417"/>
                    <a:pt x="2050801" y="711810"/>
                    <a:pt x="2082921" y="611400"/>
                  </a:cubicBezTo>
                  <a:lnTo>
                    <a:pt x="2089624" y="643241"/>
                  </a:lnTo>
                  <a:cubicBezTo>
                    <a:pt x="2130263" y="838056"/>
                    <a:pt x="2031947" y="1036363"/>
                    <a:pt x="1852075" y="1121831"/>
                  </a:cubicBezTo>
                  <a:cubicBezTo>
                    <a:pt x="1672342" y="1207298"/>
                    <a:pt x="1395969" y="1140684"/>
                    <a:pt x="1303798" y="1003405"/>
                  </a:cubicBezTo>
                  <a:cubicBezTo>
                    <a:pt x="1303798" y="1003405"/>
                    <a:pt x="1371530" y="1244725"/>
                    <a:pt x="1614107" y="1299190"/>
                  </a:cubicBezTo>
                  <a:cubicBezTo>
                    <a:pt x="1758647" y="1331589"/>
                    <a:pt x="1960306" y="1287319"/>
                    <a:pt x="2037813" y="1147946"/>
                  </a:cubicBezTo>
                  <a:lnTo>
                    <a:pt x="2037813" y="1193752"/>
                  </a:lnTo>
                  <a:cubicBezTo>
                    <a:pt x="2031808" y="1382702"/>
                    <a:pt x="1934609" y="1537158"/>
                    <a:pt x="1807107" y="1589667"/>
                  </a:cubicBezTo>
                  <a:cubicBezTo>
                    <a:pt x="1679604" y="1642177"/>
                    <a:pt x="1490514" y="1618994"/>
                    <a:pt x="1375440" y="1543303"/>
                  </a:cubicBezTo>
                  <a:cubicBezTo>
                    <a:pt x="1228246" y="1446523"/>
                    <a:pt x="1158001" y="1324467"/>
                    <a:pt x="1142639" y="1199757"/>
                  </a:cubicBezTo>
                  <a:lnTo>
                    <a:pt x="1140684" y="1241513"/>
                  </a:lnTo>
                  <a:cubicBezTo>
                    <a:pt x="1132025" y="1422503"/>
                    <a:pt x="1236206" y="1588969"/>
                    <a:pt x="1387310" y="1696362"/>
                  </a:cubicBezTo>
                  <a:cubicBezTo>
                    <a:pt x="1535063" y="1801381"/>
                    <a:pt x="1742867" y="1830010"/>
                    <a:pt x="1916455" y="1777919"/>
                  </a:cubicBezTo>
                  <a:lnTo>
                    <a:pt x="1896624" y="1809760"/>
                  </a:lnTo>
                  <a:cubicBezTo>
                    <a:pt x="1781271" y="1994381"/>
                    <a:pt x="1530873" y="2075240"/>
                    <a:pt x="1323629" y="2008626"/>
                  </a:cubicBezTo>
                  <a:cubicBezTo>
                    <a:pt x="1116384" y="1942151"/>
                    <a:pt x="937629" y="1748732"/>
                    <a:pt x="958856" y="1499312"/>
                  </a:cubicBezTo>
                  <a:cubicBezTo>
                    <a:pt x="945868" y="1651115"/>
                    <a:pt x="966816" y="1838808"/>
                    <a:pt x="1064294" y="1989354"/>
                  </a:cubicBezTo>
                  <a:cubicBezTo>
                    <a:pt x="1185093" y="2175930"/>
                    <a:pt x="1411051" y="2264749"/>
                    <a:pt x="1618715" y="2185705"/>
                  </a:cubicBezTo>
                  <a:moveTo>
                    <a:pt x="969470" y="2480512"/>
                  </a:moveTo>
                  <a:cubicBezTo>
                    <a:pt x="720887" y="2259163"/>
                    <a:pt x="603021" y="1923158"/>
                    <a:pt x="659021" y="1595114"/>
                  </a:cubicBezTo>
                  <a:cubicBezTo>
                    <a:pt x="593664" y="1978181"/>
                    <a:pt x="455408" y="2341418"/>
                    <a:pt x="0" y="2480512"/>
                  </a:cubicBezTo>
                  <a:cubicBezTo>
                    <a:pt x="350808" y="2498528"/>
                    <a:pt x="557075" y="2447415"/>
                    <a:pt x="612796" y="2162383"/>
                  </a:cubicBezTo>
                  <a:cubicBezTo>
                    <a:pt x="608746" y="2366556"/>
                    <a:pt x="736110" y="2501879"/>
                    <a:pt x="969470" y="2480512"/>
                  </a:cubicBezTo>
                </a:path>
              </a:pathLst>
            </a:custGeom>
            <a:solidFill>
              <a:srgbClr val="E2E3E4"/>
            </a:solidFill>
            <a:ln w="0"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F08C4434-C33E-3058-E8CC-D85C793CDD2E}"/>
                </a:ext>
              </a:extLst>
            </p:cNvPr>
            <p:cNvSpPr/>
            <p:nvPr/>
          </p:nvSpPr>
          <p:spPr>
            <a:xfrm>
              <a:off x="6111144"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2"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553C99BD-BDDB-F7D4-A71A-288488E45164}"/>
                </a:ext>
              </a:extLst>
            </p:cNvPr>
            <p:cNvSpPr/>
            <p:nvPr/>
          </p:nvSpPr>
          <p:spPr>
            <a:xfrm>
              <a:off x="6275096"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1"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2BFCA9CA-2708-A51D-B4E7-2330925D023B}"/>
                </a:ext>
              </a:extLst>
            </p:cNvPr>
            <p:cNvSpPr/>
            <p:nvPr/>
          </p:nvSpPr>
          <p:spPr>
            <a:xfrm>
              <a:off x="6511668" y="4217196"/>
              <a:ext cx="149568" cy="168979"/>
            </a:xfrm>
            <a:custGeom>
              <a:avLst/>
              <a:gdLst>
                <a:gd name="connsiteX0" fmla="*/ 107672 w 149568"/>
                <a:gd name="connsiteY0" fmla="*/ 168980 h 168979"/>
                <a:gd name="connsiteX1" fmla="*/ 75133 w 149568"/>
                <a:gd name="connsiteY1" fmla="*/ 121917 h 168979"/>
                <a:gd name="connsiteX2" fmla="*/ 39103 w 149568"/>
                <a:gd name="connsiteY2" fmla="*/ 121917 h 168979"/>
                <a:gd name="connsiteX3" fmla="*/ 39103 w 149568"/>
                <a:gd name="connsiteY3" fmla="*/ 168980 h 168979"/>
                <a:gd name="connsiteX4" fmla="*/ 0 w 149568"/>
                <a:gd name="connsiteY4" fmla="*/ 168980 h 168979"/>
                <a:gd name="connsiteX5" fmla="*/ 0 w 149568"/>
                <a:gd name="connsiteY5" fmla="*/ 0 h 168979"/>
                <a:gd name="connsiteX6" fmla="*/ 73178 w 149568"/>
                <a:gd name="connsiteY6" fmla="*/ 0 h 168979"/>
                <a:gd name="connsiteX7" fmla="*/ 146496 w 149568"/>
                <a:gd name="connsiteY7" fmla="*/ 61308 h 168979"/>
                <a:gd name="connsiteX8" fmla="*/ 111722 w 149568"/>
                <a:gd name="connsiteY8" fmla="*/ 114655 h 168979"/>
                <a:gd name="connsiteX9" fmla="*/ 149568 w 149568"/>
                <a:gd name="connsiteY9" fmla="*/ 168980 h 168979"/>
                <a:gd name="connsiteX10" fmla="*/ 107533 w 149568"/>
                <a:gd name="connsiteY10" fmla="*/ 168980 h 168979"/>
                <a:gd name="connsiteX11" fmla="*/ 70944 w 149568"/>
                <a:gd name="connsiteY11" fmla="*/ 31980 h 168979"/>
                <a:gd name="connsiteX12" fmla="*/ 39103 w 149568"/>
                <a:gd name="connsiteY12" fmla="*/ 31980 h 168979"/>
                <a:gd name="connsiteX13" fmla="*/ 39103 w 149568"/>
                <a:gd name="connsiteY13" fmla="*/ 90914 h 168979"/>
                <a:gd name="connsiteX14" fmla="*/ 70944 w 149568"/>
                <a:gd name="connsiteY14" fmla="*/ 90914 h 168979"/>
                <a:gd name="connsiteX15" fmla="*/ 106834 w 149568"/>
                <a:gd name="connsiteY15" fmla="*/ 61447 h 168979"/>
                <a:gd name="connsiteX16" fmla="*/ 70944 w 149568"/>
                <a:gd name="connsiteY16" fmla="*/ 31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568" h="168979">
                  <a:moveTo>
                    <a:pt x="107672" y="168980"/>
                  </a:moveTo>
                  <a:lnTo>
                    <a:pt x="75133" y="121917"/>
                  </a:lnTo>
                  <a:lnTo>
                    <a:pt x="39103" y="121917"/>
                  </a:lnTo>
                  <a:lnTo>
                    <a:pt x="39103" y="168980"/>
                  </a:lnTo>
                  <a:lnTo>
                    <a:pt x="0" y="168980"/>
                  </a:lnTo>
                  <a:lnTo>
                    <a:pt x="0" y="0"/>
                  </a:lnTo>
                  <a:lnTo>
                    <a:pt x="73178" y="0"/>
                  </a:lnTo>
                  <a:cubicBezTo>
                    <a:pt x="118286" y="0"/>
                    <a:pt x="146496" y="23462"/>
                    <a:pt x="146496" y="61308"/>
                  </a:cubicBezTo>
                  <a:cubicBezTo>
                    <a:pt x="146496" y="86585"/>
                    <a:pt x="133648" y="105159"/>
                    <a:pt x="111722" y="114655"/>
                  </a:cubicBezTo>
                  <a:lnTo>
                    <a:pt x="149568" y="168980"/>
                  </a:lnTo>
                  <a:lnTo>
                    <a:pt x="107533" y="168980"/>
                  </a:lnTo>
                  <a:close/>
                  <a:moveTo>
                    <a:pt x="70944" y="31980"/>
                  </a:moveTo>
                  <a:lnTo>
                    <a:pt x="39103" y="31980"/>
                  </a:lnTo>
                  <a:lnTo>
                    <a:pt x="39103" y="90914"/>
                  </a:lnTo>
                  <a:lnTo>
                    <a:pt x="70944" y="90914"/>
                  </a:lnTo>
                  <a:cubicBezTo>
                    <a:pt x="94824" y="90914"/>
                    <a:pt x="106834" y="79881"/>
                    <a:pt x="106834" y="61447"/>
                  </a:cubicBezTo>
                  <a:cubicBezTo>
                    <a:pt x="106834" y="43013"/>
                    <a:pt x="94824" y="31980"/>
                    <a:pt x="70944" y="31980"/>
                  </a:cubicBezTo>
                  <a:close/>
                </a:path>
              </a:pathLst>
            </a:custGeom>
            <a:solidFill>
              <a:srgbClr val="58595B"/>
            </a:solidFill>
            <a:ln w="0"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EAC9CF36-E331-159A-7DAC-FBA78E0EA6A1}"/>
                </a:ext>
              </a:extLst>
            </p:cNvPr>
            <p:cNvSpPr/>
            <p:nvPr/>
          </p:nvSpPr>
          <p:spPr>
            <a:xfrm>
              <a:off x="6689027" y="4217196"/>
              <a:ext cx="130854" cy="168979"/>
            </a:xfrm>
            <a:custGeom>
              <a:avLst/>
              <a:gdLst>
                <a:gd name="connsiteX0" fmla="*/ 130855 w 130854"/>
                <a:gd name="connsiteY0" fmla="*/ 137558 h 168979"/>
                <a:gd name="connsiteX1" fmla="*/ 130855 w 130854"/>
                <a:gd name="connsiteY1" fmla="*/ 168980 h 168979"/>
                <a:gd name="connsiteX2" fmla="*/ 0 w 130854"/>
                <a:gd name="connsiteY2" fmla="*/ 168980 h 168979"/>
                <a:gd name="connsiteX3" fmla="*/ 0 w 130854"/>
                <a:gd name="connsiteY3" fmla="*/ 0 h 168979"/>
                <a:gd name="connsiteX4" fmla="*/ 127643 w 130854"/>
                <a:gd name="connsiteY4" fmla="*/ 0 h 168979"/>
                <a:gd name="connsiteX5" fmla="*/ 127643 w 130854"/>
                <a:gd name="connsiteY5" fmla="*/ 31422 h 168979"/>
                <a:gd name="connsiteX6" fmla="*/ 38823 w 130854"/>
                <a:gd name="connsiteY6" fmla="*/ 31422 h 168979"/>
                <a:gd name="connsiteX7" fmla="*/ 38823 w 130854"/>
                <a:gd name="connsiteY7" fmla="*/ 68150 h 168979"/>
                <a:gd name="connsiteX8" fmla="*/ 117308 w 130854"/>
                <a:gd name="connsiteY8" fmla="*/ 68150 h 168979"/>
                <a:gd name="connsiteX9" fmla="*/ 117308 w 130854"/>
                <a:gd name="connsiteY9" fmla="*/ 98595 h 168979"/>
                <a:gd name="connsiteX10" fmla="*/ 38823 w 130854"/>
                <a:gd name="connsiteY10" fmla="*/ 98595 h 168979"/>
                <a:gd name="connsiteX11" fmla="*/ 38823 w 130854"/>
                <a:gd name="connsiteY11" fmla="*/ 137698 h 168979"/>
                <a:gd name="connsiteX12" fmla="*/ 130715 w 130854"/>
                <a:gd name="connsiteY12" fmla="*/ 1376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54" h="168979">
                  <a:moveTo>
                    <a:pt x="130855" y="137558"/>
                  </a:moveTo>
                  <a:lnTo>
                    <a:pt x="130855" y="168980"/>
                  </a:lnTo>
                  <a:lnTo>
                    <a:pt x="0" y="168980"/>
                  </a:lnTo>
                  <a:lnTo>
                    <a:pt x="0" y="0"/>
                  </a:lnTo>
                  <a:lnTo>
                    <a:pt x="127643" y="0"/>
                  </a:lnTo>
                  <a:lnTo>
                    <a:pt x="127643" y="31422"/>
                  </a:lnTo>
                  <a:lnTo>
                    <a:pt x="38823" y="31422"/>
                  </a:lnTo>
                  <a:lnTo>
                    <a:pt x="38823" y="68150"/>
                  </a:lnTo>
                  <a:lnTo>
                    <a:pt x="117308" y="68150"/>
                  </a:lnTo>
                  <a:lnTo>
                    <a:pt x="117308" y="98595"/>
                  </a:lnTo>
                  <a:lnTo>
                    <a:pt x="38823" y="98595"/>
                  </a:lnTo>
                  <a:lnTo>
                    <a:pt x="38823" y="137698"/>
                  </a:lnTo>
                  <a:lnTo>
                    <a:pt x="130715" y="137698"/>
                  </a:lnTo>
                  <a:close/>
                </a:path>
              </a:pathLst>
            </a:custGeom>
            <a:solidFill>
              <a:srgbClr val="58595B"/>
            </a:solidFill>
            <a:ln w="0"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9F7472D3-B266-DA4C-99C7-AF7ED7E53E9D}"/>
                </a:ext>
              </a:extLst>
            </p:cNvPr>
            <p:cNvSpPr/>
            <p:nvPr/>
          </p:nvSpPr>
          <p:spPr>
            <a:xfrm>
              <a:off x="6840131" y="4214264"/>
              <a:ext cx="163533" cy="174845"/>
            </a:xfrm>
            <a:custGeom>
              <a:avLst/>
              <a:gdLst>
                <a:gd name="connsiteX0" fmla="*/ 124710 w 163533"/>
                <a:gd name="connsiteY0" fmla="*/ 84769 h 174845"/>
                <a:gd name="connsiteX1" fmla="*/ 160461 w 163533"/>
                <a:gd name="connsiteY1" fmla="*/ 84769 h 174845"/>
                <a:gd name="connsiteX2" fmla="*/ 160461 w 163533"/>
                <a:gd name="connsiteY2" fmla="*/ 153339 h 174845"/>
                <a:gd name="connsiteX3" fmla="*/ 92171 w 163533"/>
                <a:gd name="connsiteY3" fmla="*/ 174845 h 174845"/>
                <a:gd name="connsiteX4" fmla="*/ 0 w 163533"/>
                <a:gd name="connsiteY4" fmla="*/ 87423 h 174845"/>
                <a:gd name="connsiteX5" fmla="*/ 92869 w 163533"/>
                <a:gd name="connsiteY5" fmla="*/ 0 h 174845"/>
                <a:gd name="connsiteX6" fmla="*/ 163533 w 163533"/>
                <a:gd name="connsiteY6" fmla="*/ 29187 h 174845"/>
                <a:gd name="connsiteX7" fmla="*/ 138396 w 163533"/>
                <a:gd name="connsiteY7" fmla="*/ 52370 h 174845"/>
                <a:gd name="connsiteX8" fmla="*/ 94685 w 163533"/>
                <a:gd name="connsiteY8" fmla="*/ 33377 h 174845"/>
                <a:gd name="connsiteX9" fmla="*/ 39382 w 163533"/>
                <a:gd name="connsiteY9" fmla="*/ 87423 h 174845"/>
                <a:gd name="connsiteX10" fmla="*/ 94126 w 163533"/>
                <a:gd name="connsiteY10" fmla="*/ 141468 h 174845"/>
                <a:gd name="connsiteX11" fmla="*/ 124570 w 163533"/>
                <a:gd name="connsiteY11" fmla="*/ 134206 h 174845"/>
                <a:gd name="connsiteX12" fmla="*/ 124570 w 163533"/>
                <a:gd name="connsiteY12" fmla="*/ 84769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533" h="174845">
                  <a:moveTo>
                    <a:pt x="124710" y="84769"/>
                  </a:moveTo>
                  <a:lnTo>
                    <a:pt x="160461" y="84769"/>
                  </a:lnTo>
                  <a:lnTo>
                    <a:pt x="160461" y="153339"/>
                  </a:lnTo>
                  <a:cubicBezTo>
                    <a:pt x="141887" y="167304"/>
                    <a:pt x="116331" y="174845"/>
                    <a:pt x="92171" y="174845"/>
                  </a:cubicBezTo>
                  <a:cubicBezTo>
                    <a:pt x="39103" y="174845"/>
                    <a:pt x="0" y="138396"/>
                    <a:pt x="0" y="87423"/>
                  </a:cubicBezTo>
                  <a:cubicBezTo>
                    <a:pt x="0" y="36449"/>
                    <a:pt x="39103" y="0"/>
                    <a:pt x="92869" y="0"/>
                  </a:cubicBezTo>
                  <a:cubicBezTo>
                    <a:pt x="122475" y="0"/>
                    <a:pt x="147194" y="10195"/>
                    <a:pt x="163533" y="29187"/>
                  </a:cubicBezTo>
                  <a:lnTo>
                    <a:pt x="138396" y="52370"/>
                  </a:lnTo>
                  <a:cubicBezTo>
                    <a:pt x="126106" y="39382"/>
                    <a:pt x="111862" y="33377"/>
                    <a:pt x="94685" y="33377"/>
                  </a:cubicBezTo>
                  <a:cubicBezTo>
                    <a:pt x="61866" y="33377"/>
                    <a:pt x="39382" y="55303"/>
                    <a:pt x="39382" y="87423"/>
                  </a:cubicBezTo>
                  <a:cubicBezTo>
                    <a:pt x="39382" y="119543"/>
                    <a:pt x="61866" y="141468"/>
                    <a:pt x="94126" y="141468"/>
                  </a:cubicBezTo>
                  <a:cubicBezTo>
                    <a:pt x="104740" y="141468"/>
                    <a:pt x="114655" y="139513"/>
                    <a:pt x="124570" y="134206"/>
                  </a:cubicBezTo>
                  <a:lnTo>
                    <a:pt x="124570" y="84769"/>
                  </a:lnTo>
                  <a:close/>
                </a:path>
              </a:pathLst>
            </a:custGeom>
            <a:solidFill>
              <a:srgbClr val="58595B"/>
            </a:solidFill>
            <a:ln w="0"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337790CA-39CC-C52A-84B4-B590C65E0D05}"/>
                </a:ext>
              </a:extLst>
            </p:cNvPr>
            <p:cNvSpPr/>
            <p:nvPr/>
          </p:nvSpPr>
          <p:spPr>
            <a:xfrm>
              <a:off x="7036762" y="4217336"/>
              <a:ext cx="39102" cy="168979"/>
            </a:xfrm>
            <a:custGeom>
              <a:avLst/>
              <a:gdLst>
                <a:gd name="connsiteX0" fmla="*/ 0 w 39102"/>
                <a:gd name="connsiteY0" fmla="*/ 0 h 168979"/>
                <a:gd name="connsiteX1" fmla="*/ 39103 w 39102"/>
                <a:gd name="connsiteY1" fmla="*/ 0 h 168979"/>
                <a:gd name="connsiteX2" fmla="*/ 39103 w 39102"/>
                <a:gd name="connsiteY2" fmla="*/ 168980 h 168979"/>
                <a:gd name="connsiteX3" fmla="*/ 0 w 39102"/>
                <a:gd name="connsiteY3" fmla="*/ 168980 h 168979"/>
                <a:gd name="connsiteX4" fmla="*/ 0 w 39102"/>
                <a:gd name="connsiteY4" fmla="*/ 0 h 16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2" h="168979">
                  <a:moveTo>
                    <a:pt x="0" y="0"/>
                  </a:moveTo>
                  <a:lnTo>
                    <a:pt x="39103" y="0"/>
                  </a:lnTo>
                  <a:lnTo>
                    <a:pt x="39103" y="168980"/>
                  </a:lnTo>
                  <a:lnTo>
                    <a:pt x="0" y="168980"/>
                  </a:lnTo>
                  <a:lnTo>
                    <a:pt x="0" y="0"/>
                  </a:lnTo>
                  <a:close/>
                </a:path>
              </a:pathLst>
            </a:custGeom>
            <a:solidFill>
              <a:srgbClr val="58595B"/>
            </a:solidFill>
            <a:ln w="0"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9E0F4AAE-5634-8015-720D-4C16EF0D9962}"/>
                </a:ext>
              </a:extLst>
            </p:cNvPr>
            <p:cNvSpPr/>
            <p:nvPr/>
          </p:nvSpPr>
          <p:spPr>
            <a:xfrm>
              <a:off x="7105332" y="4214264"/>
              <a:ext cx="184900" cy="174845"/>
            </a:xfrm>
            <a:custGeom>
              <a:avLst/>
              <a:gdLst>
                <a:gd name="connsiteX0" fmla="*/ 0 w 184900"/>
                <a:gd name="connsiteY0" fmla="*/ 87423 h 174845"/>
                <a:gd name="connsiteX1" fmla="*/ 92450 w 184900"/>
                <a:gd name="connsiteY1" fmla="*/ 0 h 174845"/>
                <a:gd name="connsiteX2" fmla="*/ 184900 w 184900"/>
                <a:gd name="connsiteY2" fmla="*/ 87423 h 174845"/>
                <a:gd name="connsiteX3" fmla="*/ 92450 w 184900"/>
                <a:gd name="connsiteY3" fmla="*/ 174845 h 174845"/>
                <a:gd name="connsiteX4" fmla="*/ 0 w 184900"/>
                <a:gd name="connsiteY4" fmla="*/ 87423 h 174845"/>
                <a:gd name="connsiteX5" fmla="*/ 145239 w 184900"/>
                <a:gd name="connsiteY5" fmla="*/ 87423 h 174845"/>
                <a:gd name="connsiteX6" fmla="*/ 92450 w 184900"/>
                <a:gd name="connsiteY6" fmla="*/ 33377 h 174845"/>
                <a:gd name="connsiteX7" fmla="*/ 39661 w 184900"/>
                <a:gd name="connsiteY7" fmla="*/ 87423 h 174845"/>
                <a:gd name="connsiteX8" fmla="*/ 92450 w 184900"/>
                <a:gd name="connsiteY8" fmla="*/ 141468 h 174845"/>
                <a:gd name="connsiteX9" fmla="*/ 145239 w 18490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00" h="174845">
                  <a:moveTo>
                    <a:pt x="0" y="87423"/>
                  </a:moveTo>
                  <a:cubicBezTo>
                    <a:pt x="0" y="37287"/>
                    <a:pt x="39103" y="0"/>
                    <a:pt x="92450" y="0"/>
                  </a:cubicBezTo>
                  <a:cubicBezTo>
                    <a:pt x="145798" y="0"/>
                    <a:pt x="184900" y="36868"/>
                    <a:pt x="184900" y="87423"/>
                  </a:cubicBezTo>
                  <a:cubicBezTo>
                    <a:pt x="184900" y="137977"/>
                    <a:pt x="145518" y="174845"/>
                    <a:pt x="92450" y="174845"/>
                  </a:cubicBezTo>
                  <a:cubicBezTo>
                    <a:pt x="39382" y="174845"/>
                    <a:pt x="0" y="137698"/>
                    <a:pt x="0" y="87423"/>
                  </a:cubicBezTo>
                  <a:close/>
                  <a:moveTo>
                    <a:pt x="145239" y="87423"/>
                  </a:moveTo>
                  <a:cubicBezTo>
                    <a:pt x="145239" y="55303"/>
                    <a:pt x="122615" y="33377"/>
                    <a:pt x="92450" y="33377"/>
                  </a:cubicBezTo>
                  <a:cubicBezTo>
                    <a:pt x="62285" y="33377"/>
                    <a:pt x="39661" y="55303"/>
                    <a:pt x="39661" y="87423"/>
                  </a:cubicBezTo>
                  <a:cubicBezTo>
                    <a:pt x="39661" y="119543"/>
                    <a:pt x="62285" y="141468"/>
                    <a:pt x="92450" y="141468"/>
                  </a:cubicBezTo>
                  <a:cubicBezTo>
                    <a:pt x="122615" y="141468"/>
                    <a:pt x="145239" y="119543"/>
                    <a:pt x="145239" y="87423"/>
                  </a:cubicBezTo>
                  <a:close/>
                </a:path>
              </a:pathLst>
            </a:custGeom>
            <a:solidFill>
              <a:srgbClr val="58595B"/>
            </a:solidFill>
            <a:ln w="0"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357292DA-0625-255C-22EC-B5689656B68C}"/>
                </a:ext>
              </a:extLst>
            </p:cNvPr>
            <p:cNvSpPr/>
            <p:nvPr/>
          </p:nvSpPr>
          <p:spPr>
            <a:xfrm>
              <a:off x="7319699" y="4217336"/>
              <a:ext cx="155014" cy="168979"/>
            </a:xfrm>
            <a:custGeom>
              <a:avLst/>
              <a:gdLst>
                <a:gd name="connsiteX0" fmla="*/ 154875 w 155014"/>
                <a:gd name="connsiteY0" fmla="*/ 0 h 168979"/>
                <a:gd name="connsiteX1" fmla="*/ 154875 w 155014"/>
                <a:gd name="connsiteY1" fmla="*/ 168980 h 168979"/>
                <a:gd name="connsiteX2" fmla="*/ 122755 w 155014"/>
                <a:gd name="connsiteY2" fmla="*/ 168980 h 168979"/>
                <a:gd name="connsiteX3" fmla="*/ 38544 w 155014"/>
                <a:gd name="connsiteY3" fmla="*/ 66475 h 168979"/>
                <a:gd name="connsiteX4" fmla="*/ 38544 w 155014"/>
                <a:gd name="connsiteY4" fmla="*/ 168980 h 168979"/>
                <a:gd name="connsiteX5" fmla="*/ 0 w 155014"/>
                <a:gd name="connsiteY5" fmla="*/ 168980 h 168979"/>
                <a:gd name="connsiteX6" fmla="*/ 0 w 155014"/>
                <a:gd name="connsiteY6" fmla="*/ 0 h 168979"/>
                <a:gd name="connsiteX7" fmla="*/ 32399 w 155014"/>
                <a:gd name="connsiteY7" fmla="*/ 0 h 168979"/>
                <a:gd name="connsiteX8" fmla="*/ 116331 w 155014"/>
                <a:gd name="connsiteY8" fmla="*/ 102505 h 168979"/>
                <a:gd name="connsiteX9" fmla="*/ 116331 w 155014"/>
                <a:gd name="connsiteY9" fmla="*/ 0 h 168979"/>
                <a:gd name="connsiteX10" fmla="*/ 155015 w 155014"/>
                <a:gd name="connsiteY10"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14" h="168979">
                  <a:moveTo>
                    <a:pt x="154875" y="0"/>
                  </a:moveTo>
                  <a:lnTo>
                    <a:pt x="154875" y="168980"/>
                  </a:lnTo>
                  <a:lnTo>
                    <a:pt x="122755" y="168980"/>
                  </a:lnTo>
                  <a:lnTo>
                    <a:pt x="38544" y="66475"/>
                  </a:lnTo>
                  <a:lnTo>
                    <a:pt x="38544" y="168980"/>
                  </a:lnTo>
                  <a:lnTo>
                    <a:pt x="0" y="168980"/>
                  </a:lnTo>
                  <a:lnTo>
                    <a:pt x="0" y="0"/>
                  </a:lnTo>
                  <a:lnTo>
                    <a:pt x="32399" y="0"/>
                  </a:lnTo>
                  <a:lnTo>
                    <a:pt x="116331" y="102505"/>
                  </a:lnTo>
                  <a:lnTo>
                    <a:pt x="116331" y="0"/>
                  </a:lnTo>
                  <a:lnTo>
                    <a:pt x="155015" y="0"/>
                  </a:lnTo>
                  <a:close/>
                </a:path>
              </a:pathLst>
            </a:custGeom>
            <a:solidFill>
              <a:srgbClr val="58595B"/>
            </a:solidFill>
            <a:ln w="0"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52092D27-C7DC-54D1-474E-835C52C8C2F0}"/>
                </a:ext>
              </a:extLst>
            </p:cNvPr>
            <p:cNvSpPr/>
            <p:nvPr/>
          </p:nvSpPr>
          <p:spPr>
            <a:xfrm>
              <a:off x="7501387" y="4214264"/>
              <a:ext cx="140490" cy="174705"/>
            </a:xfrm>
            <a:custGeom>
              <a:avLst/>
              <a:gdLst>
                <a:gd name="connsiteX0" fmla="*/ 0 w 140490"/>
                <a:gd name="connsiteY0" fmla="*/ 155294 h 174705"/>
                <a:gd name="connsiteX1" fmla="*/ 13267 w 140490"/>
                <a:gd name="connsiteY1" fmla="*/ 125827 h 174705"/>
                <a:gd name="connsiteX2" fmla="*/ 68988 w 140490"/>
                <a:gd name="connsiteY2" fmla="*/ 143423 h 174705"/>
                <a:gd name="connsiteX3" fmla="*/ 101528 w 140490"/>
                <a:gd name="connsiteY3" fmla="*/ 125269 h 174705"/>
                <a:gd name="connsiteX4" fmla="*/ 3352 w 140490"/>
                <a:gd name="connsiteY4" fmla="*/ 52649 h 174705"/>
                <a:gd name="connsiteX5" fmla="*/ 74575 w 140490"/>
                <a:gd name="connsiteY5" fmla="*/ 0 h 174705"/>
                <a:gd name="connsiteX6" fmla="*/ 133229 w 140490"/>
                <a:gd name="connsiteY6" fmla="*/ 14943 h 174705"/>
                <a:gd name="connsiteX7" fmla="*/ 121219 w 140490"/>
                <a:gd name="connsiteY7" fmla="*/ 44689 h 174705"/>
                <a:gd name="connsiteX8" fmla="*/ 74435 w 140490"/>
                <a:gd name="connsiteY8" fmla="*/ 31422 h 174705"/>
                <a:gd name="connsiteX9" fmla="*/ 42315 w 140490"/>
                <a:gd name="connsiteY9" fmla="*/ 50694 h 174705"/>
                <a:gd name="connsiteX10" fmla="*/ 140491 w 140490"/>
                <a:gd name="connsiteY10" fmla="*/ 122336 h 174705"/>
                <a:gd name="connsiteX11" fmla="*/ 68849 w 140490"/>
                <a:gd name="connsiteY11" fmla="*/ 174706 h 174705"/>
                <a:gd name="connsiteX12" fmla="*/ 0 w 140490"/>
                <a:gd name="connsiteY12" fmla="*/ 155154 h 17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0" h="174705">
                  <a:moveTo>
                    <a:pt x="0" y="155294"/>
                  </a:moveTo>
                  <a:lnTo>
                    <a:pt x="13267" y="125827"/>
                  </a:lnTo>
                  <a:cubicBezTo>
                    <a:pt x="27512" y="136161"/>
                    <a:pt x="48739" y="143423"/>
                    <a:pt x="68988" y="143423"/>
                  </a:cubicBezTo>
                  <a:cubicBezTo>
                    <a:pt x="92171" y="143423"/>
                    <a:pt x="101528" y="135743"/>
                    <a:pt x="101528" y="125269"/>
                  </a:cubicBezTo>
                  <a:cubicBezTo>
                    <a:pt x="101528" y="93707"/>
                    <a:pt x="3352" y="115353"/>
                    <a:pt x="3352" y="52649"/>
                  </a:cubicBezTo>
                  <a:cubicBezTo>
                    <a:pt x="3352" y="23881"/>
                    <a:pt x="26534" y="0"/>
                    <a:pt x="74575" y="0"/>
                  </a:cubicBezTo>
                  <a:cubicBezTo>
                    <a:pt x="95802" y="0"/>
                    <a:pt x="117588" y="5028"/>
                    <a:pt x="133229" y="14943"/>
                  </a:cubicBezTo>
                  <a:lnTo>
                    <a:pt x="121219" y="44689"/>
                  </a:lnTo>
                  <a:cubicBezTo>
                    <a:pt x="105577" y="35751"/>
                    <a:pt x="89378" y="31422"/>
                    <a:pt x="74435" y="31422"/>
                  </a:cubicBezTo>
                  <a:cubicBezTo>
                    <a:pt x="51253" y="31422"/>
                    <a:pt x="42315" y="40080"/>
                    <a:pt x="42315" y="50694"/>
                  </a:cubicBezTo>
                  <a:cubicBezTo>
                    <a:pt x="42315" y="81837"/>
                    <a:pt x="140491" y="60330"/>
                    <a:pt x="140491" y="122336"/>
                  </a:cubicBezTo>
                  <a:cubicBezTo>
                    <a:pt x="140491" y="150546"/>
                    <a:pt x="117029" y="174706"/>
                    <a:pt x="68849" y="174706"/>
                  </a:cubicBezTo>
                  <a:cubicBezTo>
                    <a:pt x="42035" y="174706"/>
                    <a:pt x="15083" y="166745"/>
                    <a:pt x="0" y="155154"/>
                  </a:cubicBezTo>
                  <a:close/>
                </a:path>
              </a:pathLst>
            </a:custGeom>
            <a:solidFill>
              <a:srgbClr val="58595B"/>
            </a:solidFill>
            <a:ln w="0"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171A49B1-85A1-06C4-82CF-8C456A75D061}"/>
                </a:ext>
              </a:extLst>
            </p:cNvPr>
            <p:cNvSpPr/>
            <p:nvPr/>
          </p:nvSpPr>
          <p:spPr>
            <a:xfrm>
              <a:off x="7768682" y="4192478"/>
              <a:ext cx="15920" cy="225818"/>
            </a:xfrm>
            <a:custGeom>
              <a:avLst/>
              <a:gdLst>
                <a:gd name="connsiteX0" fmla="*/ 0 w 15920"/>
                <a:gd name="connsiteY0" fmla="*/ 0 h 225818"/>
                <a:gd name="connsiteX1" fmla="*/ 15920 w 15920"/>
                <a:gd name="connsiteY1" fmla="*/ 0 h 225818"/>
                <a:gd name="connsiteX2" fmla="*/ 15920 w 15920"/>
                <a:gd name="connsiteY2" fmla="*/ 225818 h 225818"/>
                <a:gd name="connsiteX3" fmla="*/ 0 w 15920"/>
                <a:gd name="connsiteY3" fmla="*/ 225818 h 225818"/>
                <a:gd name="connsiteX4" fmla="*/ 0 w 15920"/>
                <a:gd name="connsiteY4" fmla="*/ 0 h 22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0" h="225818">
                  <a:moveTo>
                    <a:pt x="0" y="0"/>
                  </a:moveTo>
                  <a:lnTo>
                    <a:pt x="15920" y="0"/>
                  </a:lnTo>
                  <a:lnTo>
                    <a:pt x="15920" y="225818"/>
                  </a:lnTo>
                  <a:lnTo>
                    <a:pt x="0" y="225818"/>
                  </a:lnTo>
                  <a:lnTo>
                    <a:pt x="0" y="0"/>
                  </a:lnTo>
                  <a:close/>
                </a:path>
              </a:pathLst>
            </a:custGeom>
            <a:solidFill>
              <a:srgbClr val="8A8C8E"/>
            </a:solidFill>
            <a:ln w="0"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3124CCBF-B236-57BA-FDC5-552F911AFB3A}"/>
                </a:ext>
              </a:extLst>
            </p:cNvPr>
            <p:cNvSpPr/>
            <p:nvPr/>
          </p:nvSpPr>
          <p:spPr>
            <a:xfrm>
              <a:off x="7903168" y="4217336"/>
              <a:ext cx="162415" cy="168979"/>
            </a:xfrm>
            <a:custGeom>
              <a:avLst/>
              <a:gdLst>
                <a:gd name="connsiteX0" fmla="*/ 0 w 162415"/>
                <a:gd name="connsiteY0" fmla="*/ 0 h 168979"/>
                <a:gd name="connsiteX1" fmla="*/ 71223 w 162415"/>
                <a:gd name="connsiteY1" fmla="*/ 0 h 168979"/>
                <a:gd name="connsiteX2" fmla="*/ 162416 w 162415"/>
                <a:gd name="connsiteY2" fmla="*/ 84490 h 168979"/>
                <a:gd name="connsiteX3" fmla="*/ 71223 w 162415"/>
                <a:gd name="connsiteY3" fmla="*/ 168980 h 168979"/>
                <a:gd name="connsiteX4" fmla="*/ 0 w 162415"/>
                <a:gd name="connsiteY4" fmla="*/ 168980 h 168979"/>
                <a:gd name="connsiteX5" fmla="*/ 0 w 162415"/>
                <a:gd name="connsiteY5" fmla="*/ 0 h 168979"/>
                <a:gd name="connsiteX6" fmla="*/ 69687 w 162415"/>
                <a:gd name="connsiteY6" fmla="*/ 147892 h 168979"/>
                <a:gd name="connsiteX7" fmla="*/ 138256 w 162415"/>
                <a:gd name="connsiteY7" fmla="*/ 84350 h 168979"/>
                <a:gd name="connsiteX8" fmla="*/ 69687 w 162415"/>
                <a:gd name="connsiteY8" fmla="*/ 20948 h 168979"/>
                <a:gd name="connsiteX9" fmla="*/ 24020 w 162415"/>
                <a:gd name="connsiteY9" fmla="*/ 20948 h 168979"/>
                <a:gd name="connsiteX10" fmla="*/ 24020 w 162415"/>
                <a:gd name="connsiteY10" fmla="*/ 147892 h 168979"/>
                <a:gd name="connsiteX11" fmla="*/ 69687 w 162415"/>
                <a:gd name="connsiteY11" fmla="*/ 14789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415" h="168979">
                  <a:moveTo>
                    <a:pt x="0" y="0"/>
                  </a:moveTo>
                  <a:lnTo>
                    <a:pt x="71223" y="0"/>
                  </a:lnTo>
                  <a:cubicBezTo>
                    <a:pt x="125548" y="0"/>
                    <a:pt x="162416" y="34215"/>
                    <a:pt x="162416" y="84490"/>
                  </a:cubicBezTo>
                  <a:cubicBezTo>
                    <a:pt x="162416" y="134765"/>
                    <a:pt x="125548" y="168980"/>
                    <a:pt x="71223" y="168980"/>
                  </a:cubicBezTo>
                  <a:lnTo>
                    <a:pt x="0" y="168980"/>
                  </a:lnTo>
                  <a:lnTo>
                    <a:pt x="0" y="0"/>
                  </a:lnTo>
                  <a:close/>
                  <a:moveTo>
                    <a:pt x="69687" y="147892"/>
                  </a:moveTo>
                  <a:cubicBezTo>
                    <a:pt x="111443" y="147892"/>
                    <a:pt x="138256" y="122336"/>
                    <a:pt x="138256" y="84350"/>
                  </a:cubicBezTo>
                  <a:cubicBezTo>
                    <a:pt x="138256" y="46365"/>
                    <a:pt x="111443" y="20948"/>
                    <a:pt x="69687" y="20948"/>
                  </a:cubicBezTo>
                  <a:lnTo>
                    <a:pt x="24020" y="20948"/>
                  </a:lnTo>
                  <a:lnTo>
                    <a:pt x="24020" y="147892"/>
                  </a:lnTo>
                  <a:lnTo>
                    <a:pt x="69687" y="147892"/>
                  </a:lnTo>
                  <a:close/>
                </a:path>
              </a:pathLst>
            </a:custGeom>
            <a:solidFill>
              <a:srgbClr val="8A8C8E"/>
            </a:solidFill>
            <a:ln w="0"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B15849B2-F7BC-50C4-9FC6-FBC01D9428A4}"/>
                </a:ext>
              </a:extLst>
            </p:cNvPr>
            <p:cNvSpPr/>
            <p:nvPr/>
          </p:nvSpPr>
          <p:spPr>
            <a:xfrm>
              <a:off x="8102732"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4 w 122615"/>
                <a:gd name="connsiteY4" fmla="*/ 0 h 168979"/>
                <a:gd name="connsiteX5" fmla="*/ 119264 w 122615"/>
                <a:gd name="connsiteY5" fmla="*/ 20948 h 168979"/>
                <a:gd name="connsiteX6" fmla="*/ 24160 w 122615"/>
                <a:gd name="connsiteY6" fmla="*/ 20948 h 168979"/>
                <a:gd name="connsiteX7" fmla="*/ 24160 w 122615"/>
                <a:gd name="connsiteY7" fmla="*/ 72899 h 168979"/>
                <a:gd name="connsiteX8" fmla="*/ 108790 w 122615"/>
                <a:gd name="connsiteY8" fmla="*/ 72899 h 168979"/>
                <a:gd name="connsiteX9" fmla="*/ 108790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4" y="0"/>
                  </a:lnTo>
                  <a:lnTo>
                    <a:pt x="119264" y="20948"/>
                  </a:lnTo>
                  <a:lnTo>
                    <a:pt x="24160" y="20948"/>
                  </a:lnTo>
                  <a:lnTo>
                    <a:pt x="24160" y="72899"/>
                  </a:lnTo>
                  <a:lnTo>
                    <a:pt x="108790" y="72899"/>
                  </a:lnTo>
                  <a:lnTo>
                    <a:pt x="108790"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7C11B367-6590-EF66-D26F-B85BDEE4E1C4}"/>
                </a:ext>
              </a:extLst>
            </p:cNvPr>
            <p:cNvSpPr/>
            <p:nvPr/>
          </p:nvSpPr>
          <p:spPr>
            <a:xfrm>
              <a:off x="8250345" y="4215241"/>
              <a:ext cx="153757" cy="172889"/>
            </a:xfrm>
            <a:custGeom>
              <a:avLst/>
              <a:gdLst>
                <a:gd name="connsiteX0" fmla="*/ 0 w 153757"/>
                <a:gd name="connsiteY0" fmla="*/ 86445 h 172889"/>
                <a:gd name="connsiteX1" fmla="*/ 89517 w 153757"/>
                <a:gd name="connsiteY1" fmla="*/ 0 h 172889"/>
                <a:gd name="connsiteX2" fmla="*/ 153758 w 153757"/>
                <a:gd name="connsiteY2" fmla="*/ 26255 h 172889"/>
                <a:gd name="connsiteX3" fmla="*/ 138117 w 153757"/>
                <a:gd name="connsiteY3" fmla="*/ 41477 h 172889"/>
                <a:gd name="connsiteX4" fmla="*/ 90634 w 153757"/>
                <a:gd name="connsiteY4" fmla="*/ 21506 h 172889"/>
                <a:gd name="connsiteX5" fmla="*/ 24299 w 153757"/>
                <a:gd name="connsiteY5" fmla="*/ 86445 h 172889"/>
                <a:gd name="connsiteX6" fmla="*/ 90634 w 153757"/>
                <a:gd name="connsiteY6" fmla="*/ 151384 h 172889"/>
                <a:gd name="connsiteX7" fmla="*/ 138117 w 153757"/>
                <a:gd name="connsiteY7" fmla="*/ 131134 h 172889"/>
                <a:gd name="connsiteX8" fmla="*/ 153758 w 153757"/>
                <a:gd name="connsiteY8" fmla="*/ 146356 h 172889"/>
                <a:gd name="connsiteX9" fmla="*/ 89378 w 153757"/>
                <a:gd name="connsiteY9" fmla="*/ 172890 h 172889"/>
                <a:gd name="connsiteX10" fmla="*/ 140 w 153757"/>
                <a:gd name="connsiteY10"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757" h="172889">
                  <a:moveTo>
                    <a:pt x="0" y="86445"/>
                  </a:moveTo>
                  <a:cubicBezTo>
                    <a:pt x="0" y="36449"/>
                    <a:pt x="38125" y="0"/>
                    <a:pt x="89517" y="0"/>
                  </a:cubicBezTo>
                  <a:cubicBezTo>
                    <a:pt x="115632" y="0"/>
                    <a:pt x="138256" y="8938"/>
                    <a:pt x="153758" y="26255"/>
                  </a:cubicBezTo>
                  <a:lnTo>
                    <a:pt x="138117" y="41477"/>
                  </a:lnTo>
                  <a:cubicBezTo>
                    <a:pt x="125129" y="27651"/>
                    <a:pt x="109208" y="21506"/>
                    <a:pt x="90634" y="21506"/>
                  </a:cubicBezTo>
                  <a:cubicBezTo>
                    <a:pt x="52509" y="21506"/>
                    <a:pt x="24299" y="49018"/>
                    <a:pt x="24299" y="86445"/>
                  </a:cubicBezTo>
                  <a:cubicBezTo>
                    <a:pt x="24299" y="123872"/>
                    <a:pt x="52509" y="151384"/>
                    <a:pt x="90634" y="151384"/>
                  </a:cubicBezTo>
                  <a:cubicBezTo>
                    <a:pt x="109208" y="151384"/>
                    <a:pt x="125129" y="144820"/>
                    <a:pt x="138117" y="131134"/>
                  </a:cubicBezTo>
                  <a:lnTo>
                    <a:pt x="153758" y="146356"/>
                  </a:lnTo>
                  <a:cubicBezTo>
                    <a:pt x="138256" y="163673"/>
                    <a:pt x="115632" y="172890"/>
                    <a:pt x="89378" y="172890"/>
                  </a:cubicBezTo>
                  <a:cubicBezTo>
                    <a:pt x="38265" y="172890"/>
                    <a:pt x="140" y="136441"/>
                    <a:pt x="140" y="86445"/>
                  </a:cubicBezTo>
                  <a:close/>
                </a:path>
              </a:pathLst>
            </a:custGeom>
            <a:solidFill>
              <a:srgbClr val="8A8C8E"/>
            </a:solidFill>
            <a:ln w="0"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F198D126-A5B1-09D0-99F6-15E3FFB286FF}"/>
                </a:ext>
              </a:extLst>
            </p:cNvPr>
            <p:cNvSpPr/>
            <p:nvPr/>
          </p:nvSpPr>
          <p:spPr>
            <a:xfrm>
              <a:off x="8438876"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5EBD3E37-517D-1B92-09C8-D6B62FAC4DB1}"/>
                </a:ext>
              </a:extLst>
            </p:cNvPr>
            <p:cNvSpPr/>
            <p:nvPr/>
          </p:nvSpPr>
          <p:spPr>
            <a:xfrm>
              <a:off x="8600873" y="4217196"/>
              <a:ext cx="180012" cy="168979"/>
            </a:xfrm>
            <a:custGeom>
              <a:avLst/>
              <a:gdLst>
                <a:gd name="connsiteX0" fmla="*/ 156551 w 180012"/>
                <a:gd name="connsiteY0" fmla="*/ 168980 h 168979"/>
                <a:gd name="connsiteX1" fmla="*/ 156271 w 180012"/>
                <a:gd name="connsiteY1" fmla="*/ 45946 h 168979"/>
                <a:gd name="connsiteX2" fmla="*/ 95243 w 180012"/>
                <a:gd name="connsiteY2" fmla="*/ 148451 h 168979"/>
                <a:gd name="connsiteX3" fmla="*/ 84211 w 180012"/>
                <a:gd name="connsiteY3" fmla="*/ 148451 h 168979"/>
                <a:gd name="connsiteX4" fmla="*/ 23182 w 180012"/>
                <a:gd name="connsiteY4" fmla="*/ 46644 h 168979"/>
                <a:gd name="connsiteX5" fmla="*/ 23182 w 180012"/>
                <a:gd name="connsiteY5" fmla="*/ 168980 h 168979"/>
                <a:gd name="connsiteX6" fmla="*/ 0 w 180012"/>
                <a:gd name="connsiteY6" fmla="*/ 168980 h 168979"/>
                <a:gd name="connsiteX7" fmla="*/ 0 w 180012"/>
                <a:gd name="connsiteY7" fmla="*/ 0 h 168979"/>
                <a:gd name="connsiteX8" fmla="*/ 19831 w 180012"/>
                <a:gd name="connsiteY8" fmla="*/ 0 h 168979"/>
                <a:gd name="connsiteX9" fmla="*/ 90355 w 180012"/>
                <a:gd name="connsiteY9" fmla="*/ 118705 h 168979"/>
                <a:gd name="connsiteX10" fmla="*/ 159903 w 180012"/>
                <a:gd name="connsiteY10" fmla="*/ 0 h 168979"/>
                <a:gd name="connsiteX11" fmla="*/ 179733 w 180012"/>
                <a:gd name="connsiteY11" fmla="*/ 0 h 168979"/>
                <a:gd name="connsiteX12" fmla="*/ 180012 w 180012"/>
                <a:gd name="connsiteY12" fmla="*/ 168980 h 168979"/>
                <a:gd name="connsiteX13" fmla="*/ 156830 w 180012"/>
                <a:gd name="connsiteY13" fmla="*/ 168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12" h="168979">
                  <a:moveTo>
                    <a:pt x="156551" y="168980"/>
                  </a:moveTo>
                  <a:lnTo>
                    <a:pt x="156271" y="45946"/>
                  </a:lnTo>
                  <a:lnTo>
                    <a:pt x="95243" y="148451"/>
                  </a:lnTo>
                  <a:lnTo>
                    <a:pt x="84211" y="148451"/>
                  </a:lnTo>
                  <a:lnTo>
                    <a:pt x="23182" y="46644"/>
                  </a:lnTo>
                  <a:lnTo>
                    <a:pt x="23182" y="168980"/>
                  </a:lnTo>
                  <a:lnTo>
                    <a:pt x="0" y="168980"/>
                  </a:lnTo>
                  <a:lnTo>
                    <a:pt x="0" y="0"/>
                  </a:lnTo>
                  <a:lnTo>
                    <a:pt x="19831" y="0"/>
                  </a:lnTo>
                  <a:lnTo>
                    <a:pt x="90355" y="118705"/>
                  </a:lnTo>
                  <a:lnTo>
                    <a:pt x="159903" y="0"/>
                  </a:lnTo>
                  <a:lnTo>
                    <a:pt x="179733" y="0"/>
                  </a:lnTo>
                  <a:lnTo>
                    <a:pt x="180012" y="168980"/>
                  </a:lnTo>
                  <a:lnTo>
                    <a:pt x="156830" y="168980"/>
                  </a:lnTo>
                  <a:close/>
                </a:path>
              </a:pathLst>
            </a:custGeom>
            <a:solidFill>
              <a:srgbClr val="8A8C8E"/>
            </a:solidFill>
            <a:ln w="0"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F8D7AC0F-3C03-A52D-73AF-2EAB2980CD09}"/>
                </a:ext>
              </a:extLst>
            </p:cNvPr>
            <p:cNvSpPr/>
            <p:nvPr/>
          </p:nvSpPr>
          <p:spPr>
            <a:xfrm>
              <a:off x="8831579" y="4217336"/>
              <a:ext cx="145378" cy="168979"/>
            </a:xfrm>
            <a:custGeom>
              <a:avLst/>
              <a:gdLst>
                <a:gd name="connsiteX0" fmla="*/ 145239 w 145378"/>
                <a:gd name="connsiteY0" fmla="*/ 123313 h 168979"/>
                <a:gd name="connsiteX1" fmla="*/ 80580 w 145378"/>
                <a:gd name="connsiteY1" fmla="*/ 168980 h 168979"/>
                <a:gd name="connsiteX2" fmla="*/ 0 w 145378"/>
                <a:gd name="connsiteY2" fmla="*/ 168980 h 168979"/>
                <a:gd name="connsiteX3" fmla="*/ 0 w 145378"/>
                <a:gd name="connsiteY3" fmla="*/ 0 h 168979"/>
                <a:gd name="connsiteX4" fmla="*/ 75832 w 145378"/>
                <a:gd name="connsiteY4" fmla="*/ 0 h 168979"/>
                <a:gd name="connsiteX5" fmla="*/ 136441 w 145378"/>
                <a:gd name="connsiteY5" fmla="*/ 43711 h 168979"/>
                <a:gd name="connsiteX6" fmla="*/ 113817 w 145378"/>
                <a:gd name="connsiteY6" fmla="*/ 81418 h 168979"/>
                <a:gd name="connsiteX7" fmla="*/ 145379 w 145378"/>
                <a:gd name="connsiteY7" fmla="*/ 123453 h 168979"/>
                <a:gd name="connsiteX8" fmla="*/ 24160 w 145378"/>
                <a:gd name="connsiteY8" fmla="*/ 19552 h 168979"/>
                <a:gd name="connsiteX9" fmla="*/ 24160 w 145378"/>
                <a:gd name="connsiteY9" fmla="*/ 73597 h 168979"/>
                <a:gd name="connsiteX10" fmla="*/ 73597 w 145378"/>
                <a:gd name="connsiteY10" fmla="*/ 73597 h 168979"/>
                <a:gd name="connsiteX11" fmla="*/ 112281 w 145378"/>
                <a:gd name="connsiteY11" fmla="*/ 46504 h 168979"/>
                <a:gd name="connsiteX12" fmla="*/ 73597 w 145378"/>
                <a:gd name="connsiteY12" fmla="*/ 19552 h 168979"/>
                <a:gd name="connsiteX13" fmla="*/ 24160 w 145378"/>
                <a:gd name="connsiteY13" fmla="*/ 19552 h 168979"/>
                <a:gd name="connsiteX14" fmla="*/ 120939 w 145378"/>
                <a:gd name="connsiteY14" fmla="*/ 121358 h 168979"/>
                <a:gd name="connsiteX15" fmla="*/ 79602 w 145378"/>
                <a:gd name="connsiteY15" fmla="*/ 93148 h 168979"/>
                <a:gd name="connsiteX16" fmla="*/ 24160 w 145378"/>
                <a:gd name="connsiteY16" fmla="*/ 93148 h 168979"/>
                <a:gd name="connsiteX17" fmla="*/ 24160 w 145378"/>
                <a:gd name="connsiteY17" fmla="*/ 149428 h 168979"/>
                <a:gd name="connsiteX18" fmla="*/ 79602 w 145378"/>
                <a:gd name="connsiteY18" fmla="*/ 149428 h 168979"/>
                <a:gd name="connsiteX19" fmla="*/ 120939 w 145378"/>
                <a:gd name="connsiteY19" fmla="*/ 1214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378" h="168979">
                  <a:moveTo>
                    <a:pt x="145239" y="123313"/>
                  </a:moveTo>
                  <a:cubicBezTo>
                    <a:pt x="145239" y="152222"/>
                    <a:pt x="123313" y="168980"/>
                    <a:pt x="80580" y="168980"/>
                  </a:cubicBezTo>
                  <a:lnTo>
                    <a:pt x="0" y="168980"/>
                  </a:lnTo>
                  <a:lnTo>
                    <a:pt x="0" y="0"/>
                  </a:lnTo>
                  <a:lnTo>
                    <a:pt x="75832" y="0"/>
                  </a:lnTo>
                  <a:cubicBezTo>
                    <a:pt x="114655" y="0"/>
                    <a:pt x="136441" y="16339"/>
                    <a:pt x="136441" y="43711"/>
                  </a:cubicBezTo>
                  <a:cubicBezTo>
                    <a:pt x="136441" y="62006"/>
                    <a:pt x="127084" y="74854"/>
                    <a:pt x="113817" y="81418"/>
                  </a:cubicBezTo>
                  <a:cubicBezTo>
                    <a:pt x="132810" y="86724"/>
                    <a:pt x="145379" y="100969"/>
                    <a:pt x="145379" y="123453"/>
                  </a:cubicBezTo>
                  <a:close/>
                  <a:moveTo>
                    <a:pt x="24160" y="19552"/>
                  </a:moveTo>
                  <a:lnTo>
                    <a:pt x="24160" y="73597"/>
                  </a:lnTo>
                  <a:lnTo>
                    <a:pt x="73597" y="73597"/>
                  </a:lnTo>
                  <a:cubicBezTo>
                    <a:pt x="98176" y="73597"/>
                    <a:pt x="112281" y="64380"/>
                    <a:pt x="112281" y="46504"/>
                  </a:cubicBezTo>
                  <a:cubicBezTo>
                    <a:pt x="112281" y="28629"/>
                    <a:pt x="98316" y="19552"/>
                    <a:pt x="73597" y="19552"/>
                  </a:cubicBezTo>
                  <a:lnTo>
                    <a:pt x="24160" y="19552"/>
                  </a:lnTo>
                  <a:close/>
                  <a:moveTo>
                    <a:pt x="120939" y="121358"/>
                  </a:moveTo>
                  <a:cubicBezTo>
                    <a:pt x="120939" y="101807"/>
                    <a:pt x="106415" y="93148"/>
                    <a:pt x="79602" y="93148"/>
                  </a:cubicBezTo>
                  <a:lnTo>
                    <a:pt x="24160" y="93148"/>
                  </a:lnTo>
                  <a:lnTo>
                    <a:pt x="24160" y="149428"/>
                  </a:lnTo>
                  <a:lnTo>
                    <a:pt x="79602" y="149428"/>
                  </a:lnTo>
                  <a:cubicBezTo>
                    <a:pt x="106415" y="149428"/>
                    <a:pt x="120939" y="141049"/>
                    <a:pt x="120939" y="121498"/>
                  </a:cubicBezTo>
                  <a:close/>
                </a:path>
              </a:pathLst>
            </a:custGeom>
            <a:solidFill>
              <a:srgbClr val="8A8C8E"/>
            </a:solidFill>
            <a:ln w="0"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533EE64E-0F9C-DC10-9A95-E830F96AD1E0}"/>
                </a:ext>
              </a:extLst>
            </p:cNvPr>
            <p:cNvSpPr/>
            <p:nvPr/>
          </p:nvSpPr>
          <p:spPr>
            <a:xfrm>
              <a:off x="9014525"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E11AB246-34C0-E34C-427B-B36B1D9D00DA}"/>
                </a:ext>
              </a:extLst>
            </p:cNvPr>
            <p:cNvSpPr/>
            <p:nvPr/>
          </p:nvSpPr>
          <p:spPr>
            <a:xfrm>
              <a:off x="9176522" y="4217196"/>
              <a:ext cx="139373" cy="168979"/>
            </a:xfrm>
            <a:custGeom>
              <a:avLst/>
              <a:gdLst>
                <a:gd name="connsiteX0" fmla="*/ 112979 w 139373"/>
                <a:gd name="connsiteY0" fmla="*/ 168980 h 168979"/>
                <a:gd name="connsiteX1" fmla="*/ 76530 w 139373"/>
                <a:gd name="connsiteY1" fmla="*/ 117169 h 168979"/>
                <a:gd name="connsiteX2" fmla="*/ 65916 w 139373"/>
                <a:gd name="connsiteY2" fmla="*/ 117588 h 168979"/>
                <a:gd name="connsiteX3" fmla="*/ 24160 w 139373"/>
                <a:gd name="connsiteY3" fmla="*/ 117588 h 168979"/>
                <a:gd name="connsiteX4" fmla="*/ 24160 w 139373"/>
                <a:gd name="connsiteY4" fmla="*/ 168980 h 168979"/>
                <a:gd name="connsiteX5" fmla="*/ 0 w 139373"/>
                <a:gd name="connsiteY5" fmla="*/ 168980 h 168979"/>
                <a:gd name="connsiteX6" fmla="*/ 0 w 139373"/>
                <a:gd name="connsiteY6" fmla="*/ 0 h 168979"/>
                <a:gd name="connsiteX7" fmla="*/ 65916 w 139373"/>
                <a:gd name="connsiteY7" fmla="*/ 0 h 168979"/>
                <a:gd name="connsiteX8" fmla="*/ 136441 w 139373"/>
                <a:gd name="connsiteY8" fmla="*/ 58933 h 168979"/>
                <a:gd name="connsiteX9" fmla="*/ 99293 w 139373"/>
                <a:gd name="connsiteY9" fmla="*/ 112281 h 168979"/>
                <a:gd name="connsiteX10" fmla="*/ 139373 w 139373"/>
                <a:gd name="connsiteY10" fmla="*/ 168980 h 168979"/>
                <a:gd name="connsiteX11" fmla="*/ 113119 w 139373"/>
                <a:gd name="connsiteY11" fmla="*/ 168980 h 168979"/>
                <a:gd name="connsiteX12" fmla="*/ 112281 w 139373"/>
                <a:gd name="connsiteY12" fmla="*/ 58933 h 168979"/>
                <a:gd name="connsiteX13" fmla="*/ 65218 w 139373"/>
                <a:gd name="connsiteY13" fmla="*/ 21087 h 168979"/>
                <a:gd name="connsiteX14" fmla="*/ 24160 w 139373"/>
                <a:gd name="connsiteY14" fmla="*/ 21087 h 168979"/>
                <a:gd name="connsiteX15" fmla="*/ 24160 w 139373"/>
                <a:gd name="connsiteY15" fmla="*/ 97059 h 168979"/>
                <a:gd name="connsiteX16" fmla="*/ 65218 w 139373"/>
                <a:gd name="connsiteY16" fmla="*/ 97059 h 168979"/>
                <a:gd name="connsiteX17" fmla="*/ 112281 w 139373"/>
                <a:gd name="connsiteY17" fmla="*/ 58933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73" h="168979">
                  <a:moveTo>
                    <a:pt x="112979" y="168980"/>
                  </a:moveTo>
                  <a:lnTo>
                    <a:pt x="76530" y="117169"/>
                  </a:lnTo>
                  <a:cubicBezTo>
                    <a:pt x="73178" y="117448"/>
                    <a:pt x="69547" y="117588"/>
                    <a:pt x="65916" y="117588"/>
                  </a:cubicBezTo>
                  <a:lnTo>
                    <a:pt x="24160" y="117588"/>
                  </a:lnTo>
                  <a:lnTo>
                    <a:pt x="24160" y="168980"/>
                  </a:lnTo>
                  <a:lnTo>
                    <a:pt x="0" y="168980"/>
                  </a:lnTo>
                  <a:lnTo>
                    <a:pt x="0" y="0"/>
                  </a:lnTo>
                  <a:lnTo>
                    <a:pt x="65916" y="0"/>
                  </a:lnTo>
                  <a:cubicBezTo>
                    <a:pt x="109767" y="0"/>
                    <a:pt x="136441" y="22205"/>
                    <a:pt x="136441" y="58933"/>
                  </a:cubicBezTo>
                  <a:cubicBezTo>
                    <a:pt x="136441" y="85048"/>
                    <a:pt x="122894" y="103762"/>
                    <a:pt x="99293" y="112281"/>
                  </a:cubicBezTo>
                  <a:lnTo>
                    <a:pt x="139373" y="168980"/>
                  </a:lnTo>
                  <a:lnTo>
                    <a:pt x="113119" y="168980"/>
                  </a:lnTo>
                  <a:close/>
                  <a:moveTo>
                    <a:pt x="112281" y="58933"/>
                  </a:moveTo>
                  <a:cubicBezTo>
                    <a:pt x="112281" y="34773"/>
                    <a:pt x="96081" y="21087"/>
                    <a:pt x="65218" y="21087"/>
                  </a:cubicBezTo>
                  <a:lnTo>
                    <a:pt x="24160" y="21087"/>
                  </a:lnTo>
                  <a:lnTo>
                    <a:pt x="24160" y="97059"/>
                  </a:lnTo>
                  <a:lnTo>
                    <a:pt x="65218" y="97059"/>
                  </a:lnTo>
                  <a:cubicBezTo>
                    <a:pt x="96081" y="97059"/>
                    <a:pt x="112281" y="83093"/>
                    <a:pt x="112281" y="58933"/>
                  </a:cubicBezTo>
                  <a:close/>
                </a:path>
              </a:pathLst>
            </a:custGeom>
            <a:solidFill>
              <a:srgbClr val="8A8C8E"/>
            </a:solidFill>
            <a:ln w="0"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7C35EB7E-1CE6-3122-9600-1EAD2149B601}"/>
                </a:ext>
              </a:extLst>
            </p:cNvPr>
            <p:cNvSpPr/>
            <p:nvPr/>
          </p:nvSpPr>
          <p:spPr>
            <a:xfrm>
              <a:off x="9395497"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3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2" y="0"/>
                    <a:pt x="61726" y="0"/>
                  </a:cubicBezTo>
                  <a:cubicBezTo>
                    <a:pt x="96919" y="0"/>
                    <a:pt x="119683" y="18155"/>
                    <a:pt x="119683" y="47063"/>
                  </a:cubicBezTo>
                  <a:cubicBezTo>
                    <a:pt x="119683"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A0C01204-9235-E304-328A-14E938C9045B}"/>
                </a:ext>
              </a:extLst>
            </p:cNvPr>
            <p:cNvSpPr/>
            <p:nvPr/>
          </p:nvSpPr>
          <p:spPr>
            <a:xfrm>
              <a:off x="9541854" y="4215241"/>
              <a:ext cx="137837" cy="172889"/>
            </a:xfrm>
            <a:custGeom>
              <a:avLst/>
              <a:gdLst>
                <a:gd name="connsiteX0" fmla="*/ 0 w 137837"/>
                <a:gd name="connsiteY0" fmla="*/ 86445 h 172889"/>
                <a:gd name="connsiteX1" fmla="*/ 68988 w 137837"/>
                <a:gd name="connsiteY1" fmla="*/ 0 h 172889"/>
                <a:gd name="connsiteX2" fmla="*/ 137837 w 137837"/>
                <a:gd name="connsiteY2" fmla="*/ 86445 h 172889"/>
                <a:gd name="connsiteX3" fmla="*/ 68988 w 137837"/>
                <a:gd name="connsiteY3" fmla="*/ 172890 h 172889"/>
                <a:gd name="connsiteX4" fmla="*/ 0 w 137837"/>
                <a:gd name="connsiteY4" fmla="*/ 86445 h 172889"/>
                <a:gd name="connsiteX5" fmla="*/ 113537 w 137837"/>
                <a:gd name="connsiteY5" fmla="*/ 86445 h 172889"/>
                <a:gd name="connsiteX6" fmla="*/ 68849 w 137837"/>
                <a:gd name="connsiteY6" fmla="*/ 21506 h 172889"/>
                <a:gd name="connsiteX7" fmla="*/ 24020 w 137837"/>
                <a:gd name="connsiteY7" fmla="*/ 86445 h 172889"/>
                <a:gd name="connsiteX8" fmla="*/ 68849 w 137837"/>
                <a:gd name="connsiteY8" fmla="*/ 151384 h 172889"/>
                <a:gd name="connsiteX9" fmla="*/ 113537 w 137837"/>
                <a:gd name="connsiteY9"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37" h="172889">
                  <a:moveTo>
                    <a:pt x="0" y="86445"/>
                  </a:moveTo>
                  <a:cubicBezTo>
                    <a:pt x="0" y="31422"/>
                    <a:pt x="29467" y="0"/>
                    <a:pt x="68988" y="0"/>
                  </a:cubicBezTo>
                  <a:cubicBezTo>
                    <a:pt x="108510" y="0"/>
                    <a:pt x="137837" y="31422"/>
                    <a:pt x="137837" y="86445"/>
                  </a:cubicBezTo>
                  <a:cubicBezTo>
                    <a:pt x="137837" y="141468"/>
                    <a:pt x="108370" y="172890"/>
                    <a:pt x="68988" y="172890"/>
                  </a:cubicBezTo>
                  <a:cubicBezTo>
                    <a:pt x="29606" y="172890"/>
                    <a:pt x="0" y="141468"/>
                    <a:pt x="0" y="86445"/>
                  </a:cubicBezTo>
                  <a:close/>
                  <a:moveTo>
                    <a:pt x="113537" y="86445"/>
                  </a:moveTo>
                  <a:cubicBezTo>
                    <a:pt x="113537" y="43292"/>
                    <a:pt x="95243" y="21506"/>
                    <a:pt x="68849" y="21506"/>
                  </a:cubicBezTo>
                  <a:cubicBezTo>
                    <a:pt x="42454" y="21506"/>
                    <a:pt x="24020" y="43292"/>
                    <a:pt x="24020" y="86445"/>
                  </a:cubicBezTo>
                  <a:cubicBezTo>
                    <a:pt x="24020" y="129598"/>
                    <a:pt x="42315" y="151384"/>
                    <a:pt x="68849" y="151384"/>
                  </a:cubicBezTo>
                  <a:cubicBezTo>
                    <a:pt x="95383" y="151384"/>
                    <a:pt x="113537" y="129598"/>
                    <a:pt x="113537" y="86445"/>
                  </a:cubicBezTo>
                  <a:close/>
                </a:path>
              </a:pathLst>
            </a:custGeom>
            <a:solidFill>
              <a:srgbClr val="8A8C8E"/>
            </a:solidFill>
            <a:ln w="0"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AD10FDA4-23BF-470C-CBB5-6AAEE5732878}"/>
                </a:ext>
              </a:extLst>
            </p:cNvPr>
            <p:cNvSpPr/>
            <p:nvPr/>
          </p:nvSpPr>
          <p:spPr>
            <a:xfrm>
              <a:off x="9694075"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2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1" y="0"/>
                    <a:pt x="61726" y="0"/>
                  </a:cubicBezTo>
                  <a:cubicBezTo>
                    <a:pt x="96919" y="0"/>
                    <a:pt x="119682" y="18155"/>
                    <a:pt x="119682" y="47063"/>
                  </a:cubicBezTo>
                  <a:cubicBezTo>
                    <a:pt x="119682"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E4BB7EC1-D460-1AC6-581D-4800933A328F}"/>
                </a:ext>
              </a:extLst>
            </p:cNvPr>
            <p:cNvSpPr/>
            <p:nvPr/>
          </p:nvSpPr>
          <p:spPr>
            <a:xfrm>
              <a:off x="9836102" y="4217336"/>
              <a:ext cx="127363" cy="168840"/>
            </a:xfrm>
            <a:custGeom>
              <a:avLst/>
              <a:gdLst>
                <a:gd name="connsiteX0" fmla="*/ 127363 w 127363"/>
                <a:gd name="connsiteY0" fmla="*/ 0 h 168840"/>
                <a:gd name="connsiteX1" fmla="*/ 127363 w 127363"/>
                <a:gd name="connsiteY1" fmla="*/ 16339 h 168840"/>
                <a:gd name="connsiteX2" fmla="*/ 59073 w 127363"/>
                <a:gd name="connsiteY2" fmla="*/ 168840 h 168840"/>
                <a:gd name="connsiteX3" fmla="*/ 33517 w 127363"/>
                <a:gd name="connsiteY3" fmla="*/ 168840 h 168840"/>
                <a:gd name="connsiteX4" fmla="*/ 100410 w 127363"/>
                <a:gd name="connsiteY4" fmla="*/ 20948 h 168840"/>
                <a:gd name="connsiteX5" fmla="*/ 23182 w 127363"/>
                <a:gd name="connsiteY5" fmla="*/ 20948 h 168840"/>
                <a:gd name="connsiteX6" fmla="*/ 23182 w 127363"/>
                <a:gd name="connsiteY6" fmla="*/ 51113 h 168840"/>
                <a:gd name="connsiteX7" fmla="*/ 0 w 127363"/>
                <a:gd name="connsiteY7" fmla="*/ 51113 h 168840"/>
                <a:gd name="connsiteX8" fmla="*/ 0 w 127363"/>
                <a:gd name="connsiteY8" fmla="*/ 0 h 168840"/>
                <a:gd name="connsiteX9" fmla="*/ 127363 w 127363"/>
                <a:gd name="connsiteY9" fmla="*/ 0 h 16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63" h="168840">
                  <a:moveTo>
                    <a:pt x="127363" y="0"/>
                  </a:moveTo>
                  <a:lnTo>
                    <a:pt x="127363" y="16339"/>
                  </a:lnTo>
                  <a:lnTo>
                    <a:pt x="59073" y="168840"/>
                  </a:lnTo>
                  <a:lnTo>
                    <a:pt x="33517" y="168840"/>
                  </a:lnTo>
                  <a:lnTo>
                    <a:pt x="100410" y="20948"/>
                  </a:lnTo>
                  <a:lnTo>
                    <a:pt x="23182" y="20948"/>
                  </a:lnTo>
                  <a:lnTo>
                    <a:pt x="23182" y="51113"/>
                  </a:lnTo>
                  <a:lnTo>
                    <a:pt x="0" y="51113"/>
                  </a:lnTo>
                  <a:lnTo>
                    <a:pt x="0" y="0"/>
                  </a:lnTo>
                  <a:lnTo>
                    <a:pt x="127363" y="0"/>
                  </a:lnTo>
                  <a:close/>
                </a:path>
              </a:pathLst>
            </a:custGeom>
            <a:solidFill>
              <a:srgbClr val="8A8C8E"/>
            </a:solidFill>
            <a:ln w="0"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4400B41F-6C35-58C4-56E0-09EC5B397248}"/>
                </a:ext>
              </a:extLst>
            </p:cNvPr>
            <p:cNvSpPr/>
            <p:nvPr/>
          </p:nvSpPr>
          <p:spPr>
            <a:xfrm>
              <a:off x="6016460" y="4217196"/>
              <a:ext cx="72898" cy="168979"/>
            </a:xfrm>
            <a:custGeom>
              <a:avLst/>
              <a:gdLst>
                <a:gd name="connsiteX0" fmla="*/ 72899 w 72898"/>
                <a:gd name="connsiteY0" fmla="*/ 0 h 168979"/>
                <a:gd name="connsiteX1" fmla="*/ 72899 w 72898"/>
                <a:gd name="connsiteY1" fmla="*/ 168980 h 168979"/>
                <a:gd name="connsiteX2" fmla="*/ 33796 w 72898"/>
                <a:gd name="connsiteY2" fmla="*/ 168980 h 168979"/>
                <a:gd name="connsiteX3" fmla="*/ 33796 w 72898"/>
                <a:gd name="connsiteY3" fmla="*/ 31422 h 168979"/>
                <a:gd name="connsiteX4" fmla="*/ 0 w 72898"/>
                <a:gd name="connsiteY4" fmla="*/ 31422 h 168979"/>
                <a:gd name="connsiteX5" fmla="*/ 0 w 72898"/>
                <a:gd name="connsiteY5" fmla="*/ 0 h 168979"/>
                <a:gd name="connsiteX6" fmla="*/ 72899 w 72898"/>
                <a:gd name="connsiteY6"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8" h="168979">
                  <a:moveTo>
                    <a:pt x="72899" y="0"/>
                  </a:moveTo>
                  <a:lnTo>
                    <a:pt x="72899" y="168980"/>
                  </a:lnTo>
                  <a:lnTo>
                    <a:pt x="33796" y="168980"/>
                  </a:lnTo>
                  <a:lnTo>
                    <a:pt x="33796" y="31422"/>
                  </a:lnTo>
                  <a:lnTo>
                    <a:pt x="0" y="31422"/>
                  </a:lnTo>
                  <a:lnTo>
                    <a:pt x="0" y="0"/>
                  </a:lnTo>
                  <a:lnTo>
                    <a:pt x="72899" y="0"/>
                  </a:lnTo>
                  <a:close/>
                </a:path>
              </a:pathLst>
            </a:custGeom>
            <a:solidFill>
              <a:srgbClr val="58595B"/>
            </a:solidFill>
            <a:ln w="0"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C3AC8198-A019-6A4B-7A48-E0D6E3381D0A}"/>
              </a:ext>
            </a:extLst>
          </p:cNvPr>
          <p:cNvSpPr txBox="1"/>
          <p:nvPr/>
        </p:nvSpPr>
        <p:spPr>
          <a:xfrm>
            <a:off x="1372509" y="283901"/>
            <a:ext cx="2220993" cy="369332"/>
          </a:xfrm>
          <a:prstGeom prst="rect">
            <a:avLst/>
          </a:prstGeom>
          <a:noFill/>
        </p:spPr>
        <p:txBody>
          <a:bodyPr wrap="none" rtlCol="0">
            <a:spAutoFit/>
          </a:bodyPr>
          <a:lstStyle/>
          <a:p>
            <a:pPr algn="ctr"/>
            <a:r>
              <a:rPr lang="en-GB" spc="300" dirty="0">
                <a:solidFill>
                  <a:schemeClr val="accent3"/>
                </a:solidFill>
              </a:rPr>
              <a:t>ANGELS REGION</a:t>
            </a:r>
          </a:p>
        </p:txBody>
      </p:sp>
      <p:pic>
        <p:nvPicPr>
          <p:cNvPr id="6" name="object 41">
            <a:extLst>
              <a:ext uri="{FF2B5EF4-FFF2-40B4-BE49-F238E27FC236}">
                <a16:creationId xmlns:a16="http://schemas.microsoft.com/office/drawing/2014/main" id="{B6C9BF5A-B8F2-D077-1239-69B1DB756528}"/>
              </a:ext>
            </a:extLst>
          </p:cNvPr>
          <p:cNvPicPr/>
          <p:nvPr/>
        </p:nvPicPr>
        <p:blipFill>
          <a:blip r:embed="rId3" cstate="print"/>
          <a:stretch>
            <a:fillRect/>
          </a:stretch>
        </p:blipFill>
        <p:spPr>
          <a:xfrm>
            <a:off x="7981948" y="645383"/>
            <a:ext cx="3593177" cy="3172224"/>
          </a:xfrm>
          <a:prstGeom prst="rect">
            <a:avLst/>
          </a:prstGeom>
        </p:spPr>
      </p:pic>
      <p:graphicFrame>
        <p:nvGraphicFramePr>
          <p:cNvPr id="7" name="object 42">
            <a:extLst>
              <a:ext uri="{FF2B5EF4-FFF2-40B4-BE49-F238E27FC236}">
                <a16:creationId xmlns:a16="http://schemas.microsoft.com/office/drawing/2014/main" id="{C7660292-B433-18CE-3F87-D67B4471D1E1}"/>
              </a:ext>
            </a:extLst>
          </p:cNvPr>
          <p:cNvGraphicFramePr>
            <a:graphicFrameLocks noGrp="1"/>
          </p:cNvGraphicFramePr>
          <p:nvPr>
            <p:extLst>
              <p:ext uri="{D42A27DB-BD31-4B8C-83A1-F6EECF244321}">
                <p14:modId xmlns:p14="http://schemas.microsoft.com/office/powerpoint/2010/main" val="3905369848"/>
              </p:ext>
            </p:extLst>
          </p:nvPr>
        </p:nvGraphicFramePr>
        <p:xfrm>
          <a:off x="5207429" y="640793"/>
          <a:ext cx="6357035" cy="3169443"/>
        </p:xfrm>
        <a:graphic>
          <a:graphicData uri="http://schemas.openxmlformats.org/drawingml/2006/table">
            <a:tbl>
              <a:tblPr firstRow="1" bandRow="1">
                <a:tableStyleId>{2D5ABB26-0587-4C30-8999-92F81FD0307C}</a:tableStyleId>
              </a:tblPr>
              <a:tblGrid>
                <a:gridCol w="2773777">
                  <a:extLst>
                    <a:ext uri="{9D8B030D-6E8A-4147-A177-3AD203B41FA5}">
                      <a16:colId xmlns:a16="http://schemas.microsoft.com/office/drawing/2014/main" val="20000"/>
                    </a:ext>
                  </a:extLst>
                </a:gridCol>
                <a:gridCol w="1191688">
                  <a:extLst>
                    <a:ext uri="{9D8B030D-6E8A-4147-A177-3AD203B41FA5}">
                      <a16:colId xmlns:a16="http://schemas.microsoft.com/office/drawing/2014/main" val="20001"/>
                    </a:ext>
                  </a:extLst>
                </a:gridCol>
                <a:gridCol w="1191688">
                  <a:extLst>
                    <a:ext uri="{9D8B030D-6E8A-4147-A177-3AD203B41FA5}">
                      <a16:colId xmlns:a16="http://schemas.microsoft.com/office/drawing/2014/main" val="20002"/>
                    </a:ext>
                  </a:extLst>
                </a:gridCol>
                <a:gridCol w="1199882">
                  <a:extLst>
                    <a:ext uri="{9D8B030D-6E8A-4147-A177-3AD203B41FA5}">
                      <a16:colId xmlns:a16="http://schemas.microsoft.com/office/drawing/2014/main" val="20003"/>
                    </a:ext>
                  </a:extLst>
                </a:gridCol>
              </a:tblGrid>
              <a:tr h="436639">
                <a:tc>
                  <a:txBody>
                    <a:bodyPr/>
                    <a:lstStyle/>
                    <a:p>
                      <a:pPr>
                        <a:lnSpc>
                          <a:spcPct val="100000"/>
                        </a:lnSpc>
                      </a:pPr>
                      <a:endParaRPr sz="1700" spc="0" dirty="0">
                        <a:latin typeface="Times New Roman"/>
                        <a:cs typeface="Times New Roman"/>
                      </a:endParaRPr>
                    </a:p>
                  </a:txBody>
                  <a:tcPr marL="0" marR="0" marT="0" marB="0">
                    <a:lnL w="127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lnSpc>
                          <a:spcPct val="100000"/>
                        </a:lnSpc>
                        <a:spcBef>
                          <a:spcPts val="1195"/>
                        </a:spcBef>
                      </a:pPr>
                      <a:r>
                        <a:rPr sz="1300" b="1" spc="0" dirty="0">
                          <a:solidFill>
                            <a:srgbClr val="FFFFFF"/>
                          </a:solidFill>
                          <a:latin typeface="+mn-lt"/>
                          <a:cs typeface="Arial Black"/>
                        </a:rPr>
                        <a:t>GOLD</a:t>
                      </a:r>
                      <a:endParaRPr sz="1300" b="1" spc="0">
                        <a:latin typeface="+mn-lt"/>
                        <a:cs typeface="Arial Black"/>
                      </a:endParaRPr>
                    </a:p>
                  </a:txBody>
                  <a:tcPr marL="0" marR="0" marT="139889"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5"/>
                        </a:spcBef>
                      </a:pPr>
                      <a:r>
                        <a:rPr sz="1300" b="1" spc="0" dirty="0">
                          <a:solidFill>
                            <a:srgbClr val="FFFFFF"/>
                          </a:solidFill>
                          <a:latin typeface="+mn-lt"/>
                          <a:cs typeface="Arial Black"/>
                        </a:rPr>
                        <a:t>PLATINUM</a:t>
                      </a:r>
                      <a:endParaRPr sz="1300" b="1" spc="0">
                        <a:latin typeface="+mn-lt"/>
                        <a:cs typeface="Arial Black"/>
                      </a:endParaRPr>
                    </a:p>
                  </a:txBody>
                  <a:tcPr marL="0" marR="0" marT="139889"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5"/>
                        </a:spcBef>
                      </a:pPr>
                      <a:r>
                        <a:rPr sz="1300" b="1" spc="0" dirty="0">
                          <a:solidFill>
                            <a:srgbClr val="FFFFFF"/>
                          </a:solidFill>
                          <a:latin typeface="+mn-lt"/>
                          <a:cs typeface="Arial Black"/>
                        </a:rPr>
                        <a:t>DIAMOND</a:t>
                      </a:r>
                      <a:endParaRPr sz="1300" b="1" spc="0" dirty="0">
                        <a:latin typeface="+mn-lt"/>
                        <a:cs typeface="Arial Black"/>
                      </a:endParaRPr>
                    </a:p>
                  </a:txBody>
                  <a:tcPr marL="0" marR="0" marT="139889"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34884">
                <a:tc>
                  <a:txBody>
                    <a:bodyPr/>
                    <a:lstStyle/>
                    <a:p>
                      <a:pPr marL="155575">
                        <a:lnSpc>
                          <a:spcPct val="100000"/>
                        </a:lnSpc>
                        <a:spcBef>
                          <a:spcPts val="1190"/>
                        </a:spcBef>
                      </a:pPr>
                      <a:r>
                        <a:rPr sz="1300" spc="0" dirty="0">
                          <a:solidFill>
                            <a:srgbClr val="58595B"/>
                          </a:solidFill>
                          <a:latin typeface="+mn-lt"/>
                          <a:cs typeface="Verdana"/>
                        </a:rPr>
                        <a:t>Median time on scene (</a:t>
                      </a:r>
                      <a:r>
                        <a:rPr lang="en-US" sz="1300" spc="0" dirty="0">
                          <a:solidFill>
                            <a:srgbClr val="58595B"/>
                          </a:solidFill>
                          <a:latin typeface="+mn-lt"/>
                          <a:cs typeface="Verdana"/>
                        </a:rPr>
                        <a:t>m</a:t>
                      </a:r>
                      <a:r>
                        <a:rPr sz="1300" spc="0" dirty="0">
                          <a:solidFill>
                            <a:srgbClr val="58595B"/>
                          </a:solidFill>
                          <a:latin typeface="+mn-lt"/>
                          <a:cs typeface="Verdana"/>
                        </a:rPr>
                        <a:t>inutes)</a:t>
                      </a:r>
                      <a:endParaRPr sz="1300" spc="0" dirty="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2E3E4"/>
                    </a:solidFill>
                  </a:tcPr>
                </a:tc>
                <a:tc>
                  <a:txBody>
                    <a:bodyPr/>
                    <a:lstStyle/>
                    <a:p>
                      <a:pPr algn="ctr">
                        <a:lnSpc>
                          <a:spcPct val="100000"/>
                        </a:lnSpc>
                        <a:spcBef>
                          <a:spcPts val="1190"/>
                        </a:spcBef>
                      </a:pPr>
                      <a:r>
                        <a:rPr sz="1300" spc="0" dirty="0">
                          <a:solidFill>
                            <a:srgbClr val="FFFFFF"/>
                          </a:solidFill>
                          <a:latin typeface="+mn-lt"/>
                          <a:cs typeface="Verdana"/>
                        </a:rPr>
                        <a:t>31 - 35 min</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0"/>
                        </a:spcBef>
                      </a:pPr>
                      <a:r>
                        <a:rPr sz="1300" spc="0" dirty="0">
                          <a:solidFill>
                            <a:srgbClr val="FFFFFF"/>
                          </a:solidFill>
                          <a:latin typeface="+mn-lt"/>
                          <a:cs typeface="Verdana"/>
                        </a:rPr>
                        <a:t>25 - 30 min</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0"/>
                        </a:spcBef>
                      </a:pPr>
                      <a:r>
                        <a:rPr sz="1300" spc="0" dirty="0">
                          <a:solidFill>
                            <a:srgbClr val="FFFFFF"/>
                          </a:solidFill>
                          <a:latin typeface="+mn-lt"/>
                          <a:cs typeface="Verdana"/>
                        </a:rPr>
                        <a:t>&lt; 25 minutes</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434884">
                <a:tc>
                  <a:txBody>
                    <a:bodyPr/>
                    <a:lstStyle/>
                    <a:p>
                      <a:pPr marL="155575">
                        <a:lnSpc>
                          <a:spcPct val="100000"/>
                        </a:lnSpc>
                        <a:spcBef>
                          <a:spcPts val="1190"/>
                        </a:spcBef>
                      </a:pPr>
                      <a:r>
                        <a:rPr sz="1300" spc="0" dirty="0">
                          <a:solidFill>
                            <a:srgbClr val="58595B"/>
                          </a:solidFill>
                          <a:latin typeface="+mn-lt"/>
                          <a:cs typeface="Verdana"/>
                        </a:rPr>
                        <a:t>% </a:t>
                      </a:r>
                      <a:r>
                        <a:rPr lang="en-US" sz="1300" spc="0" dirty="0">
                          <a:solidFill>
                            <a:srgbClr val="58595B"/>
                          </a:solidFill>
                          <a:latin typeface="+mn-lt"/>
                          <a:cs typeface="Verdana"/>
                        </a:rPr>
                        <a:t>p</a:t>
                      </a:r>
                      <a:r>
                        <a:rPr sz="1300" spc="0" dirty="0">
                          <a:solidFill>
                            <a:srgbClr val="58595B"/>
                          </a:solidFill>
                          <a:latin typeface="+mn-lt"/>
                          <a:cs typeface="Verdana"/>
                        </a:rPr>
                        <a:t>re-notification to hospital</a:t>
                      </a:r>
                      <a:endParaRPr sz="1300" spc="0" dirty="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2E3E4"/>
                    </a:solidFill>
                  </a:tcPr>
                </a:tc>
                <a:tc>
                  <a:txBody>
                    <a:bodyPr/>
                    <a:lstStyle/>
                    <a:p>
                      <a:pPr algn="ctr">
                        <a:lnSpc>
                          <a:spcPct val="100000"/>
                        </a:lnSpc>
                        <a:spcBef>
                          <a:spcPts val="1190"/>
                        </a:spcBef>
                      </a:pPr>
                      <a:r>
                        <a:rPr sz="1300" spc="0" dirty="0">
                          <a:solidFill>
                            <a:srgbClr val="FFFFFF"/>
                          </a:solidFill>
                          <a:latin typeface="+mn-lt"/>
                          <a:cs typeface="Verdana"/>
                        </a:rPr>
                        <a:t>85%</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0"/>
                        </a:spcBef>
                      </a:pPr>
                      <a:r>
                        <a:rPr sz="1300" spc="0" dirty="0">
                          <a:solidFill>
                            <a:srgbClr val="FFFFFF"/>
                          </a:solidFill>
                          <a:latin typeface="+mn-lt"/>
                          <a:cs typeface="Verdana"/>
                        </a:rPr>
                        <a:t>90%</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00000"/>
                        </a:lnSpc>
                        <a:spcBef>
                          <a:spcPts val="1190"/>
                        </a:spcBef>
                      </a:pPr>
                      <a:r>
                        <a:rPr sz="1300" spc="0" dirty="0">
                          <a:solidFill>
                            <a:srgbClr val="FFFFFF"/>
                          </a:solidFill>
                          <a:latin typeface="+mn-lt"/>
                          <a:cs typeface="Verdana"/>
                        </a:rPr>
                        <a:t>95%</a:t>
                      </a:r>
                      <a:endParaRPr sz="1300" spc="0">
                        <a:latin typeface="+mn-lt"/>
                        <a:cs typeface="Verdana"/>
                      </a:endParaRPr>
                    </a:p>
                  </a:txBody>
                  <a:tcPr marL="0" marR="0" marT="139303"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621012">
                <a:tc>
                  <a:txBody>
                    <a:bodyPr/>
                    <a:lstStyle/>
                    <a:p>
                      <a:pPr marL="155575" marR="227965">
                        <a:lnSpc>
                          <a:spcPct val="102000"/>
                        </a:lnSpc>
                        <a:spcBef>
                          <a:spcPts val="1155"/>
                        </a:spcBef>
                      </a:pPr>
                      <a:r>
                        <a:rPr sz="1300" spc="0" dirty="0">
                          <a:solidFill>
                            <a:srgbClr val="58595B"/>
                          </a:solidFill>
                          <a:latin typeface="+mn-lt"/>
                          <a:cs typeface="Verdana"/>
                        </a:rPr>
                        <a:t>% of patients delivered to </a:t>
                      </a:r>
                      <a:r>
                        <a:rPr lang="en-US" sz="1300" spc="0" dirty="0">
                          <a:solidFill>
                            <a:srgbClr val="58595B"/>
                          </a:solidFill>
                          <a:latin typeface="+mn-lt"/>
                          <a:cs typeface="Verdana"/>
                        </a:rPr>
                        <a:t>s</a:t>
                      </a:r>
                      <a:r>
                        <a:rPr sz="1300" spc="0" dirty="0">
                          <a:solidFill>
                            <a:srgbClr val="58595B"/>
                          </a:solidFill>
                          <a:latin typeface="+mn-lt"/>
                          <a:cs typeface="Verdana"/>
                        </a:rPr>
                        <a:t>troke</a:t>
                      </a:r>
                      <a:r>
                        <a:rPr lang="en-US" sz="1300" spc="0" dirty="0">
                          <a:solidFill>
                            <a:srgbClr val="58595B"/>
                          </a:solidFill>
                          <a:latin typeface="+mn-lt"/>
                          <a:cs typeface="Verdana"/>
                        </a:rPr>
                        <a:t>-r</a:t>
                      </a:r>
                      <a:r>
                        <a:rPr sz="1300" spc="0" dirty="0">
                          <a:solidFill>
                            <a:srgbClr val="58595B"/>
                          </a:solidFill>
                          <a:latin typeface="+mn-lt"/>
                          <a:cs typeface="Verdana"/>
                        </a:rPr>
                        <a:t>eady </a:t>
                      </a:r>
                      <a:r>
                        <a:rPr lang="en-US" sz="1300" spc="0" dirty="0">
                          <a:solidFill>
                            <a:srgbClr val="58595B"/>
                          </a:solidFill>
                          <a:latin typeface="+mn-lt"/>
                          <a:cs typeface="Verdana"/>
                        </a:rPr>
                        <a:t>h</a:t>
                      </a:r>
                      <a:r>
                        <a:rPr sz="1300" spc="0" dirty="0">
                          <a:solidFill>
                            <a:srgbClr val="58595B"/>
                          </a:solidFill>
                          <a:latin typeface="+mn-lt"/>
                          <a:cs typeface="Verdana"/>
                        </a:rPr>
                        <a:t>ospitals</a:t>
                      </a:r>
                      <a:endParaRPr sz="1300" spc="0" dirty="0">
                        <a:latin typeface="+mn-lt"/>
                        <a:cs typeface="Verdana"/>
                      </a:endParaRPr>
                    </a:p>
                  </a:txBody>
                  <a:tcPr marL="0" marR="0" marT="135206"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2E3E4"/>
                    </a:solidFill>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85%</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90%</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95%</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621012">
                <a:tc>
                  <a:txBody>
                    <a:bodyPr/>
                    <a:lstStyle/>
                    <a:p>
                      <a:pPr marL="155575" marR="179070">
                        <a:lnSpc>
                          <a:spcPct val="102000"/>
                        </a:lnSpc>
                        <a:spcBef>
                          <a:spcPts val="1155"/>
                        </a:spcBef>
                      </a:pPr>
                      <a:r>
                        <a:rPr sz="1300" spc="0" dirty="0">
                          <a:solidFill>
                            <a:srgbClr val="58595B"/>
                          </a:solidFill>
                          <a:latin typeface="+mn-lt"/>
                          <a:cs typeface="Verdana"/>
                        </a:rPr>
                        <a:t>% of patients where medications details are reported</a:t>
                      </a:r>
                      <a:endParaRPr sz="1300" spc="0" dirty="0">
                        <a:latin typeface="+mn-lt"/>
                        <a:cs typeface="Verdana"/>
                      </a:endParaRPr>
                    </a:p>
                  </a:txBody>
                  <a:tcPr marL="0" marR="0" marT="135206"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2E3E4"/>
                    </a:solidFill>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85%</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90%</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a:latin typeface="+mn-lt"/>
                        <a:cs typeface="Times New Roman"/>
                      </a:endParaRPr>
                    </a:p>
                    <a:p>
                      <a:pPr algn="ctr">
                        <a:lnSpc>
                          <a:spcPct val="100000"/>
                        </a:lnSpc>
                        <a:spcBef>
                          <a:spcPts val="5"/>
                        </a:spcBef>
                      </a:pPr>
                      <a:r>
                        <a:rPr sz="1300" spc="0" dirty="0">
                          <a:solidFill>
                            <a:srgbClr val="FFFFFF"/>
                          </a:solidFill>
                          <a:latin typeface="+mn-lt"/>
                          <a:cs typeface="Verdana"/>
                        </a:rPr>
                        <a:t>95%</a:t>
                      </a:r>
                      <a:endParaRPr sz="1300" spc="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621012">
                <a:tc>
                  <a:txBody>
                    <a:bodyPr/>
                    <a:lstStyle/>
                    <a:p>
                      <a:pPr marL="155575" marR="488315">
                        <a:lnSpc>
                          <a:spcPct val="102000"/>
                        </a:lnSpc>
                        <a:spcBef>
                          <a:spcPts val="1155"/>
                        </a:spcBef>
                      </a:pPr>
                      <a:r>
                        <a:rPr sz="1300" spc="0" dirty="0">
                          <a:solidFill>
                            <a:srgbClr val="58595B"/>
                          </a:solidFill>
                          <a:latin typeface="+mn-lt"/>
                          <a:cs typeface="Verdana"/>
                        </a:rPr>
                        <a:t>% of patients where time last known normal is reported</a:t>
                      </a:r>
                      <a:endParaRPr sz="1300" spc="0" dirty="0">
                        <a:latin typeface="+mn-lt"/>
                        <a:cs typeface="Verdana"/>
                      </a:endParaRPr>
                    </a:p>
                  </a:txBody>
                  <a:tcPr marL="0" marR="0" marT="135206"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2E3E4"/>
                    </a:solidFill>
                  </a:tcPr>
                </a:tc>
                <a:tc>
                  <a:txBody>
                    <a:bodyPr/>
                    <a:lstStyle/>
                    <a:p>
                      <a:pPr>
                        <a:lnSpc>
                          <a:spcPct val="100000"/>
                        </a:lnSpc>
                        <a:spcBef>
                          <a:spcPts val="484"/>
                        </a:spcBef>
                      </a:pPr>
                      <a:endParaRPr sz="1300" spc="0" dirty="0">
                        <a:latin typeface="+mn-lt"/>
                        <a:cs typeface="Times New Roman"/>
                      </a:endParaRPr>
                    </a:p>
                    <a:p>
                      <a:pPr algn="ctr">
                        <a:lnSpc>
                          <a:spcPct val="100000"/>
                        </a:lnSpc>
                        <a:spcBef>
                          <a:spcPts val="5"/>
                        </a:spcBef>
                      </a:pPr>
                      <a:r>
                        <a:rPr sz="1300" spc="0" dirty="0">
                          <a:solidFill>
                            <a:srgbClr val="FFFFFF"/>
                          </a:solidFill>
                          <a:latin typeface="+mn-lt"/>
                          <a:cs typeface="Verdana"/>
                        </a:rPr>
                        <a:t>85%</a:t>
                      </a:r>
                      <a:endParaRPr sz="1300" spc="0" dirty="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dirty="0">
                        <a:latin typeface="+mn-lt"/>
                        <a:cs typeface="Times New Roman"/>
                      </a:endParaRPr>
                    </a:p>
                    <a:p>
                      <a:pPr algn="ctr">
                        <a:lnSpc>
                          <a:spcPct val="100000"/>
                        </a:lnSpc>
                        <a:spcBef>
                          <a:spcPts val="5"/>
                        </a:spcBef>
                      </a:pPr>
                      <a:r>
                        <a:rPr sz="1300" spc="0" dirty="0">
                          <a:solidFill>
                            <a:srgbClr val="FFFFFF"/>
                          </a:solidFill>
                          <a:latin typeface="+mn-lt"/>
                          <a:cs typeface="Verdana"/>
                        </a:rPr>
                        <a:t>90%</a:t>
                      </a:r>
                      <a:endParaRPr sz="1300" spc="0" dirty="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nSpc>
                          <a:spcPct val="100000"/>
                        </a:lnSpc>
                        <a:spcBef>
                          <a:spcPts val="484"/>
                        </a:spcBef>
                      </a:pPr>
                      <a:endParaRPr sz="1300" spc="0" dirty="0">
                        <a:latin typeface="+mn-lt"/>
                        <a:cs typeface="Times New Roman"/>
                      </a:endParaRPr>
                    </a:p>
                    <a:p>
                      <a:pPr algn="ctr">
                        <a:lnSpc>
                          <a:spcPct val="100000"/>
                        </a:lnSpc>
                        <a:spcBef>
                          <a:spcPts val="5"/>
                        </a:spcBef>
                      </a:pPr>
                      <a:r>
                        <a:rPr sz="1300" spc="0" dirty="0">
                          <a:solidFill>
                            <a:srgbClr val="FFFFFF"/>
                          </a:solidFill>
                          <a:latin typeface="+mn-lt"/>
                          <a:cs typeface="Verdana"/>
                        </a:rPr>
                        <a:t>95%</a:t>
                      </a:r>
                      <a:endParaRPr sz="1300" spc="0" dirty="0">
                        <a:latin typeface="+mn-lt"/>
                        <a:cs typeface="Verdana"/>
                      </a:endParaRPr>
                    </a:p>
                  </a:txBody>
                  <a:tcPr marL="0" marR="0" marT="56774" marB="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9" name="TextBox 8">
            <a:extLst>
              <a:ext uri="{FF2B5EF4-FFF2-40B4-BE49-F238E27FC236}">
                <a16:creationId xmlns:a16="http://schemas.microsoft.com/office/drawing/2014/main" id="{AF783B9E-F082-5DC9-401B-8965EA1B1588}"/>
              </a:ext>
            </a:extLst>
          </p:cNvPr>
          <p:cNvSpPr txBox="1"/>
          <p:nvPr/>
        </p:nvSpPr>
        <p:spPr>
          <a:xfrm>
            <a:off x="534473" y="2658846"/>
            <a:ext cx="3897066" cy="923330"/>
          </a:xfrm>
          <a:prstGeom prst="rect">
            <a:avLst/>
          </a:prstGeom>
          <a:noFill/>
        </p:spPr>
        <p:txBody>
          <a:bodyPr wrap="square" rtlCol="0">
            <a:spAutoFit/>
          </a:bodyPr>
          <a:lstStyle/>
          <a:p>
            <a:pPr algn="ctr">
              <a:defRPr/>
            </a:pPr>
            <a:r>
              <a:rPr lang="en-GB" dirty="0">
                <a:solidFill>
                  <a:srgbClr val="FFFFFF"/>
                </a:solidFill>
                <a:cs typeface="Gotham Pro Medium" panose="02000603030000020004" pitchFamily="2" charset="0"/>
              </a:rPr>
              <a:t>EMS companies must </a:t>
            </a:r>
            <a:r>
              <a:rPr lang="en-GB" b="1" dirty="0">
                <a:solidFill>
                  <a:srgbClr val="FFFFFF"/>
                </a:solidFill>
                <a:cs typeface="Gotham Pro Medium" panose="02000603030000020004" pitchFamily="2" charset="0"/>
              </a:rPr>
              <a:t>capture patient data in RES-Q </a:t>
            </a:r>
            <a:r>
              <a:rPr lang="en-GB" dirty="0">
                <a:solidFill>
                  <a:srgbClr val="FFFFFF"/>
                </a:solidFill>
                <a:cs typeface="Gotham Pro Medium" panose="02000603030000020004" pitchFamily="2" charset="0"/>
              </a:rPr>
              <a:t>and meet the criteria for gold status in the </a:t>
            </a:r>
            <a:r>
              <a:rPr lang="en-GB" b="1" dirty="0">
                <a:solidFill>
                  <a:srgbClr val="FFFFFF"/>
                </a:solidFill>
                <a:cs typeface="Gotham Pro Medium" panose="02000603030000020004" pitchFamily="2" charset="0"/>
              </a:rPr>
              <a:t>EMS Angels Awards</a:t>
            </a:r>
            <a:r>
              <a:rPr lang="en-GB" dirty="0">
                <a:solidFill>
                  <a:srgbClr val="FFFFFF"/>
                </a:solidFill>
                <a:cs typeface="Gotham Pro Medium" panose="02000603030000020004" pitchFamily="2" charset="0"/>
              </a:rPr>
              <a:t>.</a:t>
            </a:r>
          </a:p>
        </p:txBody>
      </p:sp>
      <p:grpSp>
        <p:nvGrpSpPr>
          <p:cNvPr id="1094" name="Group 1093">
            <a:extLst>
              <a:ext uri="{FF2B5EF4-FFF2-40B4-BE49-F238E27FC236}">
                <a16:creationId xmlns:a16="http://schemas.microsoft.com/office/drawing/2014/main" id="{AA427F67-372F-28E4-717B-E675B410FDDD}"/>
              </a:ext>
            </a:extLst>
          </p:cNvPr>
          <p:cNvGrpSpPr/>
          <p:nvPr/>
        </p:nvGrpSpPr>
        <p:grpSpPr>
          <a:xfrm>
            <a:off x="505618" y="1740356"/>
            <a:ext cx="3954774" cy="845204"/>
            <a:chOff x="616876" y="1642106"/>
            <a:chExt cx="3954774" cy="845204"/>
          </a:xfrm>
        </p:grpSpPr>
        <p:grpSp>
          <p:nvGrpSpPr>
            <p:cNvPr id="1093" name="Group 1092">
              <a:extLst>
                <a:ext uri="{FF2B5EF4-FFF2-40B4-BE49-F238E27FC236}">
                  <a16:creationId xmlns:a16="http://schemas.microsoft.com/office/drawing/2014/main" id="{BB0A6868-726D-5938-5AA7-347C2EB46164}"/>
                </a:ext>
              </a:extLst>
            </p:cNvPr>
            <p:cNvGrpSpPr/>
            <p:nvPr/>
          </p:nvGrpSpPr>
          <p:grpSpPr>
            <a:xfrm>
              <a:off x="640298" y="1642106"/>
              <a:ext cx="3879924" cy="476068"/>
              <a:chOff x="522533" y="1635179"/>
              <a:chExt cx="3879924" cy="476068"/>
            </a:xfrm>
          </p:grpSpPr>
          <p:sp>
            <p:nvSpPr>
              <p:cNvPr id="1114" name="TextBox 1113">
                <a:extLst>
                  <a:ext uri="{FF2B5EF4-FFF2-40B4-BE49-F238E27FC236}">
                    <a16:creationId xmlns:a16="http://schemas.microsoft.com/office/drawing/2014/main" id="{2D5F6862-D0ED-4303-4AEE-73933AD37005}"/>
                  </a:ext>
                </a:extLst>
              </p:cNvPr>
              <p:cNvSpPr txBox="1"/>
              <p:nvPr/>
            </p:nvSpPr>
            <p:spPr>
              <a:xfrm>
                <a:off x="522533" y="1635179"/>
                <a:ext cx="3198063" cy="461665"/>
              </a:xfrm>
              <a:prstGeom prst="rect">
                <a:avLst/>
              </a:prstGeom>
              <a:noFill/>
            </p:spPr>
            <p:txBody>
              <a:bodyPr wrap="square" rtlCol="0">
                <a:spAutoFit/>
              </a:bodyPr>
              <a:lstStyle/>
              <a:p>
                <a:pPr>
                  <a:defRPr/>
                </a:pPr>
                <a:r>
                  <a:rPr lang="en-US" sz="2400" b="1" dirty="0">
                    <a:solidFill>
                      <a:schemeClr val="accent3"/>
                    </a:solidFill>
                    <a:cs typeface="Gotham Pro Medium" panose="02000603030000020004" pitchFamily="2" charset="0"/>
                  </a:rPr>
                  <a:t>Achieve at least </a:t>
                </a:r>
                <a:endParaRPr lang="en-US" sz="2400" dirty="0">
                  <a:solidFill>
                    <a:schemeClr val="accent3"/>
                  </a:solidFill>
                  <a:cs typeface="Gotham Pro Medium" panose="02000603030000020004" pitchFamily="2" charset="0"/>
                </a:endParaRPr>
              </a:p>
            </p:txBody>
          </p:sp>
          <p:sp>
            <p:nvSpPr>
              <p:cNvPr id="10" name="TextBox 9">
                <a:extLst>
                  <a:ext uri="{FF2B5EF4-FFF2-40B4-BE49-F238E27FC236}">
                    <a16:creationId xmlns:a16="http://schemas.microsoft.com/office/drawing/2014/main" id="{8932BFF3-B4B1-25C6-4797-98D661BD0F17}"/>
                  </a:ext>
                </a:extLst>
              </p:cNvPr>
              <p:cNvSpPr txBox="1"/>
              <p:nvPr/>
            </p:nvSpPr>
            <p:spPr>
              <a:xfrm>
                <a:off x="3408839" y="1635179"/>
                <a:ext cx="993618" cy="461665"/>
              </a:xfrm>
              <a:prstGeom prst="rect">
                <a:avLst/>
              </a:prstGeom>
              <a:noFill/>
            </p:spPr>
            <p:txBody>
              <a:bodyPr wrap="square" rtlCol="0">
                <a:spAutoFit/>
              </a:bodyPr>
              <a:lstStyle/>
              <a:p>
                <a:pPr>
                  <a:defRPr/>
                </a:pPr>
                <a:r>
                  <a:rPr lang="en-US" sz="2400" b="1" dirty="0">
                    <a:solidFill>
                      <a:schemeClr val="accent3"/>
                    </a:solidFill>
                    <a:cs typeface="Gotham Pro Medium" panose="02000603030000020004" pitchFamily="2" charset="0"/>
                  </a:rPr>
                  <a:t>status</a:t>
                </a:r>
                <a:endParaRPr lang="en-US" sz="2400" dirty="0">
                  <a:solidFill>
                    <a:schemeClr val="accent3"/>
                  </a:solidFill>
                  <a:cs typeface="Gotham Pro Medium" panose="02000603030000020004" pitchFamily="2" charset="0"/>
                </a:endParaRPr>
              </a:p>
            </p:txBody>
          </p:sp>
          <p:sp>
            <p:nvSpPr>
              <p:cNvPr id="22" name="[T2O] TextBox 19">
                <a:extLst>
                  <a:ext uri="{FF2B5EF4-FFF2-40B4-BE49-F238E27FC236}">
                    <a16:creationId xmlns:a16="http://schemas.microsoft.com/office/drawing/2014/main" id="{7772112E-75F3-55DF-CE34-FEE0801402DD}"/>
                  </a:ext>
                </a:extLst>
              </p:cNvPr>
              <p:cNvSpPr/>
              <p:nvPr/>
            </p:nvSpPr>
            <p:spPr>
              <a:xfrm>
                <a:off x="2702250" y="1654562"/>
                <a:ext cx="682451" cy="456685"/>
              </a:xfrm>
              <a:custGeom>
                <a:avLst/>
                <a:gdLst/>
                <a:ahLst/>
                <a:cxnLst/>
                <a:rect l="l" t="t" r="r" b="b"/>
                <a:pathLst>
                  <a:path w="814659" h="545156">
                    <a:moveTo>
                      <a:pt x="719132" y="169201"/>
                    </a:moveTo>
                    <a:cubicBezTo>
                      <a:pt x="701495" y="172248"/>
                      <a:pt x="676508" y="196903"/>
                      <a:pt x="644171" y="243169"/>
                    </a:cubicBezTo>
                    <a:cubicBezTo>
                      <a:pt x="608569" y="293826"/>
                      <a:pt x="590767" y="329328"/>
                      <a:pt x="590767" y="349672"/>
                    </a:cubicBezTo>
                    <a:cubicBezTo>
                      <a:pt x="590767" y="351108"/>
                      <a:pt x="590819" y="351826"/>
                      <a:pt x="590922" y="351826"/>
                    </a:cubicBezTo>
                    <a:cubicBezTo>
                      <a:pt x="605620" y="351826"/>
                      <a:pt x="635588" y="331923"/>
                      <a:pt x="680824" y="292118"/>
                    </a:cubicBezTo>
                    <a:cubicBezTo>
                      <a:pt x="708682" y="258275"/>
                      <a:pt x="725894" y="233949"/>
                      <a:pt x="732459" y="219138"/>
                    </a:cubicBezTo>
                    <a:cubicBezTo>
                      <a:pt x="736308" y="210533"/>
                      <a:pt x="738233" y="200784"/>
                      <a:pt x="738233" y="189892"/>
                    </a:cubicBezTo>
                    <a:cubicBezTo>
                      <a:pt x="738233" y="185235"/>
                      <a:pt x="737015" y="180803"/>
                      <a:pt x="734581" y="176596"/>
                    </a:cubicBezTo>
                    <a:cubicBezTo>
                      <a:pt x="732147" y="172388"/>
                      <a:pt x="729367" y="169929"/>
                      <a:pt x="726240" y="169218"/>
                    </a:cubicBezTo>
                    <a:cubicBezTo>
                      <a:pt x="724021" y="168771"/>
                      <a:pt x="721651" y="168766"/>
                      <a:pt x="719132" y="169201"/>
                    </a:cubicBezTo>
                    <a:close/>
                    <a:moveTo>
                      <a:pt x="373520" y="160818"/>
                    </a:moveTo>
                    <a:cubicBezTo>
                      <a:pt x="365862" y="160818"/>
                      <a:pt x="357035" y="164324"/>
                      <a:pt x="347039" y="171335"/>
                    </a:cubicBezTo>
                    <a:lnTo>
                      <a:pt x="340466" y="176512"/>
                    </a:lnTo>
                    <a:lnTo>
                      <a:pt x="338459" y="181307"/>
                    </a:lnTo>
                    <a:cubicBezTo>
                      <a:pt x="336890" y="183040"/>
                      <a:pt x="334536" y="184632"/>
                      <a:pt x="331397" y="186082"/>
                    </a:cubicBezTo>
                    <a:cubicBezTo>
                      <a:pt x="301340" y="230895"/>
                      <a:pt x="286312" y="269805"/>
                      <a:pt x="286312" y="302813"/>
                    </a:cubicBezTo>
                    <a:cubicBezTo>
                      <a:pt x="286312" y="328522"/>
                      <a:pt x="291698" y="341376"/>
                      <a:pt x="302468" y="341376"/>
                    </a:cubicBezTo>
                    <a:cubicBezTo>
                      <a:pt x="322410" y="341376"/>
                      <a:pt x="343916" y="320906"/>
                      <a:pt x="366984" y="279967"/>
                    </a:cubicBezTo>
                    <a:cubicBezTo>
                      <a:pt x="382678" y="247799"/>
                      <a:pt x="390525" y="221497"/>
                      <a:pt x="390525" y="201059"/>
                    </a:cubicBezTo>
                    <a:cubicBezTo>
                      <a:pt x="390525" y="174232"/>
                      <a:pt x="384857" y="160818"/>
                      <a:pt x="373520" y="160818"/>
                    </a:cubicBezTo>
                    <a:close/>
                    <a:moveTo>
                      <a:pt x="174883" y="140208"/>
                    </a:moveTo>
                    <a:cubicBezTo>
                      <a:pt x="162725" y="140208"/>
                      <a:pt x="145183" y="153263"/>
                      <a:pt x="122260" y="179374"/>
                    </a:cubicBezTo>
                    <a:cubicBezTo>
                      <a:pt x="104831" y="199201"/>
                      <a:pt x="91062" y="217707"/>
                      <a:pt x="80953" y="234891"/>
                    </a:cubicBezTo>
                    <a:cubicBezTo>
                      <a:pt x="73212" y="243932"/>
                      <a:pt x="65356" y="256497"/>
                      <a:pt x="57386" y="272587"/>
                    </a:cubicBezTo>
                    <a:cubicBezTo>
                      <a:pt x="48157" y="291005"/>
                      <a:pt x="43543" y="305510"/>
                      <a:pt x="43543" y="316103"/>
                    </a:cubicBezTo>
                    <a:cubicBezTo>
                      <a:pt x="43543" y="320372"/>
                      <a:pt x="42933" y="322507"/>
                      <a:pt x="41715" y="322507"/>
                    </a:cubicBezTo>
                    <a:cubicBezTo>
                      <a:pt x="53752" y="322507"/>
                      <a:pt x="70276" y="311201"/>
                      <a:pt x="91285" y="288589"/>
                    </a:cubicBezTo>
                    <a:cubicBezTo>
                      <a:pt x="99036" y="280304"/>
                      <a:pt x="117020" y="258345"/>
                      <a:pt x="145238" y="222712"/>
                    </a:cubicBezTo>
                    <a:cubicBezTo>
                      <a:pt x="160210" y="203667"/>
                      <a:pt x="171692" y="191764"/>
                      <a:pt x="179682" y="187002"/>
                    </a:cubicBezTo>
                    <a:lnTo>
                      <a:pt x="186470" y="184635"/>
                    </a:lnTo>
                    <a:lnTo>
                      <a:pt x="185582" y="184426"/>
                    </a:lnTo>
                    <a:cubicBezTo>
                      <a:pt x="177616" y="179972"/>
                      <a:pt x="174212" y="168835"/>
                      <a:pt x="175369" y="151016"/>
                    </a:cubicBezTo>
                    <a:cubicBezTo>
                      <a:pt x="176103" y="143811"/>
                      <a:pt x="175942" y="140208"/>
                      <a:pt x="174883" y="140208"/>
                    </a:cubicBezTo>
                    <a:close/>
                    <a:moveTo>
                      <a:pt x="373452" y="130338"/>
                    </a:moveTo>
                    <a:cubicBezTo>
                      <a:pt x="408117" y="130338"/>
                      <a:pt x="426065" y="155957"/>
                      <a:pt x="427296" y="207196"/>
                    </a:cubicBezTo>
                    <a:cubicBezTo>
                      <a:pt x="427891" y="231280"/>
                      <a:pt x="417482" y="262586"/>
                      <a:pt x="396067" y="301112"/>
                    </a:cubicBezTo>
                    <a:cubicBezTo>
                      <a:pt x="370749" y="346784"/>
                      <a:pt x="342684" y="370946"/>
                      <a:pt x="311871" y="373598"/>
                    </a:cubicBezTo>
                    <a:cubicBezTo>
                      <a:pt x="293144" y="374925"/>
                      <a:pt x="277762" y="365969"/>
                      <a:pt x="265725" y="346728"/>
                    </a:cubicBezTo>
                    <a:cubicBezTo>
                      <a:pt x="256614" y="339429"/>
                      <a:pt x="252058" y="326432"/>
                      <a:pt x="252058" y="307739"/>
                    </a:cubicBezTo>
                    <a:cubicBezTo>
                      <a:pt x="252058" y="277691"/>
                      <a:pt x="259343" y="244880"/>
                      <a:pt x="273912" y="209305"/>
                    </a:cubicBezTo>
                    <a:cubicBezTo>
                      <a:pt x="288480" y="173730"/>
                      <a:pt x="303245" y="155942"/>
                      <a:pt x="318207" y="155942"/>
                    </a:cubicBezTo>
                    <a:lnTo>
                      <a:pt x="323652" y="156621"/>
                    </a:lnTo>
                    <a:lnTo>
                      <a:pt x="327488" y="151238"/>
                    </a:lnTo>
                    <a:cubicBezTo>
                      <a:pt x="331478" y="147103"/>
                      <a:pt x="337461" y="143099"/>
                      <a:pt x="345440" y="139224"/>
                    </a:cubicBezTo>
                    <a:cubicBezTo>
                      <a:pt x="357707" y="133300"/>
                      <a:pt x="367045" y="130338"/>
                      <a:pt x="373452" y="130338"/>
                    </a:cubicBezTo>
                    <a:close/>
                    <a:moveTo>
                      <a:pt x="175391" y="106825"/>
                    </a:moveTo>
                    <a:cubicBezTo>
                      <a:pt x="188654" y="106825"/>
                      <a:pt x="198847" y="113601"/>
                      <a:pt x="205971" y="127154"/>
                    </a:cubicBezTo>
                    <a:cubicBezTo>
                      <a:pt x="211477" y="136882"/>
                      <a:pt x="214231" y="146724"/>
                      <a:pt x="214231" y="156682"/>
                    </a:cubicBezTo>
                    <a:cubicBezTo>
                      <a:pt x="214231" y="176663"/>
                      <a:pt x="207843" y="186654"/>
                      <a:pt x="195067" y="186654"/>
                    </a:cubicBezTo>
                    <a:lnTo>
                      <a:pt x="194193" y="186448"/>
                    </a:lnTo>
                    <a:lnTo>
                      <a:pt x="197737" y="188223"/>
                    </a:lnTo>
                    <a:cubicBezTo>
                      <a:pt x="208090" y="195425"/>
                      <a:pt x="215811" y="213430"/>
                      <a:pt x="220903" y="242239"/>
                    </a:cubicBezTo>
                    <a:cubicBezTo>
                      <a:pt x="225744" y="270460"/>
                      <a:pt x="228164" y="296828"/>
                      <a:pt x="228164" y="321342"/>
                    </a:cubicBezTo>
                    <a:cubicBezTo>
                      <a:pt x="228164" y="382885"/>
                      <a:pt x="215783" y="435574"/>
                      <a:pt x="191021" y="479407"/>
                    </a:cubicBezTo>
                    <a:cubicBezTo>
                      <a:pt x="166259" y="523240"/>
                      <a:pt x="136203" y="545156"/>
                      <a:pt x="100851" y="545156"/>
                    </a:cubicBezTo>
                    <a:cubicBezTo>
                      <a:pt x="75101" y="545156"/>
                      <a:pt x="51854" y="533640"/>
                      <a:pt x="31112" y="510606"/>
                    </a:cubicBezTo>
                    <a:cubicBezTo>
                      <a:pt x="10371" y="487572"/>
                      <a:pt x="0" y="463119"/>
                      <a:pt x="0" y="437247"/>
                    </a:cubicBezTo>
                    <a:cubicBezTo>
                      <a:pt x="0" y="422379"/>
                      <a:pt x="5692" y="414945"/>
                      <a:pt x="17077" y="414945"/>
                    </a:cubicBezTo>
                    <a:cubicBezTo>
                      <a:pt x="26399" y="414945"/>
                      <a:pt x="31060" y="418962"/>
                      <a:pt x="31060" y="426997"/>
                    </a:cubicBezTo>
                    <a:cubicBezTo>
                      <a:pt x="30468" y="449600"/>
                      <a:pt x="37035" y="468944"/>
                      <a:pt x="50763" y="485031"/>
                    </a:cubicBezTo>
                    <a:cubicBezTo>
                      <a:pt x="64492" y="501118"/>
                      <a:pt x="79546" y="509161"/>
                      <a:pt x="95926" y="509161"/>
                    </a:cubicBezTo>
                    <a:cubicBezTo>
                      <a:pt x="130554" y="509161"/>
                      <a:pt x="156452" y="482716"/>
                      <a:pt x="173618" y="429827"/>
                    </a:cubicBezTo>
                    <a:cubicBezTo>
                      <a:pt x="185018" y="394920"/>
                      <a:pt x="190717" y="360098"/>
                      <a:pt x="190717" y="325360"/>
                    </a:cubicBezTo>
                    <a:cubicBezTo>
                      <a:pt x="190717" y="258821"/>
                      <a:pt x="186484" y="225552"/>
                      <a:pt x="178017" y="225552"/>
                    </a:cubicBezTo>
                    <a:cubicBezTo>
                      <a:pt x="179454" y="225552"/>
                      <a:pt x="176769" y="230735"/>
                      <a:pt x="169962" y="241100"/>
                    </a:cubicBezTo>
                    <a:cubicBezTo>
                      <a:pt x="146201" y="276999"/>
                      <a:pt x="129618" y="300429"/>
                      <a:pt x="120214" y="311390"/>
                    </a:cubicBezTo>
                    <a:cubicBezTo>
                      <a:pt x="94708" y="341057"/>
                      <a:pt x="70873" y="355890"/>
                      <a:pt x="48709" y="355890"/>
                    </a:cubicBezTo>
                    <a:cubicBezTo>
                      <a:pt x="35767" y="355890"/>
                      <a:pt x="25666" y="351020"/>
                      <a:pt x="18406" y="341281"/>
                    </a:cubicBezTo>
                    <a:cubicBezTo>
                      <a:pt x="12328" y="333261"/>
                      <a:pt x="9289" y="323493"/>
                      <a:pt x="9289" y="311975"/>
                    </a:cubicBezTo>
                    <a:cubicBezTo>
                      <a:pt x="9289" y="278816"/>
                      <a:pt x="30064" y="236335"/>
                      <a:pt x="71614" y="184531"/>
                    </a:cubicBezTo>
                    <a:cubicBezTo>
                      <a:pt x="113164" y="132727"/>
                      <a:pt x="147757" y="106825"/>
                      <a:pt x="175391" y="106825"/>
                    </a:cubicBezTo>
                    <a:close/>
                    <a:moveTo>
                      <a:pt x="493862" y="5805"/>
                    </a:moveTo>
                    <a:cubicBezTo>
                      <a:pt x="507793" y="5805"/>
                      <a:pt x="514758" y="13119"/>
                      <a:pt x="514758" y="27745"/>
                    </a:cubicBezTo>
                    <a:cubicBezTo>
                      <a:pt x="514504" y="30007"/>
                      <a:pt x="513932" y="32872"/>
                      <a:pt x="513043" y="36340"/>
                    </a:cubicBezTo>
                    <a:lnTo>
                      <a:pt x="509614" y="51911"/>
                    </a:lnTo>
                    <a:cubicBezTo>
                      <a:pt x="505968" y="76274"/>
                      <a:pt x="503458" y="94024"/>
                      <a:pt x="502085" y="105160"/>
                    </a:cubicBezTo>
                    <a:cubicBezTo>
                      <a:pt x="496812" y="149789"/>
                      <a:pt x="494175" y="200767"/>
                      <a:pt x="494175" y="258096"/>
                    </a:cubicBezTo>
                    <a:cubicBezTo>
                      <a:pt x="494175" y="323485"/>
                      <a:pt x="504306" y="356180"/>
                      <a:pt x="524569" y="356180"/>
                    </a:cubicBezTo>
                    <a:cubicBezTo>
                      <a:pt x="526734" y="356180"/>
                      <a:pt x="528956" y="354517"/>
                      <a:pt x="531236" y="351191"/>
                    </a:cubicBezTo>
                    <a:lnTo>
                      <a:pt x="543519" y="351191"/>
                    </a:lnTo>
                    <a:lnTo>
                      <a:pt x="548327" y="357042"/>
                    </a:lnTo>
                    <a:cubicBezTo>
                      <a:pt x="546948" y="360435"/>
                      <a:pt x="548281" y="364115"/>
                      <a:pt x="552327" y="368082"/>
                    </a:cubicBezTo>
                    <a:lnTo>
                      <a:pt x="552150" y="360771"/>
                    </a:lnTo>
                    <a:cubicBezTo>
                      <a:pt x="552840" y="363450"/>
                      <a:pt x="553184" y="366600"/>
                      <a:pt x="553184" y="370223"/>
                    </a:cubicBezTo>
                    <a:cubicBezTo>
                      <a:pt x="544597" y="380794"/>
                      <a:pt x="534407" y="386080"/>
                      <a:pt x="522614" y="386080"/>
                    </a:cubicBezTo>
                    <a:cubicBezTo>
                      <a:pt x="505744" y="386080"/>
                      <a:pt x="491413" y="376809"/>
                      <a:pt x="479620" y="358267"/>
                    </a:cubicBezTo>
                    <a:cubicBezTo>
                      <a:pt x="466699" y="337986"/>
                      <a:pt x="459457" y="309596"/>
                      <a:pt x="457894" y="273095"/>
                    </a:cubicBezTo>
                    <a:cubicBezTo>
                      <a:pt x="457697" y="264958"/>
                      <a:pt x="457599" y="255988"/>
                      <a:pt x="457599" y="246185"/>
                    </a:cubicBezTo>
                    <a:cubicBezTo>
                      <a:pt x="457599" y="196228"/>
                      <a:pt x="460444" y="145914"/>
                      <a:pt x="466135" y="95241"/>
                    </a:cubicBezTo>
                    <a:cubicBezTo>
                      <a:pt x="472984" y="35617"/>
                      <a:pt x="482226" y="5805"/>
                      <a:pt x="493862" y="5805"/>
                    </a:cubicBezTo>
                    <a:close/>
                    <a:moveTo>
                      <a:pt x="792911" y="0"/>
                    </a:moveTo>
                    <a:cubicBezTo>
                      <a:pt x="797809" y="0"/>
                      <a:pt x="802659" y="2074"/>
                      <a:pt x="807459" y="6223"/>
                    </a:cubicBezTo>
                    <a:cubicBezTo>
                      <a:pt x="812259" y="10371"/>
                      <a:pt x="814659" y="15258"/>
                      <a:pt x="814659" y="20882"/>
                    </a:cubicBezTo>
                    <a:cubicBezTo>
                      <a:pt x="814659" y="22406"/>
                      <a:pt x="812189" y="31355"/>
                      <a:pt x="807248" y="47729"/>
                    </a:cubicBezTo>
                    <a:cubicBezTo>
                      <a:pt x="783299" y="129393"/>
                      <a:pt x="771325" y="207785"/>
                      <a:pt x="771325" y="282906"/>
                    </a:cubicBezTo>
                    <a:cubicBezTo>
                      <a:pt x="771325" y="322660"/>
                      <a:pt x="775360" y="342537"/>
                      <a:pt x="783431" y="342537"/>
                    </a:cubicBezTo>
                    <a:cubicBezTo>
                      <a:pt x="783044" y="342724"/>
                      <a:pt x="783918" y="342198"/>
                      <a:pt x="786053" y="340956"/>
                    </a:cubicBezTo>
                    <a:cubicBezTo>
                      <a:pt x="788187" y="339715"/>
                      <a:pt x="793751" y="337338"/>
                      <a:pt x="802744" y="333824"/>
                    </a:cubicBezTo>
                    <a:cubicBezTo>
                      <a:pt x="809170" y="339590"/>
                      <a:pt x="812382" y="344843"/>
                      <a:pt x="812382" y="349581"/>
                    </a:cubicBezTo>
                    <a:cubicBezTo>
                      <a:pt x="812382" y="356221"/>
                      <a:pt x="809443" y="361223"/>
                      <a:pt x="803565" y="364585"/>
                    </a:cubicBezTo>
                    <a:cubicBezTo>
                      <a:pt x="795631" y="369819"/>
                      <a:pt x="788762" y="372436"/>
                      <a:pt x="782959" y="372436"/>
                    </a:cubicBezTo>
                    <a:cubicBezTo>
                      <a:pt x="751400" y="372436"/>
                      <a:pt x="735620" y="338730"/>
                      <a:pt x="735620" y="271317"/>
                    </a:cubicBezTo>
                    <a:lnTo>
                      <a:pt x="735620" y="268133"/>
                    </a:lnTo>
                    <a:lnTo>
                      <a:pt x="714211" y="294511"/>
                    </a:lnTo>
                    <a:cubicBezTo>
                      <a:pt x="663096" y="355363"/>
                      <a:pt x="624591" y="385790"/>
                      <a:pt x="598696" y="385790"/>
                    </a:cubicBezTo>
                    <a:lnTo>
                      <a:pt x="593017" y="385790"/>
                    </a:lnTo>
                    <a:cubicBezTo>
                      <a:pt x="570036" y="385790"/>
                      <a:pt x="558546" y="374083"/>
                      <a:pt x="558546" y="350670"/>
                    </a:cubicBezTo>
                    <a:cubicBezTo>
                      <a:pt x="558546" y="333851"/>
                      <a:pt x="566990" y="310412"/>
                      <a:pt x="583878" y="280352"/>
                    </a:cubicBezTo>
                    <a:cubicBezTo>
                      <a:pt x="602268" y="240786"/>
                      <a:pt x="623112" y="208485"/>
                      <a:pt x="646407" y="183451"/>
                    </a:cubicBezTo>
                    <a:cubicBezTo>
                      <a:pt x="674728" y="153159"/>
                      <a:pt x="701171" y="138012"/>
                      <a:pt x="725737" y="138012"/>
                    </a:cubicBezTo>
                    <a:cubicBezTo>
                      <a:pt x="735727" y="138012"/>
                      <a:pt x="743204" y="141141"/>
                      <a:pt x="748166" y="147397"/>
                    </a:cubicBezTo>
                    <a:cubicBezTo>
                      <a:pt x="750845" y="129928"/>
                      <a:pt x="755884" y="101464"/>
                      <a:pt x="763283" y="62003"/>
                    </a:cubicBezTo>
                    <a:cubicBezTo>
                      <a:pt x="770894" y="20667"/>
                      <a:pt x="780770" y="0"/>
                      <a:pt x="79291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grpSp>
        <p:sp>
          <p:nvSpPr>
            <p:cNvPr id="24" name="TextBox 23">
              <a:extLst>
                <a:ext uri="{FF2B5EF4-FFF2-40B4-BE49-F238E27FC236}">
                  <a16:creationId xmlns:a16="http://schemas.microsoft.com/office/drawing/2014/main" id="{48CA03BE-FADE-7E64-01E2-F2D036937B34}"/>
                </a:ext>
              </a:extLst>
            </p:cNvPr>
            <p:cNvSpPr txBox="1"/>
            <p:nvPr/>
          </p:nvSpPr>
          <p:spPr>
            <a:xfrm>
              <a:off x="616876" y="2025645"/>
              <a:ext cx="3954774" cy="461665"/>
            </a:xfrm>
            <a:prstGeom prst="rect">
              <a:avLst/>
            </a:prstGeom>
            <a:noFill/>
          </p:spPr>
          <p:txBody>
            <a:bodyPr wrap="square" rtlCol="0">
              <a:spAutoFit/>
            </a:bodyPr>
            <a:lstStyle/>
            <a:p>
              <a:pPr algn="ctr">
                <a:defRPr/>
              </a:pPr>
              <a:r>
                <a:rPr lang="en-US" sz="2400" b="1" dirty="0">
                  <a:solidFill>
                    <a:schemeClr val="accent3"/>
                  </a:solidFill>
                  <a:cs typeface="Gotham Pro Medium" panose="02000603030000020004" pitchFamily="2" charset="0"/>
                </a:rPr>
                <a:t>in the EMS Angels Awards</a:t>
              </a:r>
              <a:endParaRPr lang="en-US" sz="2400" dirty="0">
                <a:solidFill>
                  <a:schemeClr val="accent3"/>
                </a:solidFill>
                <a:cs typeface="Gotham Pro Medium" panose="02000603030000020004" pitchFamily="2" charset="0"/>
              </a:endParaRPr>
            </a:p>
          </p:txBody>
        </p:sp>
      </p:grpSp>
      <p:grpSp>
        <p:nvGrpSpPr>
          <p:cNvPr id="30" name="Group 29">
            <a:extLst>
              <a:ext uri="{FF2B5EF4-FFF2-40B4-BE49-F238E27FC236}">
                <a16:creationId xmlns:a16="http://schemas.microsoft.com/office/drawing/2014/main" id="{EA8D74DD-3279-B6E3-2E0A-204BC2760BA1}"/>
              </a:ext>
            </a:extLst>
          </p:cNvPr>
          <p:cNvGrpSpPr>
            <a:grpSpLocks noChangeAspect="1"/>
          </p:cNvGrpSpPr>
          <p:nvPr/>
        </p:nvGrpSpPr>
        <p:grpSpPr>
          <a:xfrm>
            <a:off x="1842724" y="3806353"/>
            <a:ext cx="1280562" cy="1797811"/>
            <a:chOff x="8313878" y="1885673"/>
            <a:chExt cx="1400065" cy="1965582"/>
          </a:xfrm>
        </p:grpSpPr>
        <p:sp>
          <p:nvSpPr>
            <p:cNvPr id="31" name="object 43">
              <a:extLst>
                <a:ext uri="{FF2B5EF4-FFF2-40B4-BE49-F238E27FC236}">
                  <a16:creationId xmlns:a16="http://schemas.microsoft.com/office/drawing/2014/main" id="{4553FE73-8CA3-CEF8-2FFC-D1D7F30C160C}"/>
                </a:ext>
              </a:extLst>
            </p:cNvPr>
            <p:cNvSpPr/>
            <p:nvPr/>
          </p:nvSpPr>
          <p:spPr>
            <a:xfrm>
              <a:off x="8388707" y="3078909"/>
              <a:ext cx="1097280" cy="407670"/>
            </a:xfrm>
            <a:custGeom>
              <a:avLst/>
              <a:gdLst/>
              <a:ahLst/>
              <a:cxnLst/>
              <a:rect l="l" t="t" r="r" b="b"/>
              <a:pathLst>
                <a:path w="1097279" h="407670">
                  <a:moveTo>
                    <a:pt x="301409" y="327533"/>
                  </a:moveTo>
                  <a:lnTo>
                    <a:pt x="86525" y="327533"/>
                  </a:lnTo>
                  <a:lnTo>
                    <a:pt x="86525" y="243713"/>
                  </a:lnTo>
                  <a:lnTo>
                    <a:pt x="273126" y="243713"/>
                  </a:lnTo>
                  <a:lnTo>
                    <a:pt x="273126" y="166243"/>
                  </a:lnTo>
                  <a:lnTo>
                    <a:pt x="86525" y="166243"/>
                  </a:lnTo>
                  <a:lnTo>
                    <a:pt x="86525" y="86233"/>
                  </a:lnTo>
                  <a:lnTo>
                    <a:pt x="298577" y="86233"/>
                  </a:lnTo>
                  <a:lnTo>
                    <a:pt x="298577" y="8763"/>
                  </a:lnTo>
                  <a:lnTo>
                    <a:pt x="0" y="8763"/>
                  </a:lnTo>
                  <a:lnTo>
                    <a:pt x="0" y="86233"/>
                  </a:lnTo>
                  <a:lnTo>
                    <a:pt x="0" y="166243"/>
                  </a:lnTo>
                  <a:lnTo>
                    <a:pt x="0" y="243713"/>
                  </a:lnTo>
                  <a:lnTo>
                    <a:pt x="0" y="327533"/>
                  </a:lnTo>
                  <a:lnTo>
                    <a:pt x="0" y="405003"/>
                  </a:lnTo>
                  <a:lnTo>
                    <a:pt x="301409" y="405003"/>
                  </a:lnTo>
                  <a:lnTo>
                    <a:pt x="301409" y="327533"/>
                  </a:lnTo>
                  <a:close/>
                </a:path>
                <a:path w="1097279" h="407670">
                  <a:moveTo>
                    <a:pt x="752995" y="8763"/>
                  </a:moveTo>
                  <a:lnTo>
                    <a:pt x="659117" y="8763"/>
                  </a:lnTo>
                  <a:lnTo>
                    <a:pt x="555078" y="176149"/>
                  </a:lnTo>
                  <a:lnTo>
                    <a:pt x="451027" y="8763"/>
                  </a:lnTo>
                  <a:lnTo>
                    <a:pt x="357162" y="8763"/>
                  </a:lnTo>
                  <a:lnTo>
                    <a:pt x="357162" y="404596"/>
                  </a:lnTo>
                  <a:lnTo>
                    <a:pt x="442544" y="404596"/>
                  </a:lnTo>
                  <a:lnTo>
                    <a:pt x="442544" y="147866"/>
                  </a:lnTo>
                  <a:lnTo>
                    <a:pt x="552818" y="315252"/>
                  </a:lnTo>
                  <a:lnTo>
                    <a:pt x="555078" y="315252"/>
                  </a:lnTo>
                  <a:lnTo>
                    <a:pt x="666483" y="146177"/>
                  </a:lnTo>
                  <a:lnTo>
                    <a:pt x="666483" y="404596"/>
                  </a:lnTo>
                  <a:lnTo>
                    <a:pt x="752995" y="404596"/>
                  </a:lnTo>
                  <a:lnTo>
                    <a:pt x="752995" y="8763"/>
                  </a:lnTo>
                  <a:close/>
                </a:path>
                <a:path w="1097279" h="407670">
                  <a:moveTo>
                    <a:pt x="1096899" y="283311"/>
                  </a:moveTo>
                  <a:lnTo>
                    <a:pt x="1088580" y="238594"/>
                  </a:lnTo>
                  <a:lnTo>
                    <a:pt x="1064247" y="205905"/>
                  </a:lnTo>
                  <a:lnTo>
                    <a:pt x="1024851" y="182232"/>
                  </a:lnTo>
                  <a:lnTo>
                    <a:pt x="971359" y="164553"/>
                  </a:lnTo>
                  <a:lnTo>
                    <a:pt x="929157" y="152692"/>
                  </a:lnTo>
                  <a:lnTo>
                    <a:pt x="903008" y="141732"/>
                  </a:lnTo>
                  <a:lnTo>
                    <a:pt x="889698" y="129171"/>
                  </a:lnTo>
                  <a:lnTo>
                    <a:pt x="885977" y="112534"/>
                  </a:lnTo>
                  <a:lnTo>
                    <a:pt x="885977" y="111404"/>
                  </a:lnTo>
                  <a:lnTo>
                    <a:pt x="889241" y="97904"/>
                  </a:lnTo>
                  <a:lnTo>
                    <a:pt x="898906" y="86944"/>
                  </a:lnTo>
                  <a:lnTo>
                    <a:pt x="914844" y="79590"/>
                  </a:lnTo>
                  <a:lnTo>
                    <a:pt x="936879" y="76898"/>
                  </a:lnTo>
                  <a:lnTo>
                    <a:pt x="962101" y="79578"/>
                  </a:lnTo>
                  <a:lnTo>
                    <a:pt x="987691" y="87299"/>
                  </a:lnTo>
                  <a:lnTo>
                    <a:pt x="1013612" y="99568"/>
                  </a:lnTo>
                  <a:lnTo>
                    <a:pt x="1039787" y="115925"/>
                  </a:lnTo>
                  <a:lnTo>
                    <a:pt x="1085024" y="50330"/>
                  </a:lnTo>
                  <a:lnTo>
                    <a:pt x="1053223" y="28867"/>
                  </a:lnTo>
                  <a:lnTo>
                    <a:pt x="1018082" y="13081"/>
                  </a:lnTo>
                  <a:lnTo>
                    <a:pt x="979665" y="3327"/>
                  </a:lnTo>
                  <a:lnTo>
                    <a:pt x="937996" y="0"/>
                  </a:lnTo>
                  <a:lnTo>
                    <a:pt x="882243" y="8547"/>
                  </a:lnTo>
                  <a:lnTo>
                    <a:pt x="838415" y="32727"/>
                  </a:lnTo>
                  <a:lnTo>
                    <a:pt x="809739" y="70383"/>
                  </a:lnTo>
                  <a:lnTo>
                    <a:pt x="799465" y="119329"/>
                  </a:lnTo>
                  <a:lnTo>
                    <a:pt x="799465" y="120446"/>
                  </a:lnTo>
                  <a:lnTo>
                    <a:pt x="808748" y="169659"/>
                  </a:lnTo>
                  <a:lnTo>
                    <a:pt x="835152" y="202806"/>
                  </a:lnTo>
                  <a:lnTo>
                    <a:pt x="876515" y="225018"/>
                  </a:lnTo>
                  <a:lnTo>
                    <a:pt x="930643" y="241465"/>
                  </a:lnTo>
                  <a:lnTo>
                    <a:pt x="971016" y="253377"/>
                  </a:lnTo>
                  <a:lnTo>
                    <a:pt x="995324" y="264718"/>
                  </a:lnTo>
                  <a:lnTo>
                    <a:pt x="1007224" y="277012"/>
                  </a:lnTo>
                  <a:lnTo>
                    <a:pt x="1010373" y="291795"/>
                  </a:lnTo>
                  <a:lnTo>
                    <a:pt x="1010373" y="292925"/>
                  </a:lnTo>
                  <a:lnTo>
                    <a:pt x="1006462" y="308533"/>
                  </a:lnTo>
                  <a:lnTo>
                    <a:pt x="995184" y="320281"/>
                  </a:lnTo>
                  <a:lnTo>
                    <a:pt x="977214" y="327672"/>
                  </a:lnTo>
                  <a:lnTo>
                    <a:pt x="953262" y="330238"/>
                  </a:lnTo>
                  <a:lnTo>
                    <a:pt x="920724" y="326872"/>
                  </a:lnTo>
                  <a:lnTo>
                    <a:pt x="890562" y="317246"/>
                  </a:lnTo>
                  <a:lnTo>
                    <a:pt x="862215" y="302094"/>
                  </a:lnTo>
                  <a:lnTo>
                    <a:pt x="835075" y="282181"/>
                  </a:lnTo>
                  <a:lnTo>
                    <a:pt x="783628" y="343814"/>
                  </a:lnTo>
                  <a:lnTo>
                    <a:pt x="821474" y="371602"/>
                  </a:lnTo>
                  <a:lnTo>
                    <a:pt x="862926" y="391388"/>
                  </a:lnTo>
                  <a:lnTo>
                    <a:pt x="906716" y="403225"/>
                  </a:lnTo>
                  <a:lnTo>
                    <a:pt x="951572" y="407149"/>
                  </a:lnTo>
                  <a:lnTo>
                    <a:pt x="999477" y="401942"/>
                  </a:lnTo>
                  <a:lnTo>
                    <a:pt x="1039622" y="386600"/>
                  </a:lnTo>
                  <a:lnTo>
                    <a:pt x="1070343" y="361594"/>
                  </a:lnTo>
                  <a:lnTo>
                    <a:pt x="1089990" y="327393"/>
                  </a:lnTo>
                  <a:lnTo>
                    <a:pt x="1096899" y="284441"/>
                  </a:lnTo>
                  <a:lnTo>
                    <a:pt x="1096899" y="283311"/>
                  </a:lnTo>
                  <a:close/>
                </a:path>
              </a:pathLst>
            </a:custGeom>
            <a:solidFill>
              <a:srgbClr val="ED1C29"/>
            </a:solidFill>
          </p:spPr>
          <p:txBody>
            <a:bodyPr wrap="square" lIns="0" tIns="0" rIns="0" bIns="0" rtlCol="0"/>
            <a:lstStyle/>
            <a:p>
              <a:endParaRPr/>
            </a:p>
          </p:txBody>
        </p:sp>
        <p:pic>
          <p:nvPicPr>
            <p:cNvPr id="32" name="object 44">
              <a:extLst>
                <a:ext uri="{FF2B5EF4-FFF2-40B4-BE49-F238E27FC236}">
                  <a16:creationId xmlns:a16="http://schemas.microsoft.com/office/drawing/2014/main" id="{AD87C3F8-4189-D025-3EB8-0740F8564CED}"/>
                </a:ext>
              </a:extLst>
            </p:cNvPr>
            <p:cNvPicPr/>
            <p:nvPr/>
          </p:nvPicPr>
          <p:blipFill>
            <a:blip r:embed="rId4" cstate="print"/>
            <a:stretch>
              <a:fillRect/>
            </a:stretch>
          </p:blipFill>
          <p:spPr>
            <a:xfrm>
              <a:off x="8313878" y="1980044"/>
              <a:ext cx="1173287" cy="1007063"/>
            </a:xfrm>
            <a:prstGeom prst="rect">
              <a:avLst/>
            </a:prstGeom>
          </p:spPr>
        </p:pic>
        <p:pic>
          <p:nvPicPr>
            <p:cNvPr id="33" name="object 45">
              <a:extLst>
                <a:ext uri="{FF2B5EF4-FFF2-40B4-BE49-F238E27FC236}">
                  <a16:creationId xmlns:a16="http://schemas.microsoft.com/office/drawing/2014/main" id="{0E543DAF-318A-DADA-480B-A388080E9B7B}"/>
                </a:ext>
              </a:extLst>
            </p:cNvPr>
            <p:cNvPicPr/>
            <p:nvPr/>
          </p:nvPicPr>
          <p:blipFill>
            <a:blip r:embed="rId5" cstate="print">
              <a:extLst>
                <a:ext uri="{28A0092B-C50C-407E-A947-70E740481C1C}">
                  <a14:useLocalDpi xmlns:a14="http://schemas.microsoft.com/office/drawing/2010/main"/>
                </a:ext>
              </a:extLst>
            </a:blip>
            <a:stretch>
              <a:fillRect/>
            </a:stretch>
          </p:blipFill>
          <p:spPr>
            <a:xfrm>
              <a:off x="8638805" y="1980048"/>
              <a:ext cx="754411" cy="1003139"/>
            </a:xfrm>
            <a:prstGeom prst="rect">
              <a:avLst/>
            </a:prstGeom>
          </p:spPr>
        </p:pic>
        <p:sp>
          <p:nvSpPr>
            <p:cNvPr id="34" name="object 46">
              <a:extLst>
                <a:ext uri="{FF2B5EF4-FFF2-40B4-BE49-F238E27FC236}">
                  <a16:creationId xmlns:a16="http://schemas.microsoft.com/office/drawing/2014/main" id="{7FB434FB-7D27-B42E-06EB-652811F638FB}"/>
                </a:ext>
              </a:extLst>
            </p:cNvPr>
            <p:cNvSpPr/>
            <p:nvPr/>
          </p:nvSpPr>
          <p:spPr>
            <a:xfrm>
              <a:off x="8834485" y="2074798"/>
              <a:ext cx="383540" cy="692150"/>
            </a:xfrm>
            <a:custGeom>
              <a:avLst/>
              <a:gdLst/>
              <a:ahLst/>
              <a:cxnLst/>
              <a:rect l="l" t="t" r="r" b="b"/>
              <a:pathLst>
                <a:path w="383540" h="692150">
                  <a:moveTo>
                    <a:pt x="253985" y="0"/>
                  </a:moveTo>
                  <a:lnTo>
                    <a:pt x="197086" y="50551"/>
                  </a:lnTo>
                  <a:lnTo>
                    <a:pt x="155377" y="74135"/>
                  </a:lnTo>
                  <a:lnTo>
                    <a:pt x="109720" y="91211"/>
                  </a:lnTo>
                  <a:lnTo>
                    <a:pt x="60419" y="108733"/>
                  </a:lnTo>
                  <a:lnTo>
                    <a:pt x="14140" y="131993"/>
                  </a:lnTo>
                  <a:lnTo>
                    <a:pt x="0" y="141429"/>
                  </a:lnTo>
                  <a:lnTo>
                    <a:pt x="151829" y="519833"/>
                  </a:lnTo>
                  <a:lnTo>
                    <a:pt x="183129" y="526664"/>
                  </a:lnTo>
                  <a:lnTo>
                    <a:pt x="234328" y="526955"/>
                  </a:lnTo>
                  <a:lnTo>
                    <a:pt x="280916" y="515622"/>
                  </a:lnTo>
                  <a:lnTo>
                    <a:pt x="320397" y="490179"/>
                  </a:lnTo>
                  <a:lnTo>
                    <a:pt x="352313" y="450555"/>
                  </a:lnTo>
                  <a:lnTo>
                    <a:pt x="374118" y="399570"/>
                  </a:lnTo>
                  <a:lnTo>
                    <a:pt x="375425" y="391066"/>
                  </a:lnTo>
                  <a:lnTo>
                    <a:pt x="246895" y="391066"/>
                  </a:lnTo>
                  <a:lnTo>
                    <a:pt x="195332" y="386813"/>
                  </a:lnTo>
                  <a:lnTo>
                    <a:pt x="132622" y="371189"/>
                  </a:lnTo>
                  <a:lnTo>
                    <a:pt x="97378" y="352315"/>
                  </a:lnTo>
                  <a:lnTo>
                    <a:pt x="76696" y="317892"/>
                  </a:lnTo>
                  <a:lnTo>
                    <a:pt x="57668" y="255621"/>
                  </a:lnTo>
                  <a:lnTo>
                    <a:pt x="365544" y="255621"/>
                  </a:lnTo>
                  <a:lnTo>
                    <a:pt x="373647" y="246436"/>
                  </a:lnTo>
                  <a:lnTo>
                    <a:pt x="360265" y="213707"/>
                  </a:lnTo>
                  <a:lnTo>
                    <a:pt x="225108" y="213707"/>
                  </a:lnTo>
                  <a:lnTo>
                    <a:pt x="177062" y="207947"/>
                  </a:lnTo>
                  <a:lnTo>
                    <a:pt x="131483" y="189731"/>
                  </a:lnTo>
                  <a:lnTo>
                    <a:pt x="126801" y="187089"/>
                  </a:lnTo>
                  <a:lnTo>
                    <a:pt x="210487" y="187089"/>
                  </a:lnTo>
                  <a:lnTo>
                    <a:pt x="229621" y="184279"/>
                  </a:lnTo>
                  <a:lnTo>
                    <a:pt x="277095" y="165513"/>
                  </a:lnTo>
                  <a:lnTo>
                    <a:pt x="319251" y="136235"/>
                  </a:lnTo>
                  <a:lnTo>
                    <a:pt x="325576" y="129151"/>
                  </a:lnTo>
                  <a:lnTo>
                    <a:pt x="315908" y="105868"/>
                  </a:lnTo>
                  <a:lnTo>
                    <a:pt x="291721" y="56169"/>
                  </a:lnTo>
                  <a:lnTo>
                    <a:pt x="270256" y="21141"/>
                  </a:lnTo>
                  <a:lnTo>
                    <a:pt x="257687" y="4310"/>
                  </a:lnTo>
                  <a:lnTo>
                    <a:pt x="253985" y="0"/>
                  </a:lnTo>
                  <a:close/>
                </a:path>
                <a:path w="383540" h="692150">
                  <a:moveTo>
                    <a:pt x="383266" y="319742"/>
                  </a:moveTo>
                  <a:lnTo>
                    <a:pt x="348398" y="358303"/>
                  </a:lnTo>
                  <a:lnTo>
                    <a:pt x="300429" y="381820"/>
                  </a:lnTo>
                  <a:lnTo>
                    <a:pt x="246895" y="391066"/>
                  </a:lnTo>
                  <a:lnTo>
                    <a:pt x="375425" y="391066"/>
                  </a:lnTo>
                  <a:lnTo>
                    <a:pt x="383266" y="340044"/>
                  </a:lnTo>
                  <a:lnTo>
                    <a:pt x="383266" y="319742"/>
                  </a:lnTo>
                  <a:close/>
                </a:path>
                <a:path w="383540" h="692150">
                  <a:moveTo>
                    <a:pt x="365544" y="255621"/>
                  </a:moveTo>
                  <a:lnTo>
                    <a:pt x="57668" y="255621"/>
                  </a:lnTo>
                  <a:lnTo>
                    <a:pt x="84344" y="283286"/>
                  </a:lnTo>
                  <a:lnTo>
                    <a:pt x="121176" y="304727"/>
                  </a:lnTo>
                  <a:lnTo>
                    <a:pt x="164704" y="318939"/>
                  </a:lnTo>
                  <a:lnTo>
                    <a:pt x="211470" y="324920"/>
                  </a:lnTo>
                  <a:lnTo>
                    <a:pt x="258016" y="321664"/>
                  </a:lnTo>
                  <a:lnTo>
                    <a:pt x="300883" y="308169"/>
                  </a:lnTo>
                  <a:lnTo>
                    <a:pt x="344183" y="279831"/>
                  </a:lnTo>
                  <a:lnTo>
                    <a:pt x="365544" y="255621"/>
                  </a:lnTo>
                  <a:close/>
                </a:path>
                <a:path w="383540" h="692150">
                  <a:moveTo>
                    <a:pt x="342595" y="170492"/>
                  </a:moveTo>
                  <a:lnTo>
                    <a:pt x="318278" y="187956"/>
                  </a:lnTo>
                  <a:lnTo>
                    <a:pt x="273041" y="207035"/>
                  </a:lnTo>
                  <a:lnTo>
                    <a:pt x="225108" y="213707"/>
                  </a:lnTo>
                  <a:lnTo>
                    <a:pt x="360265" y="213707"/>
                  </a:lnTo>
                  <a:lnTo>
                    <a:pt x="342595" y="170492"/>
                  </a:lnTo>
                  <a:close/>
                </a:path>
                <a:path w="383540" h="692150">
                  <a:moveTo>
                    <a:pt x="210487" y="187089"/>
                  </a:moveTo>
                  <a:lnTo>
                    <a:pt x="126801" y="187089"/>
                  </a:lnTo>
                  <a:lnTo>
                    <a:pt x="178849" y="191737"/>
                  </a:lnTo>
                  <a:lnTo>
                    <a:pt x="210487" y="187089"/>
                  </a:lnTo>
                  <a:close/>
                </a:path>
                <a:path w="383540" h="692150">
                  <a:moveTo>
                    <a:pt x="185386" y="602768"/>
                  </a:moveTo>
                  <a:lnTo>
                    <a:pt x="190515" y="615188"/>
                  </a:lnTo>
                  <a:lnTo>
                    <a:pt x="205562" y="649909"/>
                  </a:lnTo>
                  <a:lnTo>
                    <a:pt x="220608" y="682915"/>
                  </a:lnTo>
                  <a:lnTo>
                    <a:pt x="224876" y="691793"/>
                  </a:lnTo>
                  <a:lnTo>
                    <a:pt x="252426" y="679108"/>
                  </a:lnTo>
                  <a:lnTo>
                    <a:pt x="290421" y="650297"/>
                  </a:lnTo>
                  <a:lnTo>
                    <a:pt x="320633" y="613282"/>
                  </a:lnTo>
                  <a:lnTo>
                    <a:pt x="322800" y="609815"/>
                  </a:lnTo>
                  <a:lnTo>
                    <a:pt x="232446" y="609815"/>
                  </a:lnTo>
                  <a:lnTo>
                    <a:pt x="185386" y="602768"/>
                  </a:lnTo>
                  <a:close/>
                </a:path>
                <a:path w="383540" h="692150">
                  <a:moveTo>
                    <a:pt x="329453" y="599172"/>
                  </a:moveTo>
                  <a:lnTo>
                    <a:pt x="281771" y="608743"/>
                  </a:lnTo>
                  <a:lnTo>
                    <a:pt x="232446" y="609815"/>
                  </a:lnTo>
                  <a:lnTo>
                    <a:pt x="322800" y="609815"/>
                  </a:lnTo>
                  <a:lnTo>
                    <a:pt x="329453" y="599172"/>
                  </a:lnTo>
                  <a:close/>
                </a:path>
              </a:pathLst>
            </a:custGeom>
            <a:solidFill>
              <a:srgbClr val="D1D3D4"/>
            </a:solidFill>
          </p:spPr>
          <p:txBody>
            <a:bodyPr wrap="square" lIns="0" tIns="0" rIns="0" bIns="0" rtlCol="0"/>
            <a:lstStyle/>
            <a:p>
              <a:endParaRPr/>
            </a:p>
          </p:txBody>
        </p:sp>
        <p:pic>
          <p:nvPicPr>
            <p:cNvPr id="36" name="object 47">
              <a:extLst>
                <a:ext uri="{FF2B5EF4-FFF2-40B4-BE49-F238E27FC236}">
                  <a16:creationId xmlns:a16="http://schemas.microsoft.com/office/drawing/2014/main" id="{FB576332-EE83-5DD7-6322-1AD34BD75233}"/>
                </a:ext>
              </a:extLst>
            </p:cNvPr>
            <p:cNvPicPr/>
            <p:nvPr/>
          </p:nvPicPr>
          <p:blipFill>
            <a:blip r:embed="rId6" cstate="print"/>
            <a:stretch>
              <a:fillRect/>
            </a:stretch>
          </p:blipFill>
          <p:spPr>
            <a:xfrm>
              <a:off x="8631971" y="1885673"/>
              <a:ext cx="613185" cy="1096088"/>
            </a:xfrm>
            <a:prstGeom prst="rect">
              <a:avLst/>
            </a:prstGeom>
          </p:spPr>
        </p:pic>
        <p:pic>
          <p:nvPicPr>
            <p:cNvPr id="38" name="object 48">
              <a:extLst>
                <a:ext uri="{FF2B5EF4-FFF2-40B4-BE49-F238E27FC236}">
                  <a16:creationId xmlns:a16="http://schemas.microsoft.com/office/drawing/2014/main" id="{D428C3AD-1113-2216-DF65-49F5C5505F29}"/>
                </a:ext>
              </a:extLst>
            </p:cNvPr>
            <p:cNvPicPr/>
            <p:nvPr/>
          </p:nvPicPr>
          <p:blipFill>
            <a:blip r:embed="rId7" cstate="print"/>
            <a:stretch>
              <a:fillRect/>
            </a:stretch>
          </p:blipFill>
          <p:spPr>
            <a:xfrm>
              <a:off x="8755956" y="3429319"/>
              <a:ext cx="957987" cy="421936"/>
            </a:xfrm>
            <a:prstGeom prst="rect">
              <a:avLst/>
            </a:prstGeom>
          </p:spPr>
        </p:pic>
      </p:grpSp>
      <p:sp>
        <p:nvSpPr>
          <p:cNvPr id="44" name="object 49">
            <a:extLst>
              <a:ext uri="{FF2B5EF4-FFF2-40B4-BE49-F238E27FC236}">
                <a16:creationId xmlns:a16="http://schemas.microsoft.com/office/drawing/2014/main" id="{73114143-2BA7-7572-92E0-9BBC23A0C052}"/>
              </a:ext>
            </a:extLst>
          </p:cNvPr>
          <p:cNvSpPr txBox="1"/>
          <p:nvPr/>
        </p:nvSpPr>
        <p:spPr>
          <a:xfrm>
            <a:off x="9791903" y="5013131"/>
            <a:ext cx="1888059" cy="643508"/>
          </a:xfrm>
          <a:prstGeom prst="rect">
            <a:avLst/>
          </a:prstGeom>
        </p:spPr>
        <p:txBody>
          <a:bodyPr vert="horz" wrap="square" lIns="0" tIns="29209" rIns="0" bIns="0" rtlCol="0">
            <a:spAutoFit/>
          </a:bodyPr>
          <a:lstStyle/>
          <a:p>
            <a:pPr marL="12700" marR="5080" algn="ctr">
              <a:lnSpc>
                <a:spcPct val="95000"/>
              </a:lnSpc>
              <a:spcBef>
                <a:spcPts val="229"/>
              </a:spcBef>
            </a:pPr>
            <a:r>
              <a:rPr sz="1400" dirty="0">
                <a:solidFill>
                  <a:srgbClr val="FFFFFF"/>
                </a:solidFill>
                <a:cs typeface="Verdana"/>
              </a:rPr>
              <a:t>Submit </a:t>
            </a:r>
            <a:r>
              <a:rPr sz="1400" b="1" dirty="0">
                <a:solidFill>
                  <a:srgbClr val="FFFFFF"/>
                </a:solidFill>
                <a:cs typeface="Arial Black"/>
              </a:rPr>
              <a:t>data for at least 30 consecutive stroke patients </a:t>
            </a:r>
            <a:r>
              <a:rPr sz="1400" dirty="0">
                <a:solidFill>
                  <a:srgbClr val="FFFFFF"/>
                </a:solidFill>
                <a:cs typeface="Verdana"/>
              </a:rPr>
              <a:t>per quarter</a:t>
            </a:r>
            <a:endParaRPr sz="1400" dirty="0">
              <a:cs typeface="Verdana"/>
            </a:endParaRPr>
          </a:p>
        </p:txBody>
      </p:sp>
      <p:sp>
        <p:nvSpPr>
          <p:cNvPr id="45" name="object 50">
            <a:extLst>
              <a:ext uri="{FF2B5EF4-FFF2-40B4-BE49-F238E27FC236}">
                <a16:creationId xmlns:a16="http://schemas.microsoft.com/office/drawing/2014/main" id="{A1F087E7-39C2-2D90-E75A-A6CC710A88D4}"/>
              </a:ext>
            </a:extLst>
          </p:cNvPr>
          <p:cNvSpPr txBox="1"/>
          <p:nvPr/>
        </p:nvSpPr>
        <p:spPr>
          <a:xfrm>
            <a:off x="8301292" y="5013131"/>
            <a:ext cx="1445895" cy="643508"/>
          </a:xfrm>
          <a:prstGeom prst="rect">
            <a:avLst/>
          </a:prstGeom>
        </p:spPr>
        <p:txBody>
          <a:bodyPr vert="horz" wrap="square" lIns="0" tIns="29209" rIns="0" bIns="0" rtlCol="0">
            <a:spAutoFit/>
          </a:bodyPr>
          <a:lstStyle/>
          <a:p>
            <a:pPr marL="12065" marR="5080" indent="-4445" algn="ctr">
              <a:lnSpc>
                <a:spcPct val="95000"/>
              </a:lnSpc>
              <a:spcBef>
                <a:spcPts val="229"/>
              </a:spcBef>
            </a:pPr>
            <a:r>
              <a:rPr sz="1400" dirty="0">
                <a:solidFill>
                  <a:srgbClr val="FFFFFF"/>
                </a:solidFill>
                <a:cs typeface="Verdana"/>
              </a:rPr>
              <a:t>Make use of </a:t>
            </a:r>
            <a:r>
              <a:rPr sz="1400" b="1" dirty="0">
                <a:solidFill>
                  <a:srgbClr val="FFFFFF"/>
                </a:solidFill>
                <a:cs typeface="Arial Black"/>
              </a:rPr>
              <a:t>specific stroke scale</a:t>
            </a:r>
            <a:endParaRPr sz="1400" b="1" dirty="0">
              <a:cs typeface="Arial Black"/>
            </a:endParaRPr>
          </a:p>
        </p:txBody>
      </p:sp>
      <p:sp>
        <p:nvSpPr>
          <p:cNvPr id="46" name="object 51">
            <a:extLst>
              <a:ext uri="{FF2B5EF4-FFF2-40B4-BE49-F238E27FC236}">
                <a16:creationId xmlns:a16="http://schemas.microsoft.com/office/drawing/2014/main" id="{BE33A563-4C83-4E37-FF1C-52D8E9BE2664}"/>
              </a:ext>
            </a:extLst>
          </p:cNvPr>
          <p:cNvSpPr txBox="1"/>
          <p:nvPr/>
        </p:nvSpPr>
        <p:spPr>
          <a:xfrm>
            <a:off x="6714295" y="5013131"/>
            <a:ext cx="1445896" cy="643508"/>
          </a:xfrm>
          <a:prstGeom prst="rect">
            <a:avLst/>
          </a:prstGeom>
        </p:spPr>
        <p:txBody>
          <a:bodyPr vert="horz" wrap="square" lIns="0" tIns="29209" rIns="0" bIns="0" rtlCol="0">
            <a:spAutoFit/>
          </a:bodyPr>
          <a:lstStyle/>
          <a:p>
            <a:pPr marR="5080" algn="ctr">
              <a:lnSpc>
                <a:spcPct val="95000"/>
              </a:lnSpc>
              <a:spcBef>
                <a:spcPts val="229"/>
              </a:spcBef>
            </a:pPr>
            <a:r>
              <a:rPr sz="1400" dirty="0">
                <a:solidFill>
                  <a:srgbClr val="FFFFFF"/>
                </a:solidFill>
                <a:cs typeface="Verdana"/>
              </a:rPr>
              <a:t>Offer an annual </a:t>
            </a:r>
            <a:r>
              <a:rPr sz="1400" b="1" dirty="0">
                <a:solidFill>
                  <a:srgbClr val="FFFFFF"/>
                </a:solidFill>
                <a:cs typeface="Arial Black"/>
              </a:rPr>
              <a:t>stroke education program</a:t>
            </a:r>
            <a:endParaRPr sz="1400" b="1" dirty="0">
              <a:cs typeface="Arial Black"/>
            </a:endParaRPr>
          </a:p>
        </p:txBody>
      </p:sp>
      <p:sp>
        <p:nvSpPr>
          <p:cNvPr id="47" name="object 52">
            <a:extLst>
              <a:ext uri="{FF2B5EF4-FFF2-40B4-BE49-F238E27FC236}">
                <a16:creationId xmlns:a16="http://schemas.microsoft.com/office/drawing/2014/main" id="{FAE347BB-CA68-EFB3-F38B-C6B84BA78E53}"/>
              </a:ext>
            </a:extLst>
          </p:cNvPr>
          <p:cNvSpPr txBox="1"/>
          <p:nvPr/>
        </p:nvSpPr>
        <p:spPr>
          <a:xfrm>
            <a:off x="5040821" y="5013131"/>
            <a:ext cx="1494155" cy="420884"/>
          </a:xfrm>
          <a:prstGeom prst="rect">
            <a:avLst/>
          </a:prstGeom>
        </p:spPr>
        <p:txBody>
          <a:bodyPr vert="horz" wrap="square" lIns="0" tIns="11430" rIns="0" bIns="0" rtlCol="0">
            <a:spAutoFit/>
          </a:bodyPr>
          <a:lstStyle/>
          <a:p>
            <a:pPr algn="ctr">
              <a:lnSpc>
                <a:spcPct val="95000"/>
              </a:lnSpc>
              <a:spcBef>
                <a:spcPts val="90"/>
              </a:spcBef>
            </a:pPr>
            <a:r>
              <a:rPr sz="1400" dirty="0">
                <a:solidFill>
                  <a:srgbClr val="FFFFFF"/>
                </a:solidFill>
                <a:cs typeface="Verdana"/>
              </a:rPr>
              <a:t>Have a formal</a:t>
            </a:r>
            <a:endParaRPr sz="1400" dirty="0">
              <a:cs typeface="Verdana"/>
            </a:endParaRPr>
          </a:p>
          <a:p>
            <a:pPr algn="ctr">
              <a:lnSpc>
                <a:spcPct val="95000"/>
              </a:lnSpc>
            </a:pPr>
            <a:r>
              <a:rPr sz="1400" b="1" dirty="0">
                <a:solidFill>
                  <a:srgbClr val="FFFFFF"/>
                </a:solidFill>
                <a:cs typeface="Arial Black"/>
              </a:rPr>
              <a:t>stroke protocol</a:t>
            </a:r>
            <a:endParaRPr sz="1400" b="1" dirty="0">
              <a:cs typeface="Arial Black"/>
            </a:endParaRPr>
          </a:p>
        </p:txBody>
      </p:sp>
      <p:sp>
        <p:nvSpPr>
          <p:cNvPr id="48" name="TextBox 47">
            <a:extLst>
              <a:ext uri="{FF2B5EF4-FFF2-40B4-BE49-F238E27FC236}">
                <a16:creationId xmlns:a16="http://schemas.microsoft.com/office/drawing/2014/main" id="{C776BCAA-F09E-E336-7F79-36145118C342}"/>
              </a:ext>
            </a:extLst>
          </p:cNvPr>
          <p:cNvSpPr txBox="1"/>
          <p:nvPr/>
        </p:nvSpPr>
        <p:spPr>
          <a:xfrm>
            <a:off x="6279346" y="184611"/>
            <a:ext cx="4213202" cy="369332"/>
          </a:xfrm>
          <a:prstGeom prst="rect">
            <a:avLst/>
          </a:prstGeom>
          <a:noFill/>
        </p:spPr>
        <p:txBody>
          <a:bodyPr wrap="square" rtlCol="0">
            <a:spAutoFit/>
          </a:bodyPr>
          <a:lstStyle/>
          <a:p>
            <a:pPr algn="ctr">
              <a:defRPr/>
            </a:pPr>
            <a:r>
              <a:rPr lang="en-GB" b="1" dirty="0">
                <a:solidFill>
                  <a:schemeClr val="accent3"/>
                </a:solidFill>
                <a:cs typeface="Gotham Pro Medium" panose="02000603030000020004" pitchFamily="2" charset="0"/>
              </a:rPr>
              <a:t>Award level criteria</a:t>
            </a:r>
          </a:p>
        </p:txBody>
      </p:sp>
      <p:sp>
        <p:nvSpPr>
          <p:cNvPr id="49" name="TextBox 48">
            <a:extLst>
              <a:ext uri="{FF2B5EF4-FFF2-40B4-BE49-F238E27FC236}">
                <a16:creationId xmlns:a16="http://schemas.microsoft.com/office/drawing/2014/main" id="{8598103A-FF2B-C58A-2527-BF67584DF0B7}"/>
              </a:ext>
            </a:extLst>
          </p:cNvPr>
          <p:cNvSpPr txBox="1"/>
          <p:nvPr/>
        </p:nvSpPr>
        <p:spPr>
          <a:xfrm>
            <a:off x="6279346" y="3939562"/>
            <a:ext cx="4213202" cy="369332"/>
          </a:xfrm>
          <a:prstGeom prst="rect">
            <a:avLst/>
          </a:prstGeom>
          <a:noFill/>
        </p:spPr>
        <p:txBody>
          <a:bodyPr wrap="square" rtlCol="0">
            <a:spAutoFit/>
          </a:bodyPr>
          <a:lstStyle/>
          <a:p>
            <a:pPr algn="ctr">
              <a:defRPr/>
            </a:pPr>
            <a:r>
              <a:rPr lang="en-GB" b="1" dirty="0">
                <a:solidFill>
                  <a:schemeClr val="accent3"/>
                </a:solidFill>
                <a:cs typeface="Gotham Pro Medium" panose="02000603030000020004" pitchFamily="2" charset="0"/>
              </a:rPr>
              <a:t>To be eligible EMS services must…</a:t>
            </a:r>
          </a:p>
        </p:txBody>
      </p:sp>
      <p:cxnSp>
        <p:nvCxnSpPr>
          <p:cNvPr id="50" name="Straight Connector 49">
            <a:extLst>
              <a:ext uri="{FF2B5EF4-FFF2-40B4-BE49-F238E27FC236}">
                <a16:creationId xmlns:a16="http://schemas.microsoft.com/office/drawing/2014/main" id="{ACF008E5-330B-D2E7-A0CB-6ECEC6A291A9}"/>
              </a:ext>
            </a:extLst>
          </p:cNvPr>
          <p:cNvCxnSpPr>
            <a:cxnSpLocks/>
          </p:cNvCxnSpPr>
          <p:nvPr/>
        </p:nvCxnSpPr>
        <p:spPr>
          <a:xfrm>
            <a:off x="4874327" y="326623"/>
            <a:ext cx="0" cy="527754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90" name="Group 1089">
            <a:extLst>
              <a:ext uri="{FF2B5EF4-FFF2-40B4-BE49-F238E27FC236}">
                <a16:creationId xmlns:a16="http://schemas.microsoft.com/office/drawing/2014/main" id="{F2B191A6-EDF5-AEED-A7BC-72B397F58A80}"/>
              </a:ext>
            </a:extLst>
          </p:cNvPr>
          <p:cNvGrpSpPr>
            <a:grpSpLocks noChangeAspect="1"/>
          </p:cNvGrpSpPr>
          <p:nvPr/>
        </p:nvGrpSpPr>
        <p:grpSpPr>
          <a:xfrm>
            <a:off x="5517899" y="4398770"/>
            <a:ext cx="540000" cy="540000"/>
            <a:chOff x="5538602" y="4384564"/>
            <a:chExt cx="576000" cy="576000"/>
          </a:xfrm>
        </p:grpSpPr>
        <p:sp>
          <p:nvSpPr>
            <p:cNvPr id="40" name="object 45">
              <a:extLst>
                <a:ext uri="{FF2B5EF4-FFF2-40B4-BE49-F238E27FC236}">
                  <a16:creationId xmlns:a16="http://schemas.microsoft.com/office/drawing/2014/main" id="{8874975B-E93B-2DA3-2AD9-ACCC8C73E370}"/>
                </a:ext>
              </a:extLst>
            </p:cNvPr>
            <p:cNvSpPr>
              <a:spLocks noChangeAspect="1"/>
            </p:cNvSpPr>
            <p:nvPr/>
          </p:nvSpPr>
          <p:spPr>
            <a:xfrm>
              <a:off x="5538602" y="4384564"/>
              <a:ext cx="576000" cy="576000"/>
            </a:xfrm>
            <a:custGeom>
              <a:avLst/>
              <a:gdLst/>
              <a:ahLst/>
              <a:cxnLst/>
              <a:rect l="l" t="t" r="r" b="b"/>
              <a:pathLst>
                <a:path w="792480" h="792480">
                  <a:moveTo>
                    <a:pt x="396211" y="0"/>
                  </a:moveTo>
                  <a:lnTo>
                    <a:pt x="350004" y="2665"/>
                  </a:lnTo>
                  <a:lnTo>
                    <a:pt x="305363" y="10464"/>
                  </a:lnTo>
                  <a:lnTo>
                    <a:pt x="262584" y="23098"/>
                  </a:lnTo>
                  <a:lnTo>
                    <a:pt x="221966" y="40271"/>
                  </a:lnTo>
                  <a:lnTo>
                    <a:pt x="183806" y="61684"/>
                  </a:lnTo>
                  <a:lnTo>
                    <a:pt x="148400" y="87042"/>
                  </a:lnTo>
                  <a:lnTo>
                    <a:pt x="116046" y="116046"/>
                  </a:lnTo>
                  <a:lnTo>
                    <a:pt x="87042" y="148400"/>
                  </a:lnTo>
                  <a:lnTo>
                    <a:pt x="61684" y="183806"/>
                  </a:lnTo>
                  <a:lnTo>
                    <a:pt x="40271" y="221966"/>
                  </a:lnTo>
                  <a:lnTo>
                    <a:pt x="23098" y="262584"/>
                  </a:lnTo>
                  <a:lnTo>
                    <a:pt x="10464" y="305363"/>
                  </a:lnTo>
                  <a:lnTo>
                    <a:pt x="2665" y="350004"/>
                  </a:lnTo>
                  <a:lnTo>
                    <a:pt x="0" y="396211"/>
                  </a:lnTo>
                  <a:lnTo>
                    <a:pt x="2665" y="442418"/>
                  </a:lnTo>
                  <a:lnTo>
                    <a:pt x="10464" y="487059"/>
                  </a:lnTo>
                  <a:lnTo>
                    <a:pt x="23098" y="529838"/>
                  </a:lnTo>
                  <a:lnTo>
                    <a:pt x="40271" y="570456"/>
                  </a:lnTo>
                  <a:lnTo>
                    <a:pt x="61684" y="608616"/>
                  </a:lnTo>
                  <a:lnTo>
                    <a:pt x="87042" y="644022"/>
                  </a:lnTo>
                  <a:lnTo>
                    <a:pt x="116046" y="676376"/>
                  </a:lnTo>
                  <a:lnTo>
                    <a:pt x="148400" y="705380"/>
                  </a:lnTo>
                  <a:lnTo>
                    <a:pt x="183806" y="730738"/>
                  </a:lnTo>
                  <a:lnTo>
                    <a:pt x="221966" y="752151"/>
                  </a:lnTo>
                  <a:lnTo>
                    <a:pt x="262584" y="769324"/>
                  </a:lnTo>
                  <a:lnTo>
                    <a:pt x="305363" y="781958"/>
                  </a:lnTo>
                  <a:lnTo>
                    <a:pt x="350004" y="789757"/>
                  </a:lnTo>
                  <a:lnTo>
                    <a:pt x="396211" y="792422"/>
                  </a:lnTo>
                  <a:lnTo>
                    <a:pt x="442418" y="789757"/>
                  </a:lnTo>
                  <a:lnTo>
                    <a:pt x="487059" y="781958"/>
                  </a:lnTo>
                  <a:lnTo>
                    <a:pt x="529838" y="769324"/>
                  </a:lnTo>
                  <a:lnTo>
                    <a:pt x="570456" y="752151"/>
                  </a:lnTo>
                  <a:lnTo>
                    <a:pt x="608616" y="730738"/>
                  </a:lnTo>
                  <a:lnTo>
                    <a:pt x="644022" y="705380"/>
                  </a:lnTo>
                  <a:lnTo>
                    <a:pt x="676376" y="676376"/>
                  </a:lnTo>
                  <a:lnTo>
                    <a:pt x="705380" y="644022"/>
                  </a:lnTo>
                  <a:lnTo>
                    <a:pt x="730738" y="608616"/>
                  </a:lnTo>
                  <a:lnTo>
                    <a:pt x="752151" y="570456"/>
                  </a:lnTo>
                  <a:lnTo>
                    <a:pt x="769324" y="529838"/>
                  </a:lnTo>
                  <a:lnTo>
                    <a:pt x="781958" y="487059"/>
                  </a:lnTo>
                  <a:lnTo>
                    <a:pt x="789757" y="442418"/>
                  </a:lnTo>
                  <a:lnTo>
                    <a:pt x="792422" y="396211"/>
                  </a:lnTo>
                  <a:lnTo>
                    <a:pt x="789757" y="350004"/>
                  </a:lnTo>
                  <a:lnTo>
                    <a:pt x="781958" y="305363"/>
                  </a:lnTo>
                  <a:lnTo>
                    <a:pt x="769324" y="262584"/>
                  </a:lnTo>
                  <a:lnTo>
                    <a:pt x="752151" y="221966"/>
                  </a:lnTo>
                  <a:lnTo>
                    <a:pt x="730738" y="183806"/>
                  </a:lnTo>
                  <a:lnTo>
                    <a:pt x="705380" y="148400"/>
                  </a:lnTo>
                  <a:lnTo>
                    <a:pt x="676376" y="116046"/>
                  </a:lnTo>
                  <a:lnTo>
                    <a:pt x="644022" y="87042"/>
                  </a:lnTo>
                  <a:lnTo>
                    <a:pt x="608616" y="61684"/>
                  </a:lnTo>
                  <a:lnTo>
                    <a:pt x="570456" y="40271"/>
                  </a:lnTo>
                  <a:lnTo>
                    <a:pt x="529838" y="23098"/>
                  </a:lnTo>
                  <a:lnTo>
                    <a:pt x="487059" y="10464"/>
                  </a:lnTo>
                  <a:lnTo>
                    <a:pt x="442418" y="2665"/>
                  </a:lnTo>
                  <a:lnTo>
                    <a:pt x="396211" y="0"/>
                  </a:lnTo>
                  <a:close/>
                </a:path>
              </a:pathLst>
            </a:custGeom>
            <a:solidFill>
              <a:srgbClr val="FFFFFF"/>
            </a:solidFill>
          </p:spPr>
          <p:txBody>
            <a:bodyPr wrap="square" lIns="0" tIns="0" rIns="0" bIns="0" rtlCol="0"/>
            <a:lstStyle/>
            <a:p>
              <a:endParaRPr/>
            </a:p>
          </p:txBody>
        </p:sp>
        <p:sp>
          <p:nvSpPr>
            <p:cNvPr id="56" name="[T2O] TextBox 1146">
              <a:extLst>
                <a:ext uri="{FF2B5EF4-FFF2-40B4-BE49-F238E27FC236}">
                  <a16:creationId xmlns:a16="http://schemas.microsoft.com/office/drawing/2014/main" id="{34995FAB-05DE-2C2F-7776-08CEAC4510E3}"/>
                </a:ext>
              </a:extLst>
            </p:cNvPr>
            <p:cNvSpPr/>
            <p:nvPr/>
          </p:nvSpPr>
          <p:spPr>
            <a:xfrm>
              <a:off x="5765501" y="4525333"/>
              <a:ext cx="122202" cy="294462"/>
            </a:xfrm>
            <a:custGeom>
              <a:avLst/>
              <a:gdLst/>
              <a:ahLst/>
              <a:cxnLst/>
              <a:rect l="l" t="t" r="r" b="b"/>
              <a:pathLst>
                <a:path w="338366" h="815340">
                  <a:moveTo>
                    <a:pt x="127397" y="0"/>
                  </a:moveTo>
                  <a:lnTo>
                    <a:pt x="338366" y="6115"/>
                  </a:lnTo>
                  <a:lnTo>
                    <a:pt x="338366" y="815340"/>
                  </a:lnTo>
                  <a:lnTo>
                    <a:pt x="124339" y="815340"/>
                  </a:lnTo>
                  <a:lnTo>
                    <a:pt x="124339" y="340404"/>
                  </a:lnTo>
                  <a:lnTo>
                    <a:pt x="0" y="340404"/>
                  </a:lnTo>
                  <a:lnTo>
                    <a:pt x="0" y="185490"/>
                  </a:lnTo>
                  <a:cubicBezTo>
                    <a:pt x="31934" y="173939"/>
                    <a:pt x="74400" y="112109"/>
                    <a:pt x="127397" y="0"/>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9900"/>
                </a:solidFill>
                <a:latin typeface="Gotham Book" charset="0"/>
                <a:ea typeface="Gotham Book" charset="0"/>
                <a:cs typeface="Gotham Book" charset="0"/>
              </a:endParaRPr>
            </a:p>
          </p:txBody>
        </p:sp>
      </p:grpSp>
      <p:grpSp>
        <p:nvGrpSpPr>
          <p:cNvPr id="1089" name="Group 1088">
            <a:extLst>
              <a:ext uri="{FF2B5EF4-FFF2-40B4-BE49-F238E27FC236}">
                <a16:creationId xmlns:a16="http://schemas.microsoft.com/office/drawing/2014/main" id="{8D12A419-21C4-AEE0-1403-A137D43BA8F7}"/>
              </a:ext>
            </a:extLst>
          </p:cNvPr>
          <p:cNvGrpSpPr>
            <a:grpSpLocks noChangeAspect="1"/>
          </p:cNvGrpSpPr>
          <p:nvPr/>
        </p:nvGrpSpPr>
        <p:grpSpPr>
          <a:xfrm>
            <a:off x="7167243" y="4398770"/>
            <a:ext cx="540000" cy="540000"/>
            <a:chOff x="7133375" y="4405697"/>
            <a:chExt cx="576000" cy="576000"/>
          </a:xfrm>
        </p:grpSpPr>
        <p:sp>
          <p:nvSpPr>
            <p:cNvPr id="61" name="object 45">
              <a:extLst>
                <a:ext uri="{FF2B5EF4-FFF2-40B4-BE49-F238E27FC236}">
                  <a16:creationId xmlns:a16="http://schemas.microsoft.com/office/drawing/2014/main" id="{CE8A3FE0-8D31-6CDE-9E28-4BBBE2217099}"/>
                </a:ext>
              </a:extLst>
            </p:cNvPr>
            <p:cNvSpPr>
              <a:spLocks noChangeAspect="1"/>
            </p:cNvSpPr>
            <p:nvPr/>
          </p:nvSpPr>
          <p:spPr>
            <a:xfrm>
              <a:off x="7133375" y="4405697"/>
              <a:ext cx="576000" cy="576000"/>
            </a:xfrm>
            <a:custGeom>
              <a:avLst/>
              <a:gdLst/>
              <a:ahLst/>
              <a:cxnLst/>
              <a:rect l="l" t="t" r="r" b="b"/>
              <a:pathLst>
                <a:path w="792480" h="792480">
                  <a:moveTo>
                    <a:pt x="396211" y="0"/>
                  </a:moveTo>
                  <a:lnTo>
                    <a:pt x="350004" y="2665"/>
                  </a:lnTo>
                  <a:lnTo>
                    <a:pt x="305363" y="10464"/>
                  </a:lnTo>
                  <a:lnTo>
                    <a:pt x="262584" y="23098"/>
                  </a:lnTo>
                  <a:lnTo>
                    <a:pt x="221966" y="40271"/>
                  </a:lnTo>
                  <a:lnTo>
                    <a:pt x="183806" y="61684"/>
                  </a:lnTo>
                  <a:lnTo>
                    <a:pt x="148400" y="87042"/>
                  </a:lnTo>
                  <a:lnTo>
                    <a:pt x="116046" y="116046"/>
                  </a:lnTo>
                  <a:lnTo>
                    <a:pt x="87042" y="148400"/>
                  </a:lnTo>
                  <a:lnTo>
                    <a:pt x="61684" y="183806"/>
                  </a:lnTo>
                  <a:lnTo>
                    <a:pt x="40271" y="221966"/>
                  </a:lnTo>
                  <a:lnTo>
                    <a:pt x="23098" y="262584"/>
                  </a:lnTo>
                  <a:lnTo>
                    <a:pt x="10464" y="305363"/>
                  </a:lnTo>
                  <a:lnTo>
                    <a:pt x="2665" y="350004"/>
                  </a:lnTo>
                  <a:lnTo>
                    <a:pt x="0" y="396211"/>
                  </a:lnTo>
                  <a:lnTo>
                    <a:pt x="2665" y="442418"/>
                  </a:lnTo>
                  <a:lnTo>
                    <a:pt x="10464" y="487059"/>
                  </a:lnTo>
                  <a:lnTo>
                    <a:pt x="23098" y="529838"/>
                  </a:lnTo>
                  <a:lnTo>
                    <a:pt x="40271" y="570456"/>
                  </a:lnTo>
                  <a:lnTo>
                    <a:pt x="61684" y="608616"/>
                  </a:lnTo>
                  <a:lnTo>
                    <a:pt x="87042" y="644022"/>
                  </a:lnTo>
                  <a:lnTo>
                    <a:pt x="116046" y="676376"/>
                  </a:lnTo>
                  <a:lnTo>
                    <a:pt x="148400" y="705380"/>
                  </a:lnTo>
                  <a:lnTo>
                    <a:pt x="183806" y="730738"/>
                  </a:lnTo>
                  <a:lnTo>
                    <a:pt x="221966" y="752151"/>
                  </a:lnTo>
                  <a:lnTo>
                    <a:pt x="262584" y="769324"/>
                  </a:lnTo>
                  <a:lnTo>
                    <a:pt x="305363" y="781958"/>
                  </a:lnTo>
                  <a:lnTo>
                    <a:pt x="350004" y="789757"/>
                  </a:lnTo>
                  <a:lnTo>
                    <a:pt x="396211" y="792422"/>
                  </a:lnTo>
                  <a:lnTo>
                    <a:pt x="442418" y="789757"/>
                  </a:lnTo>
                  <a:lnTo>
                    <a:pt x="487059" y="781958"/>
                  </a:lnTo>
                  <a:lnTo>
                    <a:pt x="529838" y="769324"/>
                  </a:lnTo>
                  <a:lnTo>
                    <a:pt x="570456" y="752151"/>
                  </a:lnTo>
                  <a:lnTo>
                    <a:pt x="608616" y="730738"/>
                  </a:lnTo>
                  <a:lnTo>
                    <a:pt x="644022" y="705380"/>
                  </a:lnTo>
                  <a:lnTo>
                    <a:pt x="676376" y="676376"/>
                  </a:lnTo>
                  <a:lnTo>
                    <a:pt x="705380" y="644022"/>
                  </a:lnTo>
                  <a:lnTo>
                    <a:pt x="730738" y="608616"/>
                  </a:lnTo>
                  <a:lnTo>
                    <a:pt x="752151" y="570456"/>
                  </a:lnTo>
                  <a:lnTo>
                    <a:pt x="769324" y="529838"/>
                  </a:lnTo>
                  <a:lnTo>
                    <a:pt x="781958" y="487059"/>
                  </a:lnTo>
                  <a:lnTo>
                    <a:pt x="789757" y="442418"/>
                  </a:lnTo>
                  <a:lnTo>
                    <a:pt x="792422" y="396211"/>
                  </a:lnTo>
                  <a:lnTo>
                    <a:pt x="789757" y="350004"/>
                  </a:lnTo>
                  <a:lnTo>
                    <a:pt x="781958" y="305363"/>
                  </a:lnTo>
                  <a:lnTo>
                    <a:pt x="769324" y="262584"/>
                  </a:lnTo>
                  <a:lnTo>
                    <a:pt x="752151" y="221966"/>
                  </a:lnTo>
                  <a:lnTo>
                    <a:pt x="730738" y="183806"/>
                  </a:lnTo>
                  <a:lnTo>
                    <a:pt x="705380" y="148400"/>
                  </a:lnTo>
                  <a:lnTo>
                    <a:pt x="676376" y="116046"/>
                  </a:lnTo>
                  <a:lnTo>
                    <a:pt x="644022" y="87042"/>
                  </a:lnTo>
                  <a:lnTo>
                    <a:pt x="608616" y="61684"/>
                  </a:lnTo>
                  <a:lnTo>
                    <a:pt x="570456" y="40271"/>
                  </a:lnTo>
                  <a:lnTo>
                    <a:pt x="529838" y="23098"/>
                  </a:lnTo>
                  <a:lnTo>
                    <a:pt x="487059" y="10464"/>
                  </a:lnTo>
                  <a:lnTo>
                    <a:pt x="442418" y="2665"/>
                  </a:lnTo>
                  <a:lnTo>
                    <a:pt x="396211" y="0"/>
                  </a:lnTo>
                  <a:close/>
                </a:path>
              </a:pathLst>
            </a:custGeom>
            <a:solidFill>
              <a:srgbClr val="FFFFFF"/>
            </a:solidFill>
          </p:spPr>
          <p:txBody>
            <a:bodyPr wrap="square" lIns="0" tIns="0" rIns="0" bIns="0" rtlCol="0"/>
            <a:lstStyle/>
            <a:p>
              <a:endParaRPr/>
            </a:p>
          </p:txBody>
        </p:sp>
        <p:sp>
          <p:nvSpPr>
            <p:cNvPr id="57" name="[T2O] TextBox 1147">
              <a:extLst>
                <a:ext uri="{FF2B5EF4-FFF2-40B4-BE49-F238E27FC236}">
                  <a16:creationId xmlns:a16="http://schemas.microsoft.com/office/drawing/2014/main" id="{3157AD05-B4FF-AF2A-22D7-C852FD76D122}"/>
                </a:ext>
              </a:extLst>
            </p:cNvPr>
            <p:cNvSpPr/>
            <p:nvPr/>
          </p:nvSpPr>
          <p:spPr>
            <a:xfrm>
              <a:off x="7329908" y="4546466"/>
              <a:ext cx="182935" cy="294463"/>
            </a:xfrm>
            <a:custGeom>
              <a:avLst/>
              <a:gdLst/>
              <a:ahLst/>
              <a:cxnLst/>
              <a:rect l="l" t="t" r="r" b="b"/>
              <a:pathLst>
                <a:path w="506530" h="815340">
                  <a:moveTo>
                    <a:pt x="221161" y="0"/>
                  </a:moveTo>
                  <a:cubicBezTo>
                    <a:pt x="319681" y="0"/>
                    <a:pt x="391873" y="20213"/>
                    <a:pt x="437736" y="60641"/>
                  </a:cubicBezTo>
                  <a:cubicBezTo>
                    <a:pt x="483599" y="101068"/>
                    <a:pt x="506530" y="165446"/>
                    <a:pt x="506530" y="253774"/>
                  </a:cubicBezTo>
                  <a:cubicBezTo>
                    <a:pt x="506530" y="358410"/>
                    <a:pt x="436547" y="473916"/>
                    <a:pt x="296580" y="600294"/>
                  </a:cubicBezTo>
                  <a:lnTo>
                    <a:pt x="480032" y="588064"/>
                  </a:lnTo>
                  <a:lnTo>
                    <a:pt x="480032" y="815340"/>
                  </a:lnTo>
                  <a:lnTo>
                    <a:pt x="19364" y="815340"/>
                  </a:lnTo>
                  <a:lnTo>
                    <a:pt x="19364" y="619658"/>
                  </a:lnTo>
                  <a:lnTo>
                    <a:pt x="233391" y="359768"/>
                  </a:lnTo>
                  <a:cubicBezTo>
                    <a:pt x="250377" y="339385"/>
                    <a:pt x="263117" y="322059"/>
                    <a:pt x="271610" y="307791"/>
                  </a:cubicBezTo>
                  <a:cubicBezTo>
                    <a:pt x="280103" y="293522"/>
                    <a:pt x="284350" y="281632"/>
                    <a:pt x="284350" y="272119"/>
                  </a:cubicBezTo>
                  <a:cubicBezTo>
                    <a:pt x="284350" y="240185"/>
                    <a:pt x="268723" y="224218"/>
                    <a:pt x="237468" y="224218"/>
                  </a:cubicBezTo>
                  <a:cubicBezTo>
                    <a:pt x="217764" y="224218"/>
                    <a:pt x="199079" y="246300"/>
                    <a:pt x="181413" y="290465"/>
                  </a:cubicBezTo>
                  <a:lnTo>
                    <a:pt x="0" y="292503"/>
                  </a:lnTo>
                  <a:cubicBezTo>
                    <a:pt x="0" y="250377"/>
                    <a:pt x="5096" y="211478"/>
                    <a:pt x="15288" y="175807"/>
                  </a:cubicBezTo>
                  <a:cubicBezTo>
                    <a:pt x="25479" y="140136"/>
                    <a:pt x="40088" y="109221"/>
                    <a:pt x="59112" y="83062"/>
                  </a:cubicBezTo>
                  <a:cubicBezTo>
                    <a:pt x="78137" y="56904"/>
                    <a:pt x="101238" y="36520"/>
                    <a:pt x="128416" y="21912"/>
                  </a:cubicBezTo>
                  <a:cubicBezTo>
                    <a:pt x="155594" y="7304"/>
                    <a:pt x="186509" y="0"/>
                    <a:pt x="221161" y="0"/>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9900"/>
                </a:solidFill>
                <a:latin typeface="Gotham Book" charset="0"/>
                <a:ea typeface="Gotham Book" charset="0"/>
                <a:cs typeface="Gotham Book" charset="0"/>
              </a:endParaRPr>
            </a:p>
          </p:txBody>
        </p:sp>
      </p:grpSp>
      <p:grpSp>
        <p:nvGrpSpPr>
          <p:cNvPr id="1088" name="Group 1087">
            <a:extLst>
              <a:ext uri="{FF2B5EF4-FFF2-40B4-BE49-F238E27FC236}">
                <a16:creationId xmlns:a16="http://schemas.microsoft.com/office/drawing/2014/main" id="{708341A2-139B-9299-0CB8-CC381A649753}"/>
              </a:ext>
            </a:extLst>
          </p:cNvPr>
          <p:cNvGrpSpPr>
            <a:grpSpLocks noChangeAspect="1"/>
          </p:cNvGrpSpPr>
          <p:nvPr/>
        </p:nvGrpSpPr>
        <p:grpSpPr>
          <a:xfrm>
            <a:off x="8754240" y="4398770"/>
            <a:ext cx="540000" cy="540000"/>
            <a:chOff x="8729468" y="4374359"/>
            <a:chExt cx="576000" cy="576000"/>
          </a:xfrm>
        </p:grpSpPr>
        <p:sp>
          <p:nvSpPr>
            <p:cNvPr id="60" name="object 45">
              <a:extLst>
                <a:ext uri="{FF2B5EF4-FFF2-40B4-BE49-F238E27FC236}">
                  <a16:creationId xmlns:a16="http://schemas.microsoft.com/office/drawing/2014/main" id="{952599F4-802A-A980-3B8C-795A06241D78}"/>
                </a:ext>
              </a:extLst>
            </p:cNvPr>
            <p:cNvSpPr>
              <a:spLocks noChangeAspect="1"/>
            </p:cNvSpPr>
            <p:nvPr/>
          </p:nvSpPr>
          <p:spPr>
            <a:xfrm>
              <a:off x="8729468" y="4374359"/>
              <a:ext cx="576000" cy="576000"/>
            </a:xfrm>
            <a:custGeom>
              <a:avLst/>
              <a:gdLst/>
              <a:ahLst/>
              <a:cxnLst/>
              <a:rect l="l" t="t" r="r" b="b"/>
              <a:pathLst>
                <a:path w="792480" h="792480">
                  <a:moveTo>
                    <a:pt x="396211" y="0"/>
                  </a:moveTo>
                  <a:lnTo>
                    <a:pt x="350004" y="2665"/>
                  </a:lnTo>
                  <a:lnTo>
                    <a:pt x="305363" y="10464"/>
                  </a:lnTo>
                  <a:lnTo>
                    <a:pt x="262584" y="23098"/>
                  </a:lnTo>
                  <a:lnTo>
                    <a:pt x="221966" y="40271"/>
                  </a:lnTo>
                  <a:lnTo>
                    <a:pt x="183806" y="61684"/>
                  </a:lnTo>
                  <a:lnTo>
                    <a:pt x="148400" y="87042"/>
                  </a:lnTo>
                  <a:lnTo>
                    <a:pt x="116046" y="116046"/>
                  </a:lnTo>
                  <a:lnTo>
                    <a:pt x="87042" y="148400"/>
                  </a:lnTo>
                  <a:lnTo>
                    <a:pt x="61684" y="183806"/>
                  </a:lnTo>
                  <a:lnTo>
                    <a:pt x="40271" y="221966"/>
                  </a:lnTo>
                  <a:lnTo>
                    <a:pt x="23098" y="262584"/>
                  </a:lnTo>
                  <a:lnTo>
                    <a:pt x="10464" y="305363"/>
                  </a:lnTo>
                  <a:lnTo>
                    <a:pt x="2665" y="350004"/>
                  </a:lnTo>
                  <a:lnTo>
                    <a:pt x="0" y="396211"/>
                  </a:lnTo>
                  <a:lnTo>
                    <a:pt x="2665" y="442418"/>
                  </a:lnTo>
                  <a:lnTo>
                    <a:pt x="10464" y="487059"/>
                  </a:lnTo>
                  <a:lnTo>
                    <a:pt x="23098" y="529838"/>
                  </a:lnTo>
                  <a:lnTo>
                    <a:pt x="40271" y="570456"/>
                  </a:lnTo>
                  <a:lnTo>
                    <a:pt x="61684" y="608616"/>
                  </a:lnTo>
                  <a:lnTo>
                    <a:pt x="87042" y="644022"/>
                  </a:lnTo>
                  <a:lnTo>
                    <a:pt x="116046" y="676376"/>
                  </a:lnTo>
                  <a:lnTo>
                    <a:pt x="148400" y="705380"/>
                  </a:lnTo>
                  <a:lnTo>
                    <a:pt x="183806" y="730738"/>
                  </a:lnTo>
                  <a:lnTo>
                    <a:pt x="221966" y="752151"/>
                  </a:lnTo>
                  <a:lnTo>
                    <a:pt x="262584" y="769324"/>
                  </a:lnTo>
                  <a:lnTo>
                    <a:pt x="305363" y="781958"/>
                  </a:lnTo>
                  <a:lnTo>
                    <a:pt x="350004" y="789757"/>
                  </a:lnTo>
                  <a:lnTo>
                    <a:pt x="396211" y="792422"/>
                  </a:lnTo>
                  <a:lnTo>
                    <a:pt x="442418" y="789757"/>
                  </a:lnTo>
                  <a:lnTo>
                    <a:pt x="487059" y="781958"/>
                  </a:lnTo>
                  <a:lnTo>
                    <a:pt x="529838" y="769324"/>
                  </a:lnTo>
                  <a:lnTo>
                    <a:pt x="570456" y="752151"/>
                  </a:lnTo>
                  <a:lnTo>
                    <a:pt x="608616" y="730738"/>
                  </a:lnTo>
                  <a:lnTo>
                    <a:pt x="644022" y="705380"/>
                  </a:lnTo>
                  <a:lnTo>
                    <a:pt x="676376" y="676376"/>
                  </a:lnTo>
                  <a:lnTo>
                    <a:pt x="705380" y="644022"/>
                  </a:lnTo>
                  <a:lnTo>
                    <a:pt x="730738" y="608616"/>
                  </a:lnTo>
                  <a:lnTo>
                    <a:pt x="752151" y="570456"/>
                  </a:lnTo>
                  <a:lnTo>
                    <a:pt x="769324" y="529838"/>
                  </a:lnTo>
                  <a:lnTo>
                    <a:pt x="781958" y="487059"/>
                  </a:lnTo>
                  <a:lnTo>
                    <a:pt x="789757" y="442418"/>
                  </a:lnTo>
                  <a:lnTo>
                    <a:pt x="792422" y="396211"/>
                  </a:lnTo>
                  <a:lnTo>
                    <a:pt x="789757" y="350004"/>
                  </a:lnTo>
                  <a:lnTo>
                    <a:pt x="781958" y="305363"/>
                  </a:lnTo>
                  <a:lnTo>
                    <a:pt x="769324" y="262584"/>
                  </a:lnTo>
                  <a:lnTo>
                    <a:pt x="752151" y="221966"/>
                  </a:lnTo>
                  <a:lnTo>
                    <a:pt x="730738" y="183806"/>
                  </a:lnTo>
                  <a:lnTo>
                    <a:pt x="705380" y="148400"/>
                  </a:lnTo>
                  <a:lnTo>
                    <a:pt x="676376" y="116046"/>
                  </a:lnTo>
                  <a:lnTo>
                    <a:pt x="644022" y="87042"/>
                  </a:lnTo>
                  <a:lnTo>
                    <a:pt x="608616" y="61684"/>
                  </a:lnTo>
                  <a:lnTo>
                    <a:pt x="570456" y="40271"/>
                  </a:lnTo>
                  <a:lnTo>
                    <a:pt x="529838" y="23098"/>
                  </a:lnTo>
                  <a:lnTo>
                    <a:pt x="487059" y="10464"/>
                  </a:lnTo>
                  <a:lnTo>
                    <a:pt x="442418" y="2665"/>
                  </a:lnTo>
                  <a:lnTo>
                    <a:pt x="396211" y="0"/>
                  </a:lnTo>
                  <a:close/>
                </a:path>
              </a:pathLst>
            </a:custGeom>
            <a:solidFill>
              <a:srgbClr val="FFFFFF"/>
            </a:solidFill>
          </p:spPr>
          <p:txBody>
            <a:bodyPr wrap="square" lIns="0" tIns="0" rIns="0" bIns="0" rtlCol="0"/>
            <a:lstStyle/>
            <a:p>
              <a:endParaRPr/>
            </a:p>
          </p:txBody>
        </p:sp>
        <p:sp>
          <p:nvSpPr>
            <p:cNvPr id="58" name="[T2O] TextBox 1148">
              <a:extLst>
                <a:ext uri="{FF2B5EF4-FFF2-40B4-BE49-F238E27FC236}">
                  <a16:creationId xmlns:a16="http://schemas.microsoft.com/office/drawing/2014/main" id="{A58DBB4C-7983-4263-4035-3B089716E8A5}"/>
                </a:ext>
              </a:extLst>
            </p:cNvPr>
            <p:cNvSpPr/>
            <p:nvPr/>
          </p:nvSpPr>
          <p:spPr>
            <a:xfrm>
              <a:off x="8927840" y="4515127"/>
              <a:ext cx="179255" cy="294464"/>
            </a:xfrm>
            <a:custGeom>
              <a:avLst/>
              <a:gdLst/>
              <a:ahLst/>
              <a:cxnLst/>
              <a:rect l="l" t="t" r="r" b="b"/>
              <a:pathLst>
                <a:path w="496339" h="815341">
                  <a:moveTo>
                    <a:pt x="247660" y="0"/>
                  </a:moveTo>
                  <a:cubicBezTo>
                    <a:pt x="282991" y="0"/>
                    <a:pt x="315775" y="5946"/>
                    <a:pt x="346010" y="17836"/>
                  </a:cubicBezTo>
                  <a:cubicBezTo>
                    <a:pt x="376246" y="29726"/>
                    <a:pt x="402235" y="46373"/>
                    <a:pt x="423977" y="67776"/>
                  </a:cubicBezTo>
                  <a:cubicBezTo>
                    <a:pt x="445720" y="89178"/>
                    <a:pt x="462876" y="114658"/>
                    <a:pt x="475446" y="144214"/>
                  </a:cubicBezTo>
                  <a:cubicBezTo>
                    <a:pt x="488015" y="173770"/>
                    <a:pt x="494300" y="206213"/>
                    <a:pt x="494300" y="241545"/>
                  </a:cubicBezTo>
                  <a:cubicBezTo>
                    <a:pt x="494300" y="306772"/>
                    <a:pt x="467802" y="362487"/>
                    <a:pt x="414805" y="408690"/>
                  </a:cubicBezTo>
                  <a:cubicBezTo>
                    <a:pt x="469161" y="443342"/>
                    <a:pt x="496339" y="507550"/>
                    <a:pt x="496339" y="601314"/>
                  </a:cubicBezTo>
                  <a:cubicBezTo>
                    <a:pt x="496339" y="631889"/>
                    <a:pt x="489714" y="660256"/>
                    <a:pt x="476465" y="686415"/>
                  </a:cubicBezTo>
                  <a:cubicBezTo>
                    <a:pt x="463215" y="712574"/>
                    <a:pt x="445210" y="735165"/>
                    <a:pt x="422448" y="754190"/>
                  </a:cubicBezTo>
                  <a:cubicBezTo>
                    <a:pt x="399687" y="773215"/>
                    <a:pt x="373188" y="788163"/>
                    <a:pt x="342953" y="799034"/>
                  </a:cubicBezTo>
                  <a:cubicBezTo>
                    <a:pt x="312717" y="809905"/>
                    <a:pt x="280613" y="815341"/>
                    <a:pt x="246641" y="815341"/>
                  </a:cubicBezTo>
                  <a:cubicBezTo>
                    <a:pt x="135211" y="815341"/>
                    <a:pt x="52998" y="767439"/>
                    <a:pt x="0" y="671637"/>
                  </a:cubicBezTo>
                  <a:lnTo>
                    <a:pt x="137589" y="559528"/>
                  </a:lnTo>
                  <a:cubicBezTo>
                    <a:pt x="167485" y="583308"/>
                    <a:pt x="196701" y="595199"/>
                    <a:pt x="225238" y="595199"/>
                  </a:cubicBezTo>
                  <a:cubicBezTo>
                    <a:pt x="266005" y="595199"/>
                    <a:pt x="286389" y="575155"/>
                    <a:pt x="286389" y="535067"/>
                  </a:cubicBezTo>
                  <a:cubicBezTo>
                    <a:pt x="286389" y="520119"/>
                    <a:pt x="279934" y="507550"/>
                    <a:pt x="267024" y="497358"/>
                  </a:cubicBezTo>
                  <a:cubicBezTo>
                    <a:pt x="254115" y="487166"/>
                    <a:pt x="240186" y="482070"/>
                    <a:pt x="225238" y="482070"/>
                  </a:cubicBezTo>
                  <a:cubicBezTo>
                    <a:pt x="211649" y="482070"/>
                    <a:pt x="199079" y="482240"/>
                    <a:pt x="187529" y="482580"/>
                  </a:cubicBezTo>
                  <a:cubicBezTo>
                    <a:pt x="175978" y="482920"/>
                    <a:pt x="165447" y="483429"/>
                    <a:pt x="155934" y="484109"/>
                  </a:cubicBezTo>
                  <a:lnTo>
                    <a:pt x="155934" y="334290"/>
                  </a:lnTo>
                  <a:lnTo>
                    <a:pt x="237468" y="334290"/>
                  </a:lnTo>
                  <a:cubicBezTo>
                    <a:pt x="278235" y="334290"/>
                    <a:pt x="298619" y="315265"/>
                    <a:pt x="298619" y="277216"/>
                  </a:cubicBezTo>
                  <a:cubicBezTo>
                    <a:pt x="298619" y="258871"/>
                    <a:pt x="293013" y="243074"/>
                    <a:pt x="281802" y="229824"/>
                  </a:cubicBezTo>
                  <a:cubicBezTo>
                    <a:pt x="270591" y="216575"/>
                    <a:pt x="255813" y="209950"/>
                    <a:pt x="237468" y="209950"/>
                  </a:cubicBezTo>
                  <a:cubicBezTo>
                    <a:pt x="213008" y="209950"/>
                    <a:pt x="189907" y="224219"/>
                    <a:pt x="168164" y="252756"/>
                  </a:cubicBezTo>
                  <a:lnTo>
                    <a:pt x="0" y="190586"/>
                  </a:lnTo>
                  <a:cubicBezTo>
                    <a:pt x="3398" y="162729"/>
                    <a:pt x="12231" y="137249"/>
                    <a:pt x="26499" y="114148"/>
                  </a:cubicBezTo>
                  <a:cubicBezTo>
                    <a:pt x="40767" y="91047"/>
                    <a:pt x="58943" y="71003"/>
                    <a:pt x="81025" y="54017"/>
                  </a:cubicBezTo>
                  <a:cubicBezTo>
                    <a:pt x="103107" y="37030"/>
                    <a:pt x="128416" y="23781"/>
                    <a:pt x="156953" y="14269"/>
                  </a:cubicBezTo>
                  <a:cubicBezTo>
                    <a:pt x="185490" y="4757"/>
                    <a:pt x="215726" y="0"/>
                    <a:pt x="247660" y="0"/>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9900"/>
                </a:solidFill>
                <a:latin typeface="Gotham Book" charset="0"/>
                <a:ea typeface="Gotham Book" charset="0"/>
                <a:cs typeface="Gotham Book" charset="0"/>
              </a:endParaRPr>
            </a:p>
          </p:txBody>
        </p:sp>
      </p:grpSp>
      <p:grpSp>
        <p:nvGrpSpPr>
          <p:cNvPr id="63" name="Group 62">
            <a:extLst>
              <a:ext uri="{FF2B5EF4-FFF2-40B4-BE49-F238E27FC236}">
                <a16:creationId xmlns:a16="http://schemas.microsoft.com/office/drawing/2014/main" id="{5AFA52B6-37BD-1C56-8491-BD62A07250BC}"/>
              </a:ext>
            </a:extLst>
          </p:cNvPr>
          <p:cNvGrpSpPr>
            <a:grpSpLocks noChangeAspect="1"/>
          </p:cNvGrpSpPr>
          <p:nvPr/>
        </p:nvGrpSpPr>
        <p:grpSpPr>
          <a:xfrm>
            <a:off x="10465932" y="4398770"/>
            <a:ext cx="540000" cy="540000"/>
            <a:chOff x="10496189" y="4385555"/>
            <a:chExt cx="576000" cy="576000"/>
          </a:xfrm>
        </p:grpSpPr>
        <p:sp>
          <p:nvSpPr>
            <p:cNvPr id="62" name="object 45">
              <a:extLst>
                <a:ext uri="{FF2B5EF4-FFF2-40B4-BE49-F238E27FC236}">
                  <a16:creationId xmlns:a16="http://schemas.microsoft.com/office/drawing/2014/main" id="{C0BFFE58-69AD-94D1-63DE-C0700CB71E4C}"/>
                </a:ext>
              </a:extLst>
            </p:cNvPr>
            <p:cNvSpPr>
              <a:spLocks noChangeAspect="1"/>
            </p:cNvSpPr>
            <p:nvPr/>
          </p:nvSpPr>
          <p:spPr>
            <a:xfrm>
              <a:off x="10496189" y="4385555"/>
              <a:ext cx="576000" cy="576000"/>
            </a:xfrm>
            <a:custGeom>
              <a:avLst/>
              <a:gdLst/>
              <a:ahLst/>
              <a:cxnLst/>
              <a:rect l="l" t="t" r="r" b="b"/>
              <a:pathLst>
                <a:path w="792480" h="792480">
                  <a:moveTo>
                    <a:pt x="396211" y="0"/>
                  </a:moveTo>
                  <a:lnTo>
                    <a:pt x="350004" y="2665"/>
                  </a:lnTo>
                  <a:lnTo>
                    <a:pt x="305363" y="10464"/>
                  </a:lnTo>
                  <a:lnTo>
                    <a:pt x="262584" y="23098"/>
                  </a:lnTo>
                  <a:lnTo>
                    <a:pt x="221966" y="40271"/>
                  </a:lnTo>
                  <a:lnTo>
                    <a:pt x="183806" y="61684"/>
                  </a:lnTo>
                  <a:lnTo>
                    <a:pt x="148400" y="87042"/>
                  </a:lnTo>
                  <a:lnTo>
                    <a:pt x="116046" y="116046"/>
                  </a:lnTo>
                  <a:lnTo>
                    <a:pt x="87042" y="148400"/>
                  </a:lnTo>
                  <a:lnTo>
                    <a:pt x="61684" y="183806"/>
                  </a:lnTo>
                  <a:lnTo>
                    <a:pt x="40271" y="221966"/>
                  </a:lnTo>
                  <a:lnTo>
                    <a:pt x="23098" y="262584"/>
                  </a:lnTo>
                  <a:lnTo>
                    <a:pt x="10464" y="305363"/>
                  </a:lnTo>
                  <a:lnTo>
                    <a:pt x="2665" y="350004"/>
                  </a:lnTo>
                  <a:lnTo>
                    <a:pt x="0" y="396211"/>
                  </a:lnTo>
                  <a:lnTo>
                    <a:pt x="2665" y="442418"/>
                  </a:lnTo>
                  <a:lnTo>
                    <a:pt x="10464" y="487059"/>
                  </a:lnTo>
                  <a:lnTo>
                    <a:pt x="23098" y="529838"/>
                  </a:lnTo>
                  <a:lnTo>
                    <a:pt x="40271" y="570456"/>
                  </a:lnTo>
                  <a:lnTo>
                    <a:pt x="61684" y="608616"/>
                  </a:lnTo>
                  <a:lnTo>
                    <a:pt x="87042" y="644022"/>
                  </a:lnTo>
                  <a:lnTo>
                    <a:pt x="116046" y="676376"/>
                  </a:lnTo>
                  <a:lnTo>
                    <a:pt x="148400" y="705380"/>
                  </a:lnTo>
                  <a:lnTo>
                    <a:pt x="183806" y="730738"/>
                  </a:lnTo>
                  <a:lnTo>
                    <a:pt x="221966" y="752151"/>
                  </a:lnTo>
                  <a:lnTo>
                    <a:pt x="262584" y="769324"/>
                  </a:lnTo>
                  <a:lnTo>
                    <a:pt x="305363" y="781958"/>
                  </a:lnTo>
                  <a:lnTo>
                    <a:pt x="350004" y="789757"/>
                  </a:lnTo>
                  <a:lnTo>
                    <a:pt x="396211" y="792422"/>
                  </a:lnTo>
                  <a:lnTo>
                    <a:pt x="442418" y="789757"/>
                  </a:lnTo>
                  <a:lnTo>
                    <a:pt x="487059" y="781958"/>
                  </a:lnTo>
                  <a:lnTo>
                    <a:pt x="529838" y="769324"/>
                  </a:lnTo>
                  <a:lnTo>
                    <a:pt x="570456" y="752151"/>
                  </a:lnTo>
                  <a:lnTo>
                    <a:pt x="608616" y="730738"/>
                  </a:lnTo>
                  <a:lnTo>
                    <a:pt x="644022" y="705380"/>
                  </a:lnTo>
                  <a:lnTo>
                    <a:pt x="676376" y="676376"/>
                  </a:lnTo>
                  <a:lnTo>
                    <a:pt x="705380" y="644022"/>
                  </a:lnTo>
                  <a:lnTo>
                    <a:pt x="730738" y="608616"/>
                  </a:lnTo>
                  <a:lnTo>
                    <a:pt x="752151" y="570456"/>
                  </a:lnTo>
                  <a:lnTo>
                    <a:pt x="769324" y="529838"/>
                  </a:lnTo>
                  <a:lnTo>
                    <a:pt x="781958" y="487059"/>
                  </a:lnTo>
                  <a:lnTo>
                    <a:pt x="789757" y="442418"/>
                  </a:lnTo>
                  <a:lnTo>
                    <a:pt x="792422" y="396211"/>
                  </a:lnTo>
                  <a:lnTo>
                    <a:pt x="789757" y="350004"/>
                  </a:lnTo>
                  <a:lnTo>
                    <a:pt x="781958" y="305363"/>
                  </a:lnTo>
                  <a:lnTo>
                    <a:pt x="769324" y="262584"/>
                  </a:lnTo>
                  <a:lnTo>
                    <a:pt x="752151" y="221966"/>
                  </a:lnTo>
                  <a:lnTo>
                    <a:pt x="730738" y="183806"/>
                  </a:lnTo>
                  <a:lnTo>
                    <a:pt x="705380" y="148400"/>
                  </a:lnTo>
                  <a:lnTo>
                    <a:pt x="676376" y="116046"/>
                  </a:lnTo>
                  <a:lnTo>
                    <a:pt x="644022" y="87042"/>
                  </a:lnTo>
                  <a:lnTo>
                    <a:pt x="608616" y="61684"/>
                  </a:lnTo>
                  <a:lnTo>
                    <a:pt x="570456" y="40271"/>
                  </a:lnTo>
                  <a:lnTo>
                    <a:pt x="529838" y="23098"/>
                  </a:lnTo>
                  <a:lnTo>
                    <a:pt x="487059" y="10464"/>
                  </a:lnTo>
                  <a:lnTo>
                    <a:pt x="442418" y="2665"/>
                  </a:lnTo>
                  <a:lnTo>
                    <a:pt x="396211" y="0"/>
                  </a:lnTo>
                  <a:close/>
                </a:path>
              </a:pathLst>
            </a:custGeom>
            <a:solidFill>
              <a:srgbClr val="FFFFFF"/>
            </a:solidFill>
          </p:spPr>
          <p:txBody>
            <a:bodyPr wrap="square" lIns="0" tIns="0" rIns="0" bIns="0" rtlCol="0"/>
            <a:lstStyle/>
            <a:p>
              <a:endParaRPr/>
            </a:p>
          </p:txBody>
        </p:sp>
        <p:sp>
          <p:nvSpPr>
            <p:cNvPr id="59" name="[T2O] TextBox 1150">
              <a:extLst>
                <a:ext uri="{FF2B5EF4-FFF2-40B4-BE49-F238E27FC236}">
                  <a16:creationId xmlns:a16="http://schemas.microsoft.com/office/drawing/2014/main" id="{43D1B7F5-EEFB-A342-FFBC-FD2BF7EE9A63}"/>
                </a:ext>
              </a:extLst>
            </p:cNvPr>
            <p:cNvSpPr/>
            <p:nvPr/>
          </p:nvSpPr>
          <p:spPr>
            <a:xfrm>
              <a:off x="10684256" y="4527428"/>
              <a:ext cx="199867" cy="292254"/>
            </a:xfrm>
            <a:custGeom>
              <a:avLst/>
              <a:gdLst/>
              <a:ahLst/>
              <a:cxnLst/>
              <a:rect l="l" t="t" r="r" b="b"/>
              <a:pathLst>
                <a:path w="553412" h="809225">
                  <a:moveTo>
                    <a:pt x="276196" y="206893"/>
                  </a:moveTo>
                  <a:lnTo>
                    <a:pt x="217084" y="350597"/>
                  </a:lnTo>
                  <a:lnTo>
                    <a:pt x="276196" y="355693"/>
                  </a:lnTo>
                  <a:close/>
                  <a:moveTo>
                    <a:pt x="222180" y="0"/>
                  </a:moveTo>
                  <a:lnTo>
                    <a:pt x="470859" y="0"/>
                  </a:lnTo>
                  <a:lnTo>
                    <a:pt x="470859" y="350597"/>
                  </a:lnTo>
                  <a:lnTo>
                    <a:pt x="553412" y="350597"/>
                  </a:lnTo>
                  <a:lnTo>
                    <a:pt x="553412" y="560547"/>
                  </a:lnTo>
                  <a:lnTo>
                    <a:pt x="490223" y="560547"/>
                  </a:lnTo>
                  <a:lnTo>
                    <a:pt x="490223" y="809225"/>
                  </a:lnTo>
                  <a:lnTo>
                    <a:pt x="274158" y="809225"/>
                  </a:lnTo>
                  <a:lnTo>
                    <a:pt x="274158" y="555451"/>
                  </a:lnTo>
                  <a:lnTo>
                    <a:pt x="12230" y="555451"/>
                  </a:lnTo>
                  <a:lnTo>
                    <a:pt x="0" y="388306"/>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rgbClr val="FF9900"/>
                </a:solidFill>
                <a:latin typeface="Gotham Book" charset="0"/>
                <a:ea typeface="Gotham Book" charset="0"/>
                <a:cs typeface="Gotham Book" charset="0"/>
              </a:endParaRPr>
            </a:p>
          </p:txBody>
        </p:sp>
      </p:grpSp>
      <p:sp>
        <p:nvSpPr>
          <p:cNvPr id="4" name="[T2O] TextBox 1">
            <a:extLst>
              <a:ext uri="{FF2B5EF4-FFF2-40B4-BE49-F238E27FC236}">
                <a16:creationId xmlns:a16="http://schemas.microsoft.com/office/drawing/2014/main" id="{15165996-194E-324D-0AD1-62D9CA332D74}"/>
              </a:ext>
            </a:extLst>
          </p:cNvPr>
          <p:cNvSpPr/>
          <p:nvPr/>
        </p:nvSpPr>
        <p:spPr>
          <a:xfrm>
            <a:off x="405037" y="767509"/>
            <a:ext cx="4109431" cy="700234"/>
          </a:xfrm>
          <a:custGeom>
            <a:avLst/>
            <a:gdLst/>
            <a:ahLst/>
            <a:cxnLst/>
            <a:rect l="l" t="t" r="r" b="b"/>
            <a:pathLst>
              <a:path w="4109431" h="700234">
                <a:moveTo>
                  <a:pt x="3191367" y="290415"/>
                </a:moveTo>
                <a:lnTo>
                  <a:pt x="3171164" y="405972"/>
                </a:lnTo>
                <a:lnTo>
                  <a:pt x="3300076" y="405972"/>
                </a:lnTo>
                <a:lnTo>
                  <a:pt x="3319316" y="290415"/>
                </a:lnTo>
                <a:close/>
                <a:moveTo>
                  <a:pt x="1763570" y="229924"/>
                </a:moveTo>
                <a:lnTo>
                  <a:pt x="1687570" y="421367"/>
                </a:lnTo>
                <a:lnTo>
                  <a:pt x="1838608" y="421367"/>
                </a:lnTo>
                <a:close/>
                <a:moveTo>
                  <a:pt x="1066511" y="168234"/>
                </a:moveTo>
                <a:cubicBezTo>
                  <a:pt x="1014784" y="169618"/>
                  <a:pt x="973643" y="187541"/>
                  <a:pt x="943088" y="222005"/>
                </a:cubicBezTo>
                <a:cubicBezTo>
                  <a:pt x="912533" y="256468"/>
                  <a:pt x="896894" y="299172"/>
                  <a:pt x="896172" y="350116"/>
                </a:cubicBezTo>
                <a:cubicBezTo>
                  <a:pt x="896974" y="400219"/>
                  <a:pt x="912934" y="442682"/>
                  <a:pt x="944050" y="477507"/>
                </a:cubicBezTo>
                <a:cubicBezTo>
                  <a:pt x="975166" y="512332"/>
                  <a:pt x="1016628" y="530497"/>
                  <a:pt x="1068435" y="532000"/>
                </a:cubicBezTo>
                <a:cubicBezTo>
                  <a:pt x="1120624" y="530617"/>
                  <a:pt x="1162045" y="512693"/>
                  <a:pt x="1192700" y="478229"/>
                </a:cubicBezTo>
                <a:cubicBezTo>
                  <a:pt x="1223355" y="443765"/>
                  <a:pt x="1239034" y="401061"/>
                  <a:pt x="1239736" y="350116"/>
                </a:cubicBezTo>
                <a:cubicBezTo>
                  <a:pt x="1238954" y="300014"/>
                  <a:pt x="1222955" y="257551"/>
                  <a:pt x="1191738" y="222727"/>
                </a:cubicBezTo>
                <a:cubicBezTo>
                  <a:pt x="1160521" y="187902"/>
                  <a:pt x="1118779" y="169738"/>
                  <a:pt x="1066511" y="168234"/>
                </a:cubicBezTo>
                <a:close/>
                <a:moveTo>
                  <a:pt x="3102861" y="13469"/>
                </a:moveTo>
                <a:lnTo>
                  <a:pt x="3242354" y="13469"/>
                </a:lnTo>
                <a:lnTo>
                  <a:pt x="3220228" y="139494"/>
                </a:lnTo>
                <a:lnTo>
                  <a:pt x="3342405" y="139494"/>
                </a:lnTo>
                <a:lnTo>
                  <a:pt x="3363569" y="13469"/>
                </a:lnTo>
                <a:lnTo>
                  <a:pt x="3503063" y="13469"/>
                </a:lnTo>
                <a:lnTo>
                  <a:pt x="3481899" y="139494"/>
                </a:lnTo>
                <a:lnTo>
                  <a:pt x="3556936" y="139494"/>
                </a:lnTo>
                <a:lnTo>
                  <a:pt x="3556936" y="294260"/>
                </a:lnTo>
                <a:lnTo>
                  <a:pt x="3454962" y="294260"/>
                </a:lnTo>
                <a:lnTo>
                  <a:pt x="3436683" y="402127"/>
                </a:lnTo>
                <a:lnTo>
                  <a:pt x="3525190" y="402127"/>
                </a:lnTo>
                <a:lnTo>
                  <a:pt x="3525190" y="556893"/>
                </a:lnTo>
                <a:lnTo>
                  <a:pt x="3410709" y="556893"/>
                </a:lnTo>
                <a:lnTo>
                  <a:pt x="3387620" y="686766"/>
                </a:lnTo>
                <a:lnTo>
                  <a:pt x="3248126" y="686766"/>
                </a:lnTo>
                <a:lnTo>
                  <a:pt x="3271215" y="556893"/>
                </a:lnTo>
                <a:lnTo>
                  <a:pt x="3149038" y="556893"/>
                </a:lnTo>
                <a:lnTo>
                  <a:pt x="3126911" y="686766"/>
                </a:lnTo>
                <a:lnTo>
                  <a:pt x="2987418" y="686766"/>
                </a:lnTo>
                <a:lnTo>
                  <a:pt x="3009544" y="556893"/>
                </a:lnTo>
                <a:lnTo>
                  <a:pt x="2934506" y="556893"/>
                </a:lnTo>
                <a:lnTo>
                  <a:pt x="2934506" y="402127"/>
                </a:lnTo>
                <a:lnTo>
                  <a:pt x="3036481" y="402127"/>
                </a:lnTo>
                <a:lnTo>
                  <a:pt x="3054760" y="294260"/>
                </a:lnTo>
                <a:lnTo>
                  <a:pt x="2966253" y="294260"/>
                </a:lnTo>
                <a:lnTo>
                  <a:pt x="2966253" y="139494"/>
                </a:lnTo>
                <a:lnTo>
                  <a:pt x="3081696" y="139494"/>
                </a:lnTo>
                <a:close/>
                <a:moveTo>
                  <a:pt x="2166213" y="13469"/>
                </a:moveTo>
                <a:lnTo>
                  <a:pt x="2352726" y="13469"/>
                </a:lnTo>
                <a:lnTo>
                  <a:pt x="2352726" y="523342"/>
                </a:lnTo>
                <a:lnTo>
                  <a:pt x="2678852" y="523342"/>
                </a:lnTo>
                <a:lnTo>
                  <a:pt x="2678852" y="686766"/>
                </a:lnTo>
                <a:lnTo>
                  <a:pt x="2166213" y="686766"/>
                </a:lnTo>
                <a:close/>
                <a:moveTo>
                  <a:pt x="1675063" y="8659"/>
                </a:moveTo>
                <a:lnTo>
                  <a:pt x="1854962" y="8659"/>
                </a:lnTo>
                <a:lnTo>
                  <a:pt x="2141645" y="686766"/>
                </a:lnTo>
                <a:lnTo>
                  <a:pt x="1941544" y="686766"/>
                </a:lnTo>
                <a:lnTo>
                  <a:pt x="1892481" y="566513"/>
                </a:lnTo>
                <a:lnTo>
                  <a:pt x="1632734" y="566513"/>
                </a:lnTo>
                <a:lnTo>
                  <a:pt x="1584633" y="686766"/>
                </a:lnTo>
                <a:lnTo>
                  <a:pt x="1388380" y="686766"/>
                </a:lnTo>
                <a:close/>
                <a:moveTo>
                  <a:pt x="3854615" y="1924"/>
                </a:moveTo>
                <a:cubicBezTo>
                  <a:pt x="3929323" y="2884"/>
                  <a:pt x="3989062" y="22834"/>
                  <a:pt x="4033831" y="61773"/>
                </a:cubicBezTo>
                <a:cubicBezTo>
                  <a:pt x="4078601" y="100712"/>
                  <a:pt x="4101556" y="152881"/>
                  <a:pt x="4102697" y="218279"/>
                </a:cubicBezTo>
                <a:cubicBezTo>
                  <a:pt x="4102517" y="270806"/>
                  <a:pt x="4089177" y="314672"/>
                  <a:pt x="4062678" y="349878"/>
                </a:cubicBezTo>
                <a:cubicBezTo>
                  <a:pt x="4036179" y="385083"/>
                  <a:pt x="3997603" y="419807"/>
                  <a:pt x="3946949" y="454050"/>
                </a:cubicBezTo>
                <a:lnTo>
                  <a:pt x="3831526" y="534886"/>
                </a:lnTo>
                <a:lnTo>
                  <a:pt x="4109431" y="534886"/>
                </a:lnTo>
                <a:lnTo>
                  <a:pt x="4109431" y="686766"/>
                </a:lnTo>
                <a:lnTo>
                  <a:pt x="3576589" y="686766"/>
                </a:lnTo>
                <a:lnTo>
                  <a:pt x="3576589" y="546422"/>
                </a:lnTo>
                <a:lnTo>
                  <a:pt x="3828640" y="353968"/>
                </a:lnTo>
                <a:cubicBezTo>
                  <a:pt x="3860026" y="330390"/>
                  <a:pt x="3882393" y="309219"/>
                  <a:pt x="3895741" y="290454"/>
                </a:cubicBezTo>
                <a:cubicBezTo>
                  <a:pt x="3909090" y="271688"/>
                  <a:pt x="3915583" y="252441"/>
                  <a:pt x="3915222" y="232714"/>
                </a:cubicBezTo>
                <a:cubicBezTo>
                  <a:pt x="3914922" y="211342"/>
                  <a:pt x="3908067" y="194661"/>
                  <a:pt x="3894659" y="182671"/>
                </a:cubicBezTo>
                <a:cubicBezTo>
                  <a:pt x="3881251" y="170682"/>
                  <a:pt x="3863092" y="164587"/>
                  <a:pt x="3840184" y="164386"/>
                </a:cubicBezTo>
                <a:cubicBezTo>
                  <a:pt x="3818138" y="164206"/>
                  <a:pt x="3796813" y="171063"/>
                  <a:pt x="3776210" y="184957"/>
                </a:cubicBezTo>
                <a:cubicBezTo>
                  <a:pt x="3755606" y="198851"/>
                  <a:pt x="3732357" y="220865"/>
                  <a:pt x="3706463" y="250998"/>
                </a:cubicBezTo>
                <a:lnTo>
                  <a:pt x="3580438" y="146121"/>
                </a:lnTo>
                <a:cubicBezTo>
                  <a:pt x="3615251" y="99317"/>
                  <a:pt x="3653612" y="63628"/>
                  <a:pt x="3695520" y="39055"/>
                </a:cubicBezTo>
                <a:cubicBezTo>
                  <a:pt x="3737428" y="14481"/>
                  <a:pt x="3790460" y="2105"/>
                  <a:pt x="3854615" y="1924"/>
                </a:cubicBezTo>
                <a:close/>
                <a:moveTo>
                  <a:pt x="1068435" y="0"/>
                </a:moveTo>
                <a:cubicBezTo>
                  <a:pt x="1138330" y="705"/>
                  <a:pt x="1200375" y="16493"/>
                  <a:pt x="1254570" y="47362"/>
                </a:cubicBezTo>
                <a:cubicBezTo>
                  <a:pt x="1308766" y="78232"/>
                  <a:pt x="1351415" y="119953"/>
                  <a:pt x="1382518" y="172528"/>
                </a:cubicBezTo>
                <a:cubicBezTo>
                  <a:pt x="1413621" y="225102"/>
                  <a:pt x="1429480" y="284298"/>
                  <a:pt x="1430096" y="350116"/>
                </a:cubicBezTo>
                <a:cubicBezTo>
                  <a:pt x="1429457" y="415330"/>
                  <a:pt x="1413431" y="474242"/>
                  <a:pt x="1382019" y="526852"/>
                </a:cubicBezTo>
                <a:cubicBezTo>
                  <a:pt x="1350608" y="579462"/>
                  <a:pt x="1307650" y="621327"/>
                  <a:pt x="1253145" y="652445"/>
                </a:cubicBezTo>
                <a:cubicBezTo>
                  <a:pt x="1198641" y="683564"/>
                  <a:pt x="1136429" y="699494"/>
                  <a:pt x="1066511" y="700234"/>
                </a:cubicBezTo>
                <a:cubicBezTo>
                  <a:pt x="996617" y="699529"/>
                  <a:pt x="934572" y="683742"/>
                  <a:pt x="880376" y="652873"/>
                </a:cubicBezTo>
                <a:cubicBezTo>
                  <a:pt x="826181" y="622003"/>
                  <a:pt x="783532" y="580281"/>
                  <a:pt x="752429" y="527707"/>
                </a:cubicBezTo>
                <a:cubicBezTo>
                  <a:pt x="721326" y="475133"/>
                  <a:pt x="705466" y="415936"/>
                  <a:pt x="704850" y="350116"/>
                </a:cubicBezTo>
                <a:cubicBezTo>
                  <a:pt x="705490" y="284903"/>
                  <a:pt x="721515" y="225992"/>
                  <a:pt x="752927" y="173382"/>
                </a:cubicBezTo>
                <a:cubicBezTo>
                  <a:pt x="784339" y="120772"/>
                  <a:pt x="827297" y="78908"/>
                  <a:pt x="881801" y="47789"/>
                </a:cubicBezTo>
                <a:cubicBezTo>
                  <a:pt x="936306" y="16671"/>
                  <a:pt x="998517" y="741"/>
                  <a:pt x="1068435" y="0"/>
                </a:cubicBezTo>
                <a:close/>
                <a:moveTo>
                  <a:pt x="362633" y="0"/>
                </a:moveTo>
                <a:cubicBezTo>
                  <a:pt x="421359" y="241"/>
                  <a:pt x="472790" y="8892"/>
                  <a:pt x="516927" y="25956"/>
                </a:cubicBezTo>
                <a:cubicBezTo>
                  <a:pt x="561063" y="43019"/>
                  <a:pt x="600685" y="67053"/>
                  <a:pt x="635793" y="98056"/>
                </a:cubicBezTo>
                <a:lnTo>
                  <a:pt x="526197" y="229864"/>
                </a:lnTo>
                <a:cubicBezTo>
                  <a:pt x="502540" y="209522"/>
                  <a:pt x="477732" y="193875"/>
                  <a:pt x="451772" y="182921"/>
                </a:cubicBezTo>
                <a:cubicBezTo>
                  <a:pt x="425811" y="171968"/>
                  <a:pt x="396419" y="166431"/>
                  <a:pt x="363596" y="166310"/>
                </a:cubicBezTo>
                <a:cubicBezTo>
                  <a:pt x="313891" y="167536"/>
                  <a:pt x="273028" y="185547"/>
                  <a:pt x="241007" y="220342"/>
                </a:cubicBezTo>
                <a:cubicBezTo>
                  <a:pt x="208987" y="255136"/>
                  <a:pt x="192425" y="299360"/>
                  <a:pt x="191322" y="353011"/>
                </a:cubicBezTo>
                <a:cubicBezTo>
                  <a:pt x="192265" y="408335"/>
                  <a:pt x="209388" y="453034"/>
                  <a:pt x="242692" y="487107"/>
                </a:cubicBezTo>
                <a:cubicBezTo>
                  <a:pt x="275995" y="521180"/>
                  <a:pt x="319826" y="538710"/>
                  <a:pt x="374182" y="539696"/>
                </a:cubicBezTo>
                <a:cubicBezTo>
                  <a:pt x="396719" y="539676"/>
                  <a:pt x="416850" y="537309"/>
                  <a:pt x="434574" y="532594"/>
                </a:cubicBezTo>
                <a:cubicBezTo>
                  <a:pt x="452299" y="527879"/>
                  <a:pt x="468099" y="520936"/>
                  <a:pt x="481974" y="511767"/>
                </a:cubicBezTo>
                <a:lnTo>
                  <a:pt x="481974" y="429905"/>
                </a:lnTo>
                <a:lnTo>
                  <a:pt x="349160" y="429905"/>
                </a:lnTo>
                <a:lnTo>
                  <a:pt x="349160" y="293418"/>
                </a:lnTo>
                <a:lnTo>
                  <a:pt x="658867" y="293418"/>
                </a:lnTo>
                <a:lnTo>
                  <a:pt x="658867" y="596413"/>
                </a:lnTo>
                <a:cubicBezTo>
                  <a:pt x="623198" y="626394"/>
                  <a:pt x="580852" y="651028"/>
                  <a:pt x="531829" y="670314"/>
                </a:cubicBezTo>
                <a:cubicBezTo>
                  <a:pt x="482806" y="689600"/>
                  <a:pt x="427691" y="699573"/>
                  <a:pt x="366483" y="700234"/>
                </a:cubicBezTo>
                <a:cubicBezTo>
                  <a:pt x="295919" y="699725"/>
                  <a:pt x="233171" y="684722"/>
                  <a:pt x="178237" y="655224"/>
                </a:cubicBezTo>
                <a:cubicBezTo>
                  <a:pt x="123303" y="625726"/>
                  <a:pt x="80024" y="584789"/>
                  <a:pt x="48398" y="532412"/>
                </a:cubicBezTo>
                <a:cubicBezTo>
                  <a:pt x="16772" y="480035"/>
                  <a:pt x="640" y="419274"/>
                  <a:pt x="0" y="350128"/>
                </a:cubicBezTo>
                <a:cubicBezTo>
                  <a:pt x="610" y="284003"/>
                  <a:pt x="16481" y="224661"/>
                  <a:pt x="47615" y="172103"/>
                </a:cubicBezTo>
                <a:cubicBezTo>
                  <a:pt x="78748" y="119545"/>
                  <a:pt x="121481" y="77894"/>
                  <a:pt x="175815" y="47149"/>
                </a:cubicBezTo>
                <a:cubicBezTo>
                  <a:pt x="230148" y="16404"/>
                  <a:pt x="292421" y="687"/>
                  <a:pt x="36263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Tree>
    <p:extLst>
      <p:ext uri="{BB962C8B-B14F-4D97-AF65-F5344CB8AC3E}">
        <p14:creationId xmlns:p14="http://schemas.microsoft.com/office/powerpoint/2010/main" val="3674646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par>
                                <p:cTn id="8" presetID="42" presetClass="path" presetSubtype="0" decel="100000" fill="hold" grpId="1" nodeType="withEffect">
                                  <p:stCondLst>
                                    <p:cond delay="0"/>
                                  </p:stCondLst>
                                  <p:childTnLst>
                                    <p:animMotion origin="layout" path="M -0.03281 -0.00046 L 1.875E-6 -1.48148E-6 " pathEditMode="relative" rAng="0" ptsTypes="AA">
                                      <p:cBhvr>
                                        <p:cTn id="9" dur="500" fill="hold"/>
                                        <p:tgtEl>
                                          <p:spTgt spid="37"/>
                                        </p:tgtEl>
                                        <p:attrNameLst>
                                          <p:attrName>ppt_x</p:attrName>
                                          <p:attrName>ppt_y</p:attrName>
                                        </p:attrNameLst>
                                      </p:cBhvr>
                                      <p:rCtr x="1641" y="23"/>
                                    </p:animMotion>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094"/>
                                        </p:tgtEl>
                                        <p:attrNameLst>
                                          <p:attrName>style.visibility</p:attrName>
                                        </p:attrNameLst>
                                      </p:cBhvr>
                                      <p:to>
                                        <p:strVal val="visible"/>
                                      </p:to>
                                    </p:set>
                                    <p:animEffect transition="in" filter="fade">
                                      <p:cBhvr>
                                        <p:cTn id="18" dur="500"/>
                                        <p:tgtEl>
                                          <p:spTgt spid="109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childTnLst>
                          </p:cTn>
                        </p:par>
                        <p:par>
                          <p:cTn id="27" fill="hold">
                            <p:stCondLst>
                              <p:cond delay="1000"/>
                            </p:stCondLst>
                            <p:childTnLst>
                              <p:par>
                                <p:cTn id="28" presetID="16" presetClass="entr" presetSubtype="42" fill="hold" nodeType="afterEffect">
                                  <p:stCondLst>
                                    <p:cond delay="1000"/>
                                  </p:stCondLst>
                                  <p:childTnLst>
                                    <p:set>
                                      <p:cBhvr>
                                        <p:cTn id="29" dur="1" fill="hold">
                                          <p:stCondLst>
                                            <p:cond delay="0"/>
                                          </p:stCondLst>
                                        </p:cTn>
                                        <p:tgtEl>
                                          <p:spTgt spid="50"/>
                                        </p:tgtEl>
                                        <p:attrNameLst>
                                          <p:attrName>style.visibility</p:attrName>
                                        </p:attrNameLst>
                                      </p:cBhvr>
                                      <p:to>
                                        <p:strVal val="visible"/>
                                      </p:to>
                                    </p:set>
                                    <p:animEffect transition="in" filter="barn(outHorizontal)">
                                      <p:cBhvr>
                                        <p:cTn id="30" dur="500"/>
                                        <p:tgtEl>
                                          <p:spTgt spid="50"/>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left)">
                                      <p:cBhvr>
                                        <p:cTn id="34" dur="500"/>
                                        <p:tgtEl>
                                          <p:spTgt spid="48"/>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par>
                          <p:cTn id="42" fill="hold">
                            <p:stCondLst>
                              <p:cond delay="3500"/>
                            </p:stCondLst>
                            <p:childTnLst>
                              <p:par>
                                <p:cTn id="43" presetID="22" presetClass="entr" presetSubtype="8" fill="hold" grpId="0" nodeType="afterEffect">
                                  <p:stCondLst>
                                    <p:cond delay="500"/>
                                  </p:stCondLst>
                                  <p:childTnLst>
                                    <p:set>
                                      <p:cBhvr>
                                        <p:cTn id="44" dur="1" fill="hold">
                                          <p:stCondLst>
                                            <p:cond delay="0"/>
                                          </p:stCondLst>
                                        </p:cTn>
                                        <p:tgtEl>
                                          <p:spTgt spid="49"/>
                                        </p:tgtEl>
                                        <p:attrNameLst>
                                          <p:attrName>style.visibility</p:attrName>
                                        </p:attrNameLst>
                                      </p:cBhvr>
                                      <p:to>
                                        <p:strVal val="visible"/>
                                      </p:to>
                                    </p:set>
                                    <p:animEffect transition="in" filter="wipe(left)">
                                      <p:cBhvr>
                                        <p:cTn id="45" dur="750"/>
                                        <p:tgtEl>
                                          <p:spTgt spid="49"/>
                                        </p:tgtEl>
                                      </p:cBhvr>
                                    </p:animEffect>
                                  </p:childTnLst>
                                </p:cTn>
                              </p:par>
                            </p:childTnLst>
                          </p:cTn>
                        </p:par>
                        <p:par>
                          <p:cTn id="46" fill="hold">
                            <p:stCondLst>
                              <p:cond delay="4750"/>
                            </p:stCondLst>
                            <p:childTnLst>
                              <p:par>
                                <p:cTn id="47" presetID="53" presetClass="entr" presetSubtype="16" fill="hold" nodeType="afterEffect">
                                  <p:stCondLst>
                                    <p:cond delay="250"/>
                                  </p:stCondLst>
                                  <p:childTnLst>
                                    <p:set>
                                      <p:cBhvr>
                                        <p:cTn id="48" dur="1" fill="hold">
                                          <p:stCondLst>
                                            <p:cond delay="0"/>
                                          </p:stCondLst>
                                        </p:cTn>
                                        <p:tgtEl>
                                          <p:spTgt spid="1090"/>
                                        </p:tgtEl>
                                        <p:attrNameLst>
                                          <p:attrName>style.visibility</p:attrName>
                                        </p:attrNameLst>
                                      </p:cBhvr>
                                      <p:to>
                                        <p:strVal val="visible"/>
                                      </p:to>
                                    </p:set>
                                    <p:anim calcmode="lin" valueType="num">
                                      <p:cBhvr>
                                        <p:cTn id="49" dur="500" fill="hold"/>
                                        <p:tgtEl>
                                          <p:spTgt spid="1090"/>
                                        </p:tgtEl>
                                        <p:attrNameLst>
                                          <p:attrName>ppt_w</p:attrName>
                                        </p:attrNameLst>
                                      </p:cBhvr>
                                      <p:tavLst>
                                        <p:tav tm="0">
                                          <p:val>
                                            <p:fltVal val="0"/>
                                          </p:val>
                                        </p:tav>
                                        <p:tav tm="100000">
                                          <p:val>
                                            <p:strVal val="#ppt_w"/>
                                          </p:val>
                                        </p:tav>
                                      </p:tavLst>
                                    </p:anim>
                                    <p:anim calcmode="lin" valueType="num">
                                      <p:cBhvr>
                                        <p:cTn id="50" dur="500" fill="hold"/>
                                        <p:tgtEl>
                                          <p:spTgt spid="1090"/>
                                        </p:tgtEl>
                                        <p:attrNameLst>
                                          <p:attrName>ppt_h</p:attrName>
                                        </p:attrNameLst>
                                      </p:cBhvr>
                                      <p:tavLst>
                                        <p:tav tm="0">
                                          <p:val>
                                            <p:fltVal val="0"/>
                                          </p:val>
                                        </p:tav>
                                        <p:tav tm="100000">
                                          <p:val>
                                            <p:strVal val="#ppt_h"/>
                                          </p:val>
                                        </p:tav>
                                      </p:tavLst>
                                    </p:anim>
                                    <p:animEffect transition="in" filter="fade">
                                      <p:cBhvr>
                                        <p:cTn id="51" dur="500"/>
                                        <p:tgtEl>
                                          <p:spTgt spid="1090"/>
                                        </p:tgtEl>
                                      </p:cBhvr>
                                    </p:animEffect>
                                  </p:childTnLst>
                                </p:cTn>
                              </p:par>
                              <p:par>
                                <p:cTn id="52" presetID="47" presetClass="entr" presetSubtype="0" fill="hold" grpId="0" nodeType="withEffect">
                                  <p:stCondLst>
                                    <p:cond delay="25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anim calcmode="lin" valueType="num">
                                      <p:cBhvr>
                                        <p:cTn id="55" dur="500" fill="hold"/>
                                        <p:tgtEl>
                                          <p:spTgt spid="47"/>
                                        </p:tgtEl>
                                        <p:attrNameLst>
                                          <p:attrName>ppt_x</p:attrName>
                                        </p:attrNameLst>
                                      </p:cBhvr>
                                      <p:tavLst>
                                        <p:tav tm="0">
                                          <p:val>
                                            <p:strVal val="#ppt_x"/>
                                          </p:val>
                                        </p:tav>
                                        <p:tav tm="100000">
                                          <p:val>
                                            <p:strVal val="#ppt_x"/>
                                          </p:val>
                                        </p:tav>
                                      </p:tavLst>
                                    </p:anim>
                                    <p:anim calcmode="lin" valueType="num">
                                      <p:cBhvr>
                                        <p:cTn id="56" dur="500" fill="hold"/>
                                        <p:tgtEl>
                                          <p:spTgt spid="47"/>
                                        </p:tgtEl>
                                        <p:attrNameLst>
                                          <p:attrName>ppt_y</p:attrName>
                                        </p:attrNameLst>
                                      </p:cBhvr>
                                      <p:tavLst>
                                        <p:tav tm="0">
                                          <p:val>
                                            <p:strVal val="#ppt_y-.1"/>
                                          </p:val>
                                        </p:tav>
                                        <p:tav tm="100000">
                                          <p:val>
                                            <p:strVal val="#ppt_y"/>
                                          </p:val>
                                        </p:tav>
                                      </p:tavLst>
                                    </p:anim>
                                  </p:childTnLst>
                                </p:cTn>
                              </p:par>
                            </p:childTnLst>
                          </p:cTn>
                        </p:par>
                        <p:par>
                          <p:cTn id="57" fill="hold">
                            <p:stCondLst>
                              <p:cond delay="5500"/>
                            </p:stCondLst>
                            <p:childTnLst>
                              <p:par>
                                <p:cTn id="58" presetID="53" presetClass="entr" presetSubtype="16" fill="hold" nodeType="afterEffect">
                                  <p:stCondLst>
                                    <p:cond delay="500"/>
                                  </p:stCondLst>
                                  <p:childTnLst>
                                    <p:set>
                                      <p:cBhvr>
                                        <p:cTn id="59" dur="1" fill="hold">
                                          <p:stCondLst>
                                            <p:cond delay="0"/>
                                          </p:stCondLst>
                                        </p:cTn>
                                        <p:tgtEl>
                                          <p:spTgt spid="1089"/>
                                        </p:tgtEl>
                                        <p:attrNameLst>
                                          <p:attrName>style.visibility</p:attrName>
                                        </p:attrNameLst>
                                      </p:cBhvr>
                                      <p:to>
                                        <p:strVal val="visible"/>
                                      </p:to>
                                    </p:set>
                                    <p:anim calcmode="lin" valueType="num">
                                      <p:cBhvr>
                                        <p:cTn id="60" dur="500" fill="hold"/>
                                        <p:tgtEl>
                                          <p:spTgt spid="1089"/>
                                        </p:tgtEl>
                                        <p:attrNameLst>
                                          <p:attrName>ppt_w</p:attrName>
                                        </p:attrNameLst>
                                      </p:cBhvr>
                                      <p:tavLst>
                                        <p:tav tm="0">
                                          <p:val>
                                            <p:fltVal val="0"/>
                                          </p:val>
                                        </p:tav>
                                        <p:tav tm="100000">
                                          <p:val>
                                            <p:strVal val="#ppt_w"/>
                                          </p:val>
                                        </p:tav>
                                      </p:tavLst>
                                    </p:anim>
                                    <p:anim calcmode="lin" valueType="num">
                                      <p:cBhvr>
                                        <p:cTn id="61" dur="500" fill="hold"/>
                                        <p:tgtEl>
                                          <p:spTgt spid="1089"/>
                                        </p:tgtEl>
                                        <p:attrNameLst>
                                          <p:attrName>ppt_h</p:attrName>
                                        </p:attrNameLst>
                                      </p:cBhvr>
                                      <p:tavLst>
                                        <p:tav tm="0">
                                          <p:val>
                                            <p:fltVal val="0"/>
                                          </p:val>
                                        </p:tav>
                                        <p:tav tm="100000">
                                          <p:val>
                                            <p:strVal val="#ppt_h"/>
                                          </p:val>
                                        </p:tav>
                                      </p:tavLst>
                                    </p:anim>
                                    <p:animEffect transition="in" filter="fade">
                                      <p:cBhvr>
                                        <p:cTn id="62" dur="500"/>
                                        <p:tgtEl>
                                          <p:spTgt spid="1089"/>
                                        </p:tgtEl>
                                      </p:cBhvr>
                                    </p:animEffect>
                                  </p:childTnLst>
                                </p:cTn>
                              </p:par>
                              <p:par>
                                <p:cTn id="63" presetID="47" presetClass="entr" presetSubtype="0" fill="hold" grpId="0" nodeType="withEffect">
                                  <p:stCondLst>
                                    <p:cond delay="50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anim calcmode="lin" valueType="num">
                                      <p:cBhvr>
                                        <p:cTn id="66" dur="500" fill="hold"/>
                                        <p:tgtEl>
                                          <p:spTgt spid="46"/>
                                        </p:tgtEl>
                                        <p:attrNameLst>
                                          <p:attrName>ppt_x</p:attrName>
                                        </p:attrNameLst>
                                      </p:cBhvr>
                                      <p:tavLst>
                                        <p:tav tm="0">
                                          <p:val>
                                            <p:strVal val="#ppt_x"/>
                                          </p:val>
                                        </p:tav>
                                        <p:tav tm="100000">
                                          <p:val>
                                            <p:strVal val="#ppt_x"/>
                                          </p:val>
                                        </p:tav>
                                      </p:tavLst>
                                    </p:anim>
                                    <p:anim calcmode="lin" valueType="num">
                                      <p:cBhvr>
                                        <p:cTn id="67" dur="500" fill="hold"/>
                                        <p:tgtEl>
                                          <p:spTgt spid="46"/>
                                        </p:tgtEl>
                                        <p:attrNameLst>
                                          <p:attrName>ppt_y</p:attrName>
                                        </p:attrNameLst>
                                      </p:cBhvr>
                                      <p:tavLst>
                                        <p:tav tm="0">
                                          <p:val>
                                            <p:strVal val="#ppt_y-.1"/>
                                          </p:val>
                                        </p:tav>
                                        <p:tav tm="100000">
                                          <p:val>
                                            <p:strVal val="#ppt_y"/>
                                          </p:val>
                                        </p:tav>
                                      </p:tavLst>
                                    </p:anim>
                                  </p:childTnLst>
                                </p:cTn>
                              </p:par>
                            </p:childTnLst>
                          </p:cTn>
                        </p:par>
                        <p:par>
                          <p:cTn id="68" fill="hold">
                            <p:stCondLst>
                              <p:cond delay="6500"/>
                            </p:stCondLst>
                            <p:childTnLst>
                              <p:par>
                                <p:cTn id="69" presetID="53" presetClass="entr" presetSubtype="16" fill="hold" nodeType="afterEffect">
                                  <p:stCondLst>
                                    <p:cond delay="500"/>
                                  </p:stCondLst>
                                  <p:childTnLst>
                                    <p:set>
                                      <p:cBhvr>
                                        <p:cTn id="70" dur="1" fill="hold">
                                          <p:stCondLst>
                                            <p:cond delay="0"/>
                                          </p:stCondLst>
                                        </p:cTn>
                                        <p:tgtEl>
                                          <p:spTgt spid="1088"/>
                                        </p:tgtEl>
                                        <p:attrNameLst>
                                          <p:attrName>style.visibility</p:attrName>
                                        </p:attrNameLst>
                                      </p:cBhvr>
                                      <p:to>
                                        <p:strVal val="visible"/>
                                      </p:to>
                                    </p:set>
                                    <p:anim calcmode="lin" valueType="num">
                                      <p:cBhvr>
                                        <p:cTn id="71" dur="500" fill="hold"/>
                                        <p:tgtEl>
                                          <p:spTgt spid="1088"/>
                                        </p:tgtEl>
                                        <p:attrNameLst>
                                          <p:attrName>ppt_w</p:attrName>
                                        </p:attrNameLst>
                                      </p:cBhvr>
                                      <p:tavLst>
                                        <p:tav tm="0">
                                          <p:val>
                                            <p:fltVal val="0"/>
                                          </p:val>
                                        </p:tav>
                                        <p:tav tm="100000">
                                          <p:val>
                                            <p:strVal val="#ppt_w"/>
                                          </p:val>
                                        </p:tav>
                                      </p:tavLst>
                                    </p:anim>
                                    <p:anim calcmode="lin" valueType="num">
                                      <p:cBhvr>
                                        <p:cTn id="72" dur="500" fill="hold"/>
                                        <p:tgtEl>
                                          <p:spTgt spid="1088"/>
                                        </p:tgtEl>
                                        <p:attrNameLst>
                                          <p:attrName>ppt_h</p:attrName>
                                        </p:attrNameLst>
                                      </p:cBhvr>
                                      <p:tavLst>
                                        <p:tav tm="0">
                                          <p:val>
                                            <p:fltVal val="0"/>
                                          </p:val>
                                        </p:tav>
                                        <p:tav tm="100000">
                                          <p:val>
                                            <p:strVal val="#ppt_h"/>
                                          </p:val>
                                        </p:tav>
                                      </p:tavLst>
                                    </p:anim>
                                    <p:animEffect transition="in" filter="fade">
                                      <p:cBhvr>
                                        <p:cTn id="73" dur="500"/>
                                        <p:tgtEl>
                                          <p:spTgt spid="1088"/>
                                        </p:tgtEl>
                                      </p:cBhvr>
                                    </p:animEffect>
                                  </p:childTnLst>
                                </p:cTn>
                              </p:par>
                              <p:par>
                                <p:cTn id="74" presetID="47" presetClass="entr" presetSubtype="0" fill="hold" grpId="0" nodeType="withEffect">
                                  <p:stCondLst>
                                    <p:cond delay="50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anim calcmode="lin" valueType="num">
                                      <p:cBhvr>
                                        <p:cTn id="77" dur="500" fill="hold"/>
                                        <p:tgtEl>
                                          <p:spTgt spid="45"/>
                                        </p:tgtEl>
                                        <p:attrNameLst>
                                          <p:attrName>ppt_x</p:attrName>
                                        </p:attrNameLst>
                                      </p:cBhvr>
                                      <p:tavLst>
                                        <p:tav tm="0">
                                          <p:val>
                                            <p:strVal val="#ppt_x"/>
                                          </p:val>
                                        </p:tav>
                                        <p:tav tm="100000">
                                          <p:val>
                                            <p:strVal val="#ppt_x"/>
                                          </p:val>
                                        </p:tav>
                                      </p:tavLst>
                                    </p:anim>
                                    <p:anim calcmode="lin" valueType="num">
                                      <p:cBhvr>
                                        <p:cTn id="78" dur="500" fill="hold"/>
                                        <p:tgtEl>
                                          <p:spTgt spid="45"/>
                                        </p:tgtEl>
                                        <p:attrNameLst>
                                          <p:attrName>ppt_y</p:attrName>
                                        </p:attrNameLst>
                                      </p:cBhvr>
                                      <p:tavLst>
                                        <p:tav tm="0">
                                          <p:val>
                                            <p:strVal val="#ppt_y-.1"/>
                                          </p:val>
                                        </p:tav>
                                        <p:tav tm="100000">
                                          <p:val>
                                            <p:strVal val="#ppt_y"/>
                                          </p:val>
                                        </p:tav>
                                      </p:tavLst>
                                    </p:anim>
                                  </p:childTnLst>
                                </p:cTn>
                              </p:par>
                            </p:childTnLst>
                          </p:cTn>
                        </p:par>
                        <p:par>
                          <p:cTn id="79" fill="hold">
                            <p:stCondLst>
                              <p:cond delay="7500"/>
                            </p:stCondLst>
                            <p:childTnLst>
                              <p:par>
                                <p:cTn id="80" presetID="53" presetClass="entr" presetSubtype="16" fill="hold" nodeType="afterEffect">
                                  <p:stCondLst>
                                    <p:cond delay="500"/>
                                  </p:stCondLst>
                                  <p:childTnLst>
                                    <p:set>
                                      <p:cBhvr>
                                        <p:cTn id="81" dur="1" fill="hold">
                                          <p:stCondLst>
                                            <p:cond delay="0"/>
                                          </p:stCondLst>
                                        </p:cTn>
                                        <p:tgtEl>
                                          <p:spTgt spid="63"/>
                                        </p:tgtEl>
                                        <p:attrNameLst>
                                          <p:attrName>style.visibility</p:attrName>
                                        </p:attrNameLst>
                                      </p:cBhvr>
                                      <p:to>
                                        <p:strVal val="visible"/>
                                      </p:to>
                                    </p:set>
                                    <p:anim calcmode="lin" valueType="num">
                                      <p:cBhvr>
                                        <p:cTn id="82" dur="500" fill="hold"/>
                                        <p:tgtEl>
                                          <p:spTgt spid="63"/>
                                        </p:tgtEl>
                                        <p:attrNameLst>
                                          <p:attrName>ppt_w</p:attrName>
                                        </p:attrNameLst>
                                      </p:cBhvr>
                                      <p:tavLst>
                                        <p:tav tm="0">
                                          <p:val>
                                            <p:fltVal val="0"/>
                                          </p:val>
                                        </p:tav>
                                        <p:tav tm="100000">
                                          <p:val>
                                            <p:strVal val="#ppt_w"/>
                                          </p:val>
                                        </p:tav>
                                      </p:tavLst>
                                    </p:anim>
                                    <p:anim calcmode="lin" valueType="num">
                                      <p:cBhvr>
                                        <p:cTn id="83" dur="500" fill="hold"/>
                                        <p:tgtEl>
                                          <p:spTgt spid="63"/>
                                        </p:tgtEl>
                                        <p:attrNameLst>
                                          <p:attrName>ppt_h</p:attrName>
                                        </p:attrNameLst>
                                      </p:cBhvr>
                                      <p:tavLst>
                                        <p:tav tm="0">
                                          <p:val>
                                            <p:fltVal val="0"/>
                                          </p:val>
                                        </p:tav>
                                        <p:tav tm="100000">
                                          <p:val>
                                            <p:strVal val="#ppt_h"/>
                                          </p:val>
                                        </p:tav>
                                      </p:tavLst>
                                    </p:anim>
                                    <p:animEffect transition="in" filter="fade">
                                      <p:cBhvr>
                                        <p:cTn id="84" dur="500"/>
                                        <p:tgtEl>
                                          <p:spTgt spid="63"/>
                                        </p:tgtEl>
                                      </p:cBhvr>
                                    </p:animEffect>
                                  </p:childTnLst>
                                </p:cTn>
                              </p:par>
                              <p:par>
                                <p:cTn id="85" presetID="47" presetClass="entr" presetSubtype="0" fill="hold" grpId="0" nodeType="withEffect">
                                  <p:stCondLst>
                                    <p:cond delay="50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anim calcmode="lin" valueType="num">
                                      <p:cBhvr>
                                        <p:cTn id="88" dur="500" fill="hold"/>
                                        <p:tgtEl>
                                          <p:spTgt spid="44"/>
                                        </p:tgtEl>
                                        <p:attrNameLst>
                                          <p:attrName>ppt_x</p:attrName>
                                        </p:attrNameLst>
                                      </p:cBhvr>
                                      <p:tavLst>
                                        <p:tav tm="0">
                                          <p:val>
                                            <p:strVal val="#ppt_x"/>
                                          </p:val>
                                        </p:tav>
                                        <p:tav tm="100000">
                                          <p:val>
                                            <p:strVal val="#ppt_x"/>
                                          </p:val>
                                        </p:tav>
                                      </p:tavLst>
                                    </p:anim>
                                    <p:anim calcmode="lin" valueType="num">
                                      <p:cBhvr>
                                        <p:cTn id="8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9" grpId="0"/>
      <p:bldP spid="44" grpId="0"/>
      <p:bldP spid="45" grpId="0"/>
      <p:bldP spid="46" grpId="0"/>
      <p:bldP spid="47" grpId="0"/>
      <p:bldP spid="48" grpId="0"/>
      <p:bldP spid="49"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B4DEF6-E68C-A354-85E0-F92A6A0CA029}"/>
              </a:ext>
            </a:extLst>
          </p:cNvPr>
          <p:cNvSpPr>
            <a:spLocks/>
          </p:cNvSpPr>
          <p:nvPr/>
        </p:nvSpPr>
        <p:spPr>
          <a:xfrm>
            <a:off x="6096000" y="1"/>
            <a:ext cx="6096000" cy="59134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ndParaRPr>
          </a:p>
        </p:txBody>
      </p:sp>
      <p:sp>
        <p:nvSpPr>
          <p:cNvPr id="1151" name="Freeform 6">
            <a:extLst>
              <a:ext uri="{FF2B5EF4-FFF2-40B4-BE49-F238E27FC236}">
                <a16:creationId xmlns:a16="http://schemas.microsoft.com/office/drawing/2014/main" id="{BC56A49F-AED5-534A-7878-499A150E798F}"/>
              </a:ext>
            </a:extLst>
          </p:cNvPr>
          <p:cNvSpPr>
            <a:spLocks noEditPoints="1"/>
          </p:cNvSpPr>
          <p:nvPr/>
        </p:nvSpPr>
        <p:spPr bwMode="auto">
          <a:xfrm>
            <a:off x="6096000" y="1"/>
            <a:ext cx="5005272" cy="5913438"/>
          </a:xfrm>
          <a:custGeom>
            <a:avLst/>
            <a:gdLst>
              <a:gd name="T0" fmla="*/ 873 w 1207"/>
              <a:gd name="T1" fmla="*/ 1354 h 1426"/>
              <a:gd name="T2" fmla="*/ 745 w 1207"/>
              <a:gd name="T3" fmla="*/ 1416 h 1426"/>
              <a:gd name="T4" fmla="*/ 581 w 1207"/>
              <a:gd name="T5" fmla="*/ 1376 h 1426"/>
              <a:gd name="T6" fmla="*/ 479 w 1207"/>
              <a:gd name="T7" fmla="*/ 1257 h 1426"/>
              <a:gd name="T8" fmla="*/ 423 w 1207"/>
              <a:gd name="T9" fmla="*/ 1087 h 1426"/>
              <a:gd name="T10" fmla="*/ 433 w 1207"/>
              <a:gd name="T11" fmla="*/ 773 h 1426"/>
              <a:gd name="T12" fmla="*/ 505 w 1207"/>
              <a:gd name="T13" fmla="*/ 599 h 1426"/>
              <a:gd name="T14" fmla="*/ 639 w 1207"/>
              <a:gd name="T15" fmla="*/ 453 h 1426"/>
              <a:gd name="T16" fmla="*/ 817 w 1207"/>
              <a:gd name="T17" fmla="*/ 364 h 1426"/>
              <a:gd name="T18" fmla="*/ 955 w 1207"/>
              <a:gd name="T19" fmla="*/ 292 h 1426"/>
              <a:gd name="T20" fmla="*/ 1069 w 1207"/>
              <a:gd name="T21" fmla="*/ 150 h 1426"/>
              <a:gd name="T22" fmla="*/ 1143 w 1207"/>
              <a:gd name="T23" fmla="*/ 54 h 1426"/>
              <a:gd name="T24" fmla="*/ 1181 w 1207"/>
              <a:gd name="T25" fmla="*/ 152 h 1426"/>
              <a:gd name="T26" fmla="*/ 1177 w 1207"/>
              <a:gd name="T27" fmla="*/ 276 h 1426"/>
              <a:gd name="T28" fmla="*/ 1135 w 1207"/>
              <a:gd name="T29" fmla="*/ 372 h 1426"/>
              <a:gd name="T30" fmla="*/ 1041 w 1207"/>
              <a:gd name="T31" fmla="*/ 455 h 1426"/>
              <a:gd name="T32" fmla="*/ 923 w 1207"/>
              <a:gd name="T33" fmla="*/ 491 h 1426"/>
              <a:gd name="T34" fmla="*/ 845 w 1207"/>
              <a:gd name="T35" fmla="*/ 491 h 1426"/>
              <a:gd name="T36" fmla="*/ 1029 w 1207"/>
              <a:gd name="T37" fmla="*/ 513 h 1426"/>
              <a:gd name="T38" fmla="*/ 1141 w 1207"/>
              <a:gd name="T39" fmla="*/ 447 h 1426"/>
              <a:gd name="T40" fmla="*/ 1201 w 1207"/>
              <a:gd name="T41" fmla="*/ 370 h 1426"/>
              <a:gd name="T42" fmla="*/ 1201 w 1207"/>
              <a:gd name="T43" fmla="*/ 473 h 1426"/>
              <a:gd name="T44" fmla="*/ 1147 w 1207"/>
              <a:gd name="T45" fmla="*/ 581 h 1426"/>
              <a:gd name="T46" fmla="*/ 1065 w 1207"/>
              <a:gd name="T47" fmla="*/ 643 h 1426"/>
              <a:gd name="T48" fmla="*/ 935 w 1207"/>
              <a:gd name="T49" fmla="*/ 665 h 1426"/>
              <a:gd name="T50" fmla="*/ 807 w 1207"/>
              <a:gd name="T51" fmla="*/ 627 h 1426"/>
              <a:gd name="T52" fmla="*/ 759 w 1207"/>
              <a:gd name="T53" fmla="*/ 597 h 1426"/>
              <a:gd name="T54" fmla="*/ 841 w 1207"/>
              <a:gd name="T55" fmla="*/ 705 h 1426"/>
              <a:gd name="T56" fmla="*/ 961 w 1207"/>
              <a:gd name="T57" fmla="*/ 751 h 1426"/>
              <a:gd name="T58" fmla="*/ 1113 w 1207"/>
              <a:gd name="T59" fmla="*/ 719 h 1426"/>
              <a:gd name="T60" fmla="*/ 1173 w 1207"/>
              <a:gd name="T61" fmla="*/ 685 h 1426"/>
              <a:gd name="T62" fmla="*/ 1147 w 1207"/>
              <a:gd name="T63" fmla="*/ 797 h 1426"/>
              <a:gd name="T64" fmla="*/ 1067 w 1207"/>
              <a:gd name="T65" fmla="*/ 899 h 1426"/>
              <a:gd name="T66" fmla="*/ 947 w 1207"/>
              <a:gd name="T67" fmla="*/ 929 h 1426"/>
              <a:gd name="T68" fmla="*/ 791 w 1207"/>
              <a:gd name="T69" fmla="*/ 887 h 1426"/>
              <a:gd name="T70" fmla="*/ 671 w 1207"/>
              <a:gd name="T71" fmla="*/ 741 h 1426"/>
              <a:gd name="T72" fmla="*/ 657 w 1207"/>
              <a:gd name="T73" fmla="*/ 751 h 1426"/>
              <a:gd name="T74" fmla="*/ 693 w 1207"/>
              <a:gd name="T75" fmla="*/ 859 h 1426"/>
              <a:gd name="T76" fmla="*/ 815 w 1207"/>
              <a:gd name="T77" fmla="*/ 985 h 1426"/>
              <a:gd name="T78" fmla="*/ 1025 w 1207"/>
              <a:gd name="T79" fmla="*/ 1035 h 1426"/>
              <a:gd name="T80" fmla="*/ 1063 w 1207"/>
              <a:gd name="T81" fmla="*/ 1077 h 1426"/>
              <a:gd name="T82" fmla="*/ 947 w 1207"/>
              <a:gd name="T83" fmla="*/ 1151 h 1426"/>
              <a:gd name="T84" fmla="*/ 807 w 1207"/>
              <a:gd name="T85" fmla="*/ 1165 h 1426"/>
              <a:gd name="T86" fmla="*/ 697 w 1207"/>
              <a:gd name="T87" fmla="*/ 1125 h 1426"/>
              <a:gd name="T88" fmla="*/ 593 w 1207"/>
              <a:gd name="T89" fmla="*/ 1027 h 1426"/>
              <a:gd name="T90" fmla="*/ 551 w 1207"/>
              <a:gd name="T91" fmla="*/ 887 h 1426"/>
              <a:gd name="T92" fmla="*/ 559 w 1207"/>
              <a:gd name="T93" fmla="*/ 1001 h 1426"/>
              <a:gd name="T94" fmla="*/ 627 w 1207"/>
              <a:gd name="T95" fmla="*/ 1163 h 1426"/>
              <a:gd name="T96" fmla="*/ 733 w 1207"/>
              <a:gd name="T97" fmla="*/ 1247 h 1426"/>
              <a:gd name="T98" fmla="*/ 863 w 1207"/>
              <a:gd name="T99" fmla="*/ 1271 h 1426"/>
              <a:gd name="T100" fmla="*/ 533 w 1207"/>
              <a:gd name="T101" fmla="*/ 1400 h 1426"/>
              <a:gd name="T102" fmla="*/ 415 w 1207"/>
              <a:gd name="T103" fmla="*/ 1227 h 1426"/>
              <a:gd name="T104" fmla="*/ 371 w 1207"/>
              <a:gd name="T105" fmla="*/ 1023 h 1426"/>
              <a:gd name="T106" fmla="*/ 362 w 1207"/>
              <a:gd name="T107" fmla="*/ 997 h 1426"/>
              <a:gd name="T108" fmla="*/ 274 w 1207"/>
              <a:gd name="T109" fmla="*/ 1223 h 1426"/>
              <a:gd name="T110" fmla="*/ 90 w 1207"/>
              <a:gd name="T111" fmla="*/ 1388 h 1426"/>
              <a:gd name="T112" fmla="*/ 136 w 1207"/>
              <a:gd name="T113" fmla="*/ 1422 h 1426"/>
              <a:gd name="T114" fmla="*/ 280 w 1207"/>
              <a:gd name="T115" fmla="*/ 1374 h 1426"/>
              <a:gd name="T116" fmla="*/ 352 w 1207"/>
              <a:gd name="T117" fmla="*/ 1243 h 1426"/>
              <a:gd name="T118" fmla="*/ 373 w 1207"/>
              <a:gd name="T119" fmla="*/ 1338 h 1426"/>
              <a:gd name="T120" fmla="*/ 451 w 1207"/>
              <a:gd name="T121" fmla="*/ 141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7" h="1426">
                <a:moveTo>
                  <a:pt x="931" y="1255"/>
                </a:moveTo>
                <a:lnTo>
                  <a:pt x="931" y="1255"/>
                </a:lnTo>
                <a:lnTo>
                  <a:pt x="921" y="1283"/>
                </a:lnTo>
                <a:lnTo>
                  <a:pt x="909" y="1308"/>
                </a:lnTo>
                <a:lnTo>
                  <a:pt x="893" y="1332"/>
                </a:lnTo>
                <a:lnTo>
                  <a:pt x="873" y="1354"/>
                </a:lnTo>
                <a:lnTo>
                  <a:pt x="851" y="1372"/>
                </a:lnTo>
                <a:lnTo>
                  <a:pt x="827" y="1388"/>
                </a:lnTo>
                <a:lnTo>
                  <a:pt x="801" y="1400"/>
                </a:lnTo>
                <a:lnTo>
                  <a:pt x="773" y="1410"/>
                </a:lnTo>
                <a:lnTo>
                  <a:pt x="773" y="1410"/>
                </a:lnTo>
                <a:lnTo>
                  <a:pt x="745" y="1416"/>
                </a:lnTo>
                <a:lnTo>
                  <a:pt x="717" y="1418"/>
                </a:lnTo>
                <a:lnTo>
                  <a:pt x="687" y="1416"/>
                </a:lnTo>
                <a:lnTo>
                  <a:pt x="659" y="1412"/>
                </a:lnTo>
                <a:lnTo>
                  <a:pt x="633" y="1404"/>
                </a:lnTo>
                <a:lnTo>
                  <a:pt x="607" y="1390"/>
                </a:lnTo>
                <a:lnTo>
                  <a:pt x="581" y="1376"/>
                </a:lnTo>
                <a:lnTo>
                  <a:pt x="559" y="1356"/>
                </a:lnTo>
                <a:lnTo>
                  <a:pt x="559" y="1356"/>
                </a:lnTo>
                <a:lnTo>
                  <a:pt x="537" y="1334"/>
                </a:lnTo>
                <a:lnTo>
                  <a:pt x="515" y="1310"/>
                </a:lnTo>
                <a:lnTo>
                  <a:pt x="497" y="1285"/>
                </a:lnTo>
                <a:lnTo>
                  <a:pt x="479" y="1257"/>
                </a:lnTo>
                <a:lnTo>
                  <a:pt x="465" y="1229"/>
                </a:lnTo>
                <a:lnTo>
                  <a:pt x="453" y="1199"/>
                </a:lnTo>
                <a:lnTo>
                  <a:pt x="441" y="1169"/>
                </a:lnTo>
                <a:lnTo>
                  <a:pt x="433" y="1139"/>
                </a:lnTo>
                <a:lnTo>
                  <a:pt x="433" y="1139"/>
                </a:lnTo>
                <a:lnTo>
                  <a:pt x="423" y="1087"/>
                </a:lnTo>
                <a:lnTo>
                  <a:pt x="415" y="1033"/>
                </a:lnTo>
                <a:lnTo>
                  <a:pt x="411" y="981"/>
                </a:lnTo>
                <a:lnTo>
                  <a:pt x="411" y="929"/>
                </a:lnTo>
                <a:lnTo>
                  <a:pt x="415" y="877"/>
                </a:lnTo>
                <a:lnTo>
                  <a:pt x="423" y="825"/>
                </a:lnTo>
                <a:lnTo>
                  <a:pt x="433" y="773"/>
                </a:lnTo>
                <a:lnTo>
                  <a:pt x="447" y="721"/>
                </a:lnTo>
                <a:lnTo>
                  <a:pt x="447" y="721"/>
                </a:lnTo>
                <a:lnTo>
                  <a:pt x="459" y="689"/>
                </a:lnTo>
                <a:lnTo>
                  <a:pt x="473" y="659"/>
                </a:lnTo>
                <a:lnTo>
                  <a:pt x="487" y="629"/>
                </a:lnTo>
                <a:lnTo>
                  <a:pt x="505" y="599"/>
                </a:lnTo>
                <a:lnTo>
                  <a:pt x="523" y="571"/>
                </a:lnTo>
                <a:lnTo>
                  <a:pt x="543" y="545"/>
                </a:lnTo>
                <a:lnTo>
                  <a:pt x="565" y="519"/>
                </a:lnTo>
                <a:lnTo>
                  <a:pt x="587" y="495"/>
                </a:lnTo>
                <a:lnTo>
                  <a:pt x="613" y="473"/>
                </a:lnTo>
                <a:lnTo>
                  <a:pt x="639" y="453"/>
                </a:lnTo>
                <a:lnTo>
                  <a:pt x="665" y="433"/>
                </a:lnTo>
                <a:lnTo>
                  <a:pt x="693" y="416"/>
                </a:lnTo>
                <a:lnTo>
                  <a:pt x="723" y="400"/>
                </a:lnTo>
                <a:lnTo>
                  <a:pt x="753" y="386"/>
                </a:lnTo>
                <a:lnTo>
                  <a:pt x="785" y="374"/>
                </a:lnTo>
                <a:lnTo>
                  <a:pt x="817" y="364"/>
                </a:lnTo>
                <a:lnTo>
                  <a:pt x="817" y="364"/>
                </a:lnTo>
                <a:lnTo>
                  <a:pt x="847" y="354"/>
                </a:lnTo>
                <a:lnTo>
                  <a:pt x="877" y="342"/>
                </a:lnTo>
                <a:lnTo>
                  <a:pt x="905" y="328"/>
                </a:lnTo>
                <a:lnTo>
                  <a:pt x="931" y="310"/>
                </a:lnTo>
                <a:lnTo>
                  <a:pt x="955" y="292"/>
                </a:lnTo>
                <a:lnTo>
                  <a:pt x="979" y="272"/>
                </a:lnTo>
                <a:lnTo>
                  <a:pt x="1001" y="252"/>
                </a:lnTo>
                <a:lnTo>
                  <a:pt x="1021" y="228"/>
                </a:lnTo>
                <a:lnTo>
                  <a:pt x="1039" y="204"/>
                </a:lnTo>
                <a:lnTo>
                  <a:pt x="1055" y="178"/>
                </a:lnTo>
                <a:lnTo>
                  <a:pt x="1069" y="150"/>
                </a:lnTo>
                <a:lnTo>
                  <a:pt x="1081" y="122"/>
                </a:lnTo>
                <a:lnTo>
                  <a:pt x="1091" y="92"/>
                </a:lnTo>
                <a:lnTo>
                  <a:pt x="1099" y="62"/>
                </a:lnTo>
                <a:lnTo>
                  <a:pt x="1105" y="32"/>
                </a:lnTo>
                <a:lnTo>
                  <a:pt x="1109" y="0"/>
                </a:lnTo>
                <a:lnTo>
                  <a:pt x="1143" y="54"/>
                </a:lnTo>
                <a:lnTo>
                  <a:pt x="1143" y="54"/>
                </a:lnTo>
                <a:lnTo>
                  <a:pt x="1153" y="74"/>
                </a:lnTo>
                <a:lnTo>
                  <a:pt x="1163" y="92"/>
                </a:lnTo>
                <a:lnTo>
                  <a:pt x="1169" y="112"/>
                </a:lnTo>
                <a:lnTo>
                  <a:pt x="1177" y="132"/>
                </a:lnTo>
                <a:lnTo>
                  <a:pt x="1181" y="152"/>
                </a:lnTo>
                <a:lnTo>
                  <a:pt x="1183" y="172"/>
                </a:lnTo>
                <a:lnTo>
                  <a:pt x="1185" y="194"/>
                </a:lnTo>
                <a:lnTo>
                  <a:pt x="1185" y="214"/>
                </a:lnTo>
                <a:lnTo>
                  <a:pt x="1185" y="236"/>
                </a:lnTo>
                <a:lnTo>
                  <a:pt x="1181" y="256"/>
                </a:lnTo>
                <a:lnTo>
                  <a:pt x="1177" y="276"/>
                </a:lnTo>
                <a:lnTo>
                  <a:pt x="1171" y="296"/>
                </a:lnTo>
                <a:lnTo>
                  <a:pt x="1165" y="316"/>
                </a:lnTo>
                <a:lnTo>
                  <a:pt x="1155" y="334"/>
                </a:lnTo>
                <a:lnTo>
                  <a:pt x="1145" y="354"/>
                </a:lnTo>
                <a:lnTo>
                  <a:pt x="1135" y="372"/>
                </a:lnTo>
                <a:lnTo>
                  <a:pt x="1135" y="372"/>
                </a:lnTo>
                <a:lnTo>
                  <a:pt x="1121" y="388"/>
                </a:lnTo>
                <a:lnTo>
                  <a:pt x="1107" y="404"/>
                </a:lnTo>
                <a:lnTo>
                  <a:pt x="1093" y="420"/>
                </a:lnTo>
                <a:lnTo>
                  <a:pt x="1077" y="432"/>
                </a:lnTo>
                <a:lnTo>
                  <a:pt x="1059" y="443"/>
                </a:lnTo>
                <a:lnTo>
                  <a:pt x="1041" y="455"/>
                </a:lnTo>
                <a:lnTo>
                  <a:pt x="1023" y="465"/>
                </a:lnTo>
                <a:lnTo>
                  <a:pt x="1005" y="473"/>
                </a:lnTo>
                <a:lnTo>
                  <a:pt x="985" y="479"/>
                </a:lnTo>
                <a:lnTo>
                  <a:pt x="965" y="485"/>
                </a:lnTo>
                <a:lnTo>
                  <a:pt x="945" y="489"/>
                </a:lnTo>
                <a:lnTo>
                  <a:pt x="923" y="491"/>
                </a:lnTo>
                <a:lnTo>
                  <a:pt x="903" y="493"/>
                </a:lnTo>
                <a:lnTo>
                  <a:pt x="881" y="493"/>
                </a:lnTo>
                <a:lnTo>
                  <a:pt x="861" y="491"/>
                </a:lnTo>
                <a:lnTo>
                  <a:pt x="839" y="487"/>
                </a:lnTo>
                <a:lnTo>
                  <a:pt x="845" y="491"/>
                </a:lnTo>
                <a:lnTo>
                  <a:pt x="845" y="491"/>
                </a:lnTo>
                <a:lnTo>
                  <a:pt x="875" y="505"/>
                </a:lnTo>
                <a:lnTo>
                  <a:pt x="905" y="513"/>
                </a:lnTo>
                <a:lnTo>
                  <a:pt x="935" y="519"/>
                </a:lnTo>
                <a:lnTo>
                  <a:pt x="967" y="521"/>
                </a:lnTo>
                <a:lnTo>
                  <a:pt x="999" y="519"/>
                </a:lnTo>
                <a:lnTo>
                  <a:pt x="1029" y="513"/>
                </a:lnTo>
                <a:lnTo>
                  <a:pt x="1059" y="503"/>
                </a:lnTo>
                <a:lnTo>
                  <a:pt x="1087" y="489"/>
                </a:lnTo>
                <a:lnTo>
                  <a:pt x="1087" y="489"/>
                </a:lnTo>
                <a:lnTo>
                  <a:pt x="1107" y="475"/>
                </a:lnTo>
                <a:lnTo>
                  <a:pt x="1125" y="461"/>
                </a:lnTo>
                <a:lnTo>
                  <a:pt x="1141" y="447"/>
                </a:lnTo>
                <a:lnTo>
                  <a:pt x="1155" y="430"/>
                </a:lnTo>
                <a:lnTo>
                  <a:pt x="1169" y="412"/>
                </a:lnTo>
                <a:lnTo>
                  <a:pt x="1181" y="392"/>
                </a:lnTo>
                <a:lnTo>
                  <a:pt x="1191" y="372"/>
                </a:lnTo>
                <a:lnTo>
                  <a:pt x="1199" y="352"/>
                </a:lnTo>
                <a:lnTo>
                  <a:pt x="1201" y="370"/>
                </a:lnTo>
                <a:lnTo>
                  <a:pt x="1201" y="370"/>
                </a:lnTo>
                <a:lnTo>
                  <a:pt x="1205" y="390"/>
                </a:lnTo>
                <a:lnTo>
                  <a:pt x="1207" y="412"/>
                </a:lnTo>
                <a:lnTo>
                  <a:pt x="1207" y="432"/>
                </a:lnTo>
                <a:lnTo>
                  <a:pt x="1205" y="453"/>
                </a:lnTo>
                <a:lnTo>
                  <a:pt x="1201" y="473"/>
                </a:lnTo>
                <a:lnTo>
                  <a:pt x="1197" y="493"/>
                </a:lnTo>
                <a:lnTo>
                  <a:pt x="1189" y="511"/>
                </a:lnTo>
                <a:lnTo>
                  <a:pt x="1181" y="529"/>
                </a:lnTo>
                <a:lnTo>
                  <a:pt x="1171" y="547"/>
                </a:lnTo>
                <a:lnTo>
                  <a:pt x="1161" y="565"/>
                </a:lnTo>
                <a:lnTo>
                  <a:pt x="1147" y="581"/>
                </a:lnTo>
                <a:lnTo>
                  <a:pt x="1133" y="595"/>
                </a:lnTo>
                <a:lnTo>
                  <a:pt x="1119" y="609"/>
                </a:lnTo>
                <a:lnTo>
                  <a:pt x="1101" y="623"/>
                </a:lnTo>
                <a:lnTo>
                  <a:pt x="1085" y="633"/>
                </a:lnTo>
                <a:lnTo>
                  <a:pt x="1065" y="643"/>
                </a:lnTo>
                <a:lnTo>
                  <a:pt x="1065" y="643"/>
                </a:lnTo>
                <a:lnTo>
                  <a:pt x="1045" y="653"/>
                </a:lnTo>
                <a:lnTo>
                  <a:pt x="1025" y="659"/>
                </a:lnTo>
                <a:lnTo>
                  <a:pt x="1003" y="663"/>
                </a:lnTo>
                <a:lnTo>
                  <a:pt x="979" y="665"/>
                </a:lnTo>
                <a:lnTo>
                  <a:pt x="957" y="665"/>
                </a:lnTo>
                <a:lnTo>
                  <a:pt x="935" y="665"/>
                </a:lnTo>
                <a:lnTo>
                  <a:pt x="911" y="663"/>
                </a:lnTo>
                <a:lnTo>
                  <a:pt x="889" y="657"/>
                </a:lnTo>
                <a:lnTo>
                  <a:pt x="867" y="653"/>
                </a:lnTo>
                <a:lnTo>
                  <a:pt x="845" y="645"/>
                </a:lnTo>
                <a:lnTo>
                  <a:pt x="825" y="637"/>
                </a:lnTo>
                <a:lnTo>
                  <a:pt x="807" y="627"/>
                </a:lnTo>
                <a:lnTo>
                  <a:pt x="791" y="615"/>
                </a:lnTo>
                <a:lnTo>
                  <a:pt x="775" y="603"/>
                </a:lnTo>
                <a:lnTo>
                  <a:pt x="761" y="591"/>
                </a:lnTo>
                <a:lnTo>
                  <a:pt x="751" y="575"/>
                </a:lnTo>
                <a:lnTo>
                  <a:pt x="751" y="575"/>
                </a:lnTo>
                <a:lnTo>
                  <a:pt x="759" y="597"/>
                </a:lnTo>
                <a:lnTo>
                  <a:pt x="769" y="621"/>
                </a:lnTo>
                <a:lnTo>
                  <a:pt x="787" y="649"/>
                </a:lnTo>
                <a:lnTo>
                  <a:pt x="799" y="663"/>
                </a:lnTo>
                <a:lnTo>
                  <a:pt x="811" y="679"/>
                </a:lnTo>
                <a:lnTo>
                  <a:pt x="825" y="693"/>
                </a:lnTo>
                <a:lnTo>
                  <a:pt x="841" y="705"/>
                </a:lnTo>
                <a:lnTo>
                  <a:pt x="861" y="719"/>
                </a:lnTo>
                <a:lnTo>
                  <a:pt x="881" y="729"/>
                </a:lnTo>
                <a:lnTo>
                  <a:pt x="903" y="739"/>
                </a:lnTo>
                <a:lnTo>
                  <a:pt x="929" y="745"/>
                </a:lnTo>
                <a:lnTo>
                  <a:pt x="929" y="745"/>
                </a:lnTo>
                <a:lnTo>
                  <a:pt x="961" y="751"/>
                </a:lnTo>
                <a:lnTo>
                  <a:pt x="995" y="751"/>
                </a:lnTo>
                <a:lnTo>
                  <a:pt x="1031" y="747"/>
                </a:lnTo>
                <a:lnTo>
                  <a:pt x="1065" y="739"/>
                </a:lnTo>
                <a:lnTo>
                  <a:pt x="1081" y="733"/>
                </a:lnTo>
                <a:lnTo>
                  <a:pt x="1097" y="727"/>
                </a:lnTo>
                <a:lnTo>
                  <a:pt x="1113" y="719"/>
                </a:lnTo>
                <a:lnTo>
                  <a:pt x="1127" y="709"/>
                </a:lnTo>
                <a:lnTo>
                  <a:pt x="1141" y="699"/>
                </a:lnTo>
                <a:lnTo>
                  <a:pt x="1153" y="687"/>
                </a:lnTo>
                <a:lnTo>
                  <a:pt x="1163" y="673"/>
                </a:lnTo>
                <a:lnTo>
                  <a:pt x="1173" y="659"/>
                </a:lnTo>
                <a:lnTo>
                  <a:pt x="1173" y="685"/>
                </a:lnTo>
                <a:lnTo>
                  <a:pt x="1173" y="685"/>
                </a:lnTo>
                <a:lnTo>
                  <a:pt x="1171" y="705"/>
                </a:lnTo>
                <a:lnTo>
                  <a:pt x="1169" y="725"/>
                </a:lnTo>
                <a:lnTo>
                  <a:pt x="1165" y="743"/>
                </a:lnTo>
                <a:lnTo>
                  <a:pt x="1161" y="763"/>
                </a:lnTo>
                <a:lnTo>
                  <a:pt x="1147" y="797"/>
                </a:lnTo>
                <a:lnTo>
                  <a:pt x="1131" y="829"/>
                </a:lnTo>
                <a:lnTo>
                  <a:pt x="1113" y="857"/>
                </a:lnTo>
                <a:lnTo>
                  <a:pt x="1103" y="869"/>
                </a:lnTo>
                <a:lnTo>
                  <a:pt x="1091" y="879"/>
                </a:lnTo>
                <a:lnTo>
                  <a:pt x="1079" y="889"/>
                </a:lnTo>
                <a:lnTo>
                  <a:pt x="1067" y="899"/>
                </a:lnTo>
                <a:lnTo>
                  <a:pt x="1053" y="907"/>
                </a:lnTo>
                <a:lnTo>
                  <a:pt x="1039" y="913"/>
                </a:lnTo>
                <a:lnTo>
                  <a:pt x="1039" y="913"/>
                </a:lnTo>
                <a:lnTo>
                  <a:pt x="1011" y="921"/>
                </a:lnTo>
                <a:lnTo>
                  <a:pt x="979" y="927"/>
                </a:lnTo>
                <a:lnTo>
                  <a:pt x="947" y="929"/>
                </a:lnTo>
                <a:lnTo>
                  <a:pt x="913" y="927"/>
                </a:lnTo>
                <a:lnTo>
                  <a:pt x="879" y="921"/>
                </a:lnTo>
                <a:lnTo>
                  <a:pt x="847" y="913"/>
                </a:lnTo>
                <a:lnTo>
                  <a:pt x="817" y="901"/>
                </a:lnTo>
                <a:lnTo>
                  <a:pt x="791" y="887"/>
                </a:lnTo>
                <a:lnTo>
                  <a:pt x="791" y="887"/>
                </a:lnTo>
                <a:lnTo>
                  <a:pt x="761" y="865"/>
                </a:lnTo>
                <a:lnTo>
                  <a:pt x="735" y="841"/>
                </a:lnTo>
                <a:lnTo>
                  <a:pt x="715" y="817"/>
                </a:lnTo>
                <a:lnTo>
                  <a:pt x="695" y="793"/>
                </a:lnTo>
                <a:lnTo>
                  <a:pt x="681" y="767"/>
                </a:lnTo>
                <a:lnTo>
                  <a:pt x="671" y="741"/>
                </a:lnTo>
                <a:lnTo>
                  <a:pt x="663" y="715"/>
                </a:lnTo>
                <a:lnTo>
                  <a:pt x="657" y="689"/>
                </a:lnTo>
                <a:lnTo>
                  <a:pt x="657" y="713"/>
                </a:lnTo>
                <a:lnTo>
                  <a:pt x="657" y="713"/>
                </a:lnTo>
                <a:lnTo>
                  <a:pt x="657" y="731"/>
                </a:lnTo>
                <a:lnTo>
                  <a:pt x="657" y="751"/>
                </a:lnTo>
                <a:lnTo>
                  <a:pt x="661" y="771"/>
                </a:lnTo>
                <a:lnTo>
                  <a:pt x="665" y="789"/>
                </a:lnTo>
                <a:lnTo>
                  <a:pt x="669" y="807"/>
                </a:lnTo>
                <a:lnTo>
                  <a:pt x="677" y="825"/>
                </a:lnTo>
                <a:lnTo>
                  <a:pt x="683" y="843"/>
                </a:lnTo>
                <a:lnTo>
                  <a:pt x="693" y="859"/>
                </a:lnTo>
                <a:lnTo>
                  <a:pt x="713" y="891"/>
                </a:lnTo>
                <a:lnTo>
                  <a:pt x="739" y="921"/>
                </a:lnTo>
                <a:lnTo>
                  <a:pt x="767" y="949"/>
                </a:lnTo>
                <a:lnTo>
                  <a:pt x="799" y="975"/>
                </a:lnTo>
                <a:lnTo>
                  <a:pt x="799" y="975"/>
                </a:lnTo>
                <a:lnTo>
                  <a:pt x="815" y="985"/>
                </a:lnTo>
                <a:lnTo>
                  <a:pt x="831" y="995"/>
                </a:lnTo>
                <a:lnTo>
                  <a:pt x="867" y="1011"/>
                </a:lnTo>
                <a:lnTo>
                  <a:pt x="905" y="1023"/>
                </a:lnTo>
                <a:lnTo>
                  <a:pt x="945" y="1031"/>
                </a:lnTo>
                <a:lnTo>
                  <a:pt x="985" y="1035"/>
                </a:lnTo>
                <a:lnTo>
                  <a:pt x="1025" y="1035"/>
                </a:lnTo>
                <a:lnTo>
                  <a:pt x="1065" y="1031"/>
                </a:lnTo>
                <a:lnTo>
                  <a:pt x="1103" y="1021"/>
                </a:lnTo>
                <a:lnTo>
                  <a:pt x="1091" y="1039"/>
                </a:lnTo>
                <a:lnTo>
                  <a:pt x="1091" y="1039"/>
                </a:lnTo>
                <a:lnTo>
                  <a:pt x="1077" y="1059"/>
                </a:lnTo>
                <a:lnTo>
                  <a:pt x="1063" y="1077"/>
                </a:lnTo>
                <a:lnTo>
                  <a:pt x="1047" y="1093"/>
                </a:lnTo>
                <a:lnTo>
                  <a:pt x="1029" y="1107"/>
                </a:lnTo>
                <a:lnTo>
                  <a:pt x="1009" y="1121"/>
                </a:lnTo>
                <a:lnTo>
                  <a:pt x="989" y="1133"/>
                </a:lnTo>
                <a:lnTo>
                  <a:pt x="967" y="1143"/>
                </a:lnTo>
                <a:lnTo>
                  <a:pt x="947" y="1151"/>
                </a:lnTo>
                <a:lnTo>
                  <a:pt x="923" y="1157"/>
                </a:lnTo>
                <a:lnTo>
                  <a:pt x="901" y="1163"/>
                </a:lnTo>
                <a:lnTo>
                  <a:pt x="877" y="1165"/>
                </a:lnTo>
                <a:lnTo>
                  <a:pt x="853" y="1167"/>
                </a:lnTo>
                <a:lnTo>
                  <a:pt x="831" y="1167"/>
                </a:lnTo>
                <a:lnTo>
                  <a:pt x="807" y="1165"/>
                </a:lnTo>
                <a:lnTo>
                  <a:pt x="785" y="1159"/>
                </a:lnTo>
                <a:lnTo>
                  <a:pt x="761" y="1153"/>
                </a:lnTo>
                <a:lnTo>
                  <a:pt x="761" y="1153"/>
                </a:lnTo>
                <a:lnTo>
                  <a:pt x="739" y="1145"/>
                </a:lnTo>
                <a:lnTo>
                  <a:pt x="717" y="1135"/>
                </a:lnTo>
                <a:lnTo>
                  <a:pt x="697" y="1125"/>
                </a:lnTo>
                <a:lnTo>
                  <a:pt x="677" y="1111"/>
                </a:lnTo>
                <a:lnTo>
                  <a:pt x="657" y="1097"/>
                </a:lnTo>
                <a:lnTo>
                  <a:pt x="639" y="1081"/>
                </a:lnTo>
                <a:lnTo>
                  <a:pt x="623" y="1065"/>
                </a:lnTo>
                <a:lnTo>
                  <a:pt x="607" y="1047"/>
                </a:lnTo>
                <a:lnTo>
                  <a:pt x="593" y="1027"/>
                </a:lnTo>
                <a:lnTo>
                  <a:pt x="581" y="1007"/>
                </a:lnTo>
                <a:lnTo>
                  <a:pt x="571" y="985"/>
                </a:lnTo>
                <a:lnTo>
                  <a:pt x="563" y="961"/>
                </a:lnTo>
                <a:lnTo>
                  <a:pt x="557" y="937"/>
                </a:lnTo>
                <a:lnTo>
                  <a:pt x="553" y="913"/>
                </a:lnTo>
                <a:lnTo>
                  <a:pt x="551" y="887"/>
                </a:lnTo>
                <a:lnTo>
                  <a:pt x="551" y="861"/>
                </a:lnTo>
                <a:lnTo>
                  <a:pt x="551" y="861"/>
                </a:lnTo>
                <a:lnTo>
                  <a:pt x="551" y="895"/>
                </a:lnTo>
                <a:lnTo>
                  <a:pt x="551" y="929"/>
                </a:lnTo>
                <a:lnTo>
                  <a:pt x="553" y="965"/>
                </a:lnTo>
                <a:lnTo>
                  <a:pt x="559" y="1001"/>
                </a:lnTo>
                <a:lnTo>
                  <a:pt x="567" y="1039"/>
                </a:lnTo>
                <a:lnTo>
                  <a:pt x="579" y="1075"/>
                </a:lnTo>
                <a:lnTo>
                  <a:pt x="593" y="1109"/>
                </a:lnTo>
                <a:lnTo>
                  <a:pt x="613" y="1143"/>
                </a:lnTo>
                <a:lnTo>
                  <a:pt x="613" y="1143"/>
                </a:lnTo>
                <a:lnTo>
                  <a:pt x="627" y="1163"/>
                </a:lnTo>
                <a:lnTo>
                  <a:pt x="641" y="1181"/>
                </a:lnTo>
                <a:lnTo>
                  <a:pt x="657" y="1197"/>
                </a:lnTo>
                <a:lnTo>
                  <a:pt x="675" y="1211"/>
                </a:lnTo>
                <a:lnTo>
                  <a:pt x="693" y="1225"/>
                </a:lnTo>
                <a:lnTo>
                  <a:pt x="713" y="1237"/>
                </a:lnTo>
                <a:lnTo>
                  <a:pt x="733" y="1247"/>
                </a:lnTo>
                <a:lnTo>
                  <a:pt x="753" y="1257"/>
                </a:lnTo>
                <a:lnTo>
                  <a:pt x="775" y="1263"/>
                </a:lnTo>
                <a:lnTo>
                  <a:pt x="797" y="1267"/>
                </a:lnTo>
                <a:lnTo>
                  <a:pt x="819" y="1271"/>
                </a:lnTo>
                <a:lnTo>
                  <a:pt x="841" y="1273"/>
                </a:lnTo>
                <a:lnTo>
                  <a:pt x="863" y="1271"/>
                </a:lnTo>
                <a:lnTo>
                  <a:pt x="887" y="1269"/>
                </a:lnTo>
                <a:lnTo>
                  <a:pt x="909" y="1263"/>
                </a:lnTo>
                <a:lnTo>
                  <a:pt x="931" y="1255"/>
                </a:lnTo>
                <a:close/>
                <a:moveTo>
                  <a:pt x="557" y="1424"/>
                </a:moveTo>
                <a:lnTo>
                  <a:pt x="557" y="1424"/>
                </a:lnTo>
                <a:lnTo>
                  <a:pt x="533" y="1400"/>
                </a:lnTo>
                <a:lnTo>
                  <a:pt x="507" y="1374"/>
                </a:lnTo>
                <a:lnTo>
                  <a:pt x="485" y="1346"/>
                </a:lnTo>
                <a:lnTo>
                  <a:pt x="465" y="1318"/>
                </a:lnTo>
                <a:lnTo>
                  <a:pt x="447" y="1289"/>
                </a:lnTo>
                <a:lnTo>
                  <a:pt x="431" y="1257"/>
                </a:lnTo>
                <a:lnTo>
                  <a:pt x="415" y="1227"/>
                </a:lnTo>
                <a:lnTo>
                  <a:pt x="403" y="1193"/>
                </a:lnTo>
                <a:lnTo>
                  <a:pt x="393" y="1161"/>
                </a:lnTo>
                <a:lnTo>
                  <a:pt x="385" y="1127"/>
                </a:lnTo>
                <a:lnTo>
                  <a:pt x="377" y="1093"/>
                </a:lnTo>
                <a:lnTo>
                  <a:pt x="373" y="1057"/>
                </a:lnTo>
                <a:lnTo>
                  <a:pt x="371" y="1023"/>
                </a:lnTo>
                <a:lnTo>
                  <a:pt x="371" y="987"/>
                </a:lnTo>
                <a:lnTo>
                  <a:pt x="375" y="951"/>
                </a:lnTo>
                <a:lnTo>
                  <a:pt x="379" y="915"/>
                </a:lnTo>
                <a:lnTo>
                  <a:pt x="379" y="915"/>
                </a:lnTo>
                <a:lnTo>
                  <a:pt x="371" y="957"/>
                </a:lnTo>
                <a:lnTo>
                  <a:pt x="362" y="997"/>
                </a:lnTo>
                <a:lnTo>
                  <a:pt x="352" y="1037"/>
                </a:lnTo>
                <a:lnTo>
                  <a:pt x="340" y="1077"/>
                </a:lnTo>
                <a:lnTo>
                  <a:pt x="326" y="1115"/>
                </a:lnTo>
                <a:lnTo>
                  <a:pt x="312" y="1153"/>
                </a:lnTo>
                <a:lnTo>
                  <a:pt x="294" y="1189"/>
                </a:lnTo>
                <a:lnTo>
                  <a:pt x="274" y="1223"/>
                </a:lnTo>
                <a:lnTo>
                  <a:pt x="250" y="1255"/>
                </a:lnTo>
                <a:lnTo>
                  <a:pt x="224" y="1287"/>
                </a:lnTo>
                <a:lnTo>
                  <a:pt x="196" y="1314"/>
                </a:lnTo>
                <a:lnTo>
                  <a:pt x="164" y="1342"/>
                </a:lnTo>
                <a:lnTo>
                  <a:pt x="128" y="1366"/>
                </a:lnTo>
                <a:lnTo>
                  <a:pt x="90" y="1388"/>
                </a:lnTo>
                <a:lnTo>
                  <a:pt x="46" y="1408"/>
                </a:lnTo>
                <a:lnTo>
                  <a:pt x="0" y="1424"/>
                </a:lnTo>
                <a:lnTo>
                  <a:pt x="0" y="1424"/>
                </a:lnTo>
                <a:lnTo>
                  <a:pt x="72" y="1426"/>
                </a:lnTo>
                <a:lnTo>
                  <a:pt x="104" y="1426"/>
                </a:lnTo>
                <a:lnTo>
                  <a:pt x="136" y="1422"/>
                </a:lnTo>
                <a:lnTo>
                  <a:pt x="164" y="1420"/>
                </a:lnTo>
                <a:lnTo>
                  <a:pt x="192" y="1414"/>
                </a:lnTo>
                <a:lnTo>
                  <a:pt x="216" y="1406"/>
                </a:lnTo>
                <a:lnTo>
                  <a:pt x="240" y="1398"/>
                </a:lnTo>
                <a:lnTo>
                  <a:pt x="260" y="1386"/>
                </a:lnTo>
                <a:lnTo>
                  <a:pt x="280" y="1374"/>
                </a:lnTo>
                <a:lnTo>
                  <a:pt x="296" y="1358"/>
                </a:lnTo>
                <a:lnTo>
                  <a:pt x="312" y="1340"/>
                </a:lnTo>
                <a:lnTo>
                  <a:pt x="324" y="1320"/>
                </a:lnTo>
                <a:lnTo>
                  <a:pt x="336" y="1296"/>
                </a:lnTo>
                <a:lnTo>
                  <a:pt x="344" y="1271"/>
                </a:lnTo>
                <a:lnTo>
                  <a:pt x="352" y="1243"/>
                </a:lnTo>
                <a:lnTo>
                  <a:pt x="352" y="1243"/>
                </a:lnTo>
                <a:lnTo>
                  <a:pt x="352" y="1263"/>
                </a:lnTo>
                <a:lnTo>
                  <a:pt x="354" y="1285"/>
                </a:lnTo>
                <a:lnTo>
                  <a:pt x="358" y="1302"/>
                </a:lnTo>
                <a:lnTo>
                  <a:pt x="364" y="1320"/>
                </a:lnTo>
                <a:lnTo>
                  <a:pt x="373" y="1338"/>
                </a:lnTo>
                <a:lnTo>
                  <a:pt x="381" y="1354"/>
                </a:lnTo>
                <a:lnTo>
                  <a:pt x="393" y="1368"/>
                </a:lnTo>
                <a:lnTo>
                  <a:pt x="405" y="1382"/>
                </a:lnTo>
                <a:lnTo>
                  <a:pt x="419" y="1392"/>
                </a:lnTo>
                <a:lnTo>
                  <a:pt x="433" y="1402"/>
                </a:lnTo>
                <a:lnTo>
                  <a:pt x="451" y="1410"/>
                </a:lnTo>
                <a:lnTo>
                  <a:pt x="469" y="1418"/>
                </a:lnTo>
                <a:lnTo>
                  <a:pt x="489" y="1422"/>
                </a:lnTo>
                <a:lnTo>
                  <a:pt x="511" y="1424"/>
                </a:lnTo>
                <a:lnTo>
                  <a:pt x="533" y="1426"/>
                </a:lnTo>
                <a:lnTo>
                  <a:pt x="557" y="1424"/>
                </a:lnTo>
                <a:close/>
              </a:path>
            </a:pathLst>
          </a:custGeom>
          <a:solidFill>
            <a:srgbClr val="E1E2E4">
              <a:alpha val="15000"/>
            </a:srgbClr>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5" name="Rectangle 4">
            <a:extLst>
              <a:ext uri="{FF2B5EF4-FFF2-40B4-BE49-F238E27FC236}">
                <a16:creationId xmlns:a16="http://schemas.microsoft.com/office/drawing/2014/main" id="{38C0E0D3-7BF5-4910-7834-BBC69CBFE1DF}"/>
              </a:ext>
            </a:extLst>
          </p:cNvPr>
          <p:cNvSpPr>
            <a:spLocks/>
          </p:cNvSpPr>
          <p:nvPr/>
        </p:nvSpPr>
        <p:spPr>
          <a:xfrm>
            <a:off x="0" y="1"/>
            <a:ext cx="6096000" cy="59134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ndParaRPr>
          </a:p>
        </p:txBody>
      </p:sp>
      <p:sp>
        <p:nvSpPr>
          <p:cNvPr id="1150" name="Freeform 6">
            <a:extLst>
              <a:ext uri="{FF2B5EF4-FFF2-40B4-BE49-F238E27FC236}">
                <a16:creationId xmlns:a16="http://schemas.microsoft.com/office/drawing/2014/main" id="{51250262-D451-B3E6-916F-9C17DFA0900E}"/>
              </a:ext>
            </a:extLst>
          </p:cNvPr>
          <p:cNvSpPr>
            <a:spLocks noEditPoints="1"/>
          </p:cNvSpPr>
          <p:nvPr/>
        </p:nvSpPr>
        <p:spPr bwMode="auto">
          <a:xfrm>
            <a:off x="0" y="1"/>
            <a:ext cx="5005272" cy="5913438"/>
          </a:xfrm>
          <a:custGeom>
            <a:avLst/>
            <a:gdLst>
              <a:gd name="T0" fmla="*/ 873 w 1207"/>
              <a:gd name="T1" fmla="*/ 1354 h 1426"/>
              <a:gd name="T2" fmla="*/ 745 w 1207"/>
              <a:gd name="T3" fmla="*/ 1416 h 1426"/>
              <a:gd name="T4" fmla="*/ 581 w 1207"/>
              <a:gd name="T5" fmla="*/ 1376 h 1426"/>
              <a:gd name="T6" fmla="*/ 479 w 1207"/>
              <a:gd name="T7" fmla="*/ 1257 h 1426"/>
              <a:gd name="T8" fmla="*/ 423 w 1207"/>
              <a:gd name="T9" fmla="*/ 1087 h 1426"/>
              <a:gd name="T10" fmla="*/ 433 w 1207"/>
              <a:gd name="T11" fmla="*/ 773 h 1426"/>
              <a:gd name="T12" fmla="*/ 505 w 1207"/>
              <a:gd name="T13" fmla="*/ 599 h 1426"/>
              <a:gd name="T14" fmla="*/ 639 w 1207"/>
              <a:gd name="T15" fmla="*/ 453 h 1426"/>
              <a:gd name="T16" fmla="*/ 817 w 1207"/>
              <a:gd name="T17" fmla="*/ 364 h 1426"/>
              <a:gd name="T18" fmla="*/ 955 w 1207"/>
              <a:gd name="T19" fmla="*/ 292 h 1426"/>
              <a:gd name="T20" fmla="*/ 1069 w 1207"/>
              <a:gd name="T21" fmla="*/ 150 h 1426"/>
              <a:gd name="T22" fmla="*/ 1143 w 1207"/>
              <a:gd name="T23" fmla="*/ 54 h 1426"/>
              <a:gd name="T24" fmla="*/ 1181 w 1207"/>
              <a:gd name="T25" fmla="*/ 152 h 1426"/>
              <a:gd name="T26" fmla="*/ 1177 w 1207"/>
              <a:gd name="T27" fmla="*/ 276 h 1426"/>
              <a:gd name="T28" fmla="*/ 1135 w 1207"/>
              <a:gd name="T29" fmla="*/ 372 h 1426"/>
              <a:gd name="T30" fmla="*/ 1041 w 1207"/>
              <a:gd name="T31" fmla="*/ 455 h 1426"/>
              <a:gd name="T32" fmla="*/ 923 w 1207"/>
              <a:gd name="T33" fmla="*/ 491 h 1426"/>
              <a:gd name="T34" fmla="*/ 845 w 1207"/>
              <a:gd name="T35" fmla="*/ 491 h 1426"/>
              <a:gd name="T36" fmla="*/ 1029 w 1207"/>
              <a:gd name="T37" fmla="*/ 513 h 1426"/>
              <a:gd name="T38" fmla="*/ 1141 w 1207"/>
              <a:gd name="T39" fmla="*/ 447 h 1426"/>
              <a:gd name="T40" fmla="*/ 1201 w 1207"/>
              <a:gd name="T41" fmla="*/ 370 h 1426"/>
              <a:gd name="T42" fmla="*/ 1201 w 1207"/>
              <a:gd name="T43" fmla="*/ 473 h 1426"/>
              <a:gd name="T44" fmla="*/ 1147 w 1207"/>
              <a:gd name="T45" fmla="*/ 581 h 1426"/>
              <a:gd name="T46" fmla="*/ 1065 w 1207"/>
              <a:gd name="T47" fmla="*/ 643 h 1426"/>
              <a:gd name="T48" fmla="*/ 935 w 1207"/>
              <a:gd name="T49" fmla="*/ 665 h 1426"/>
              <a:gd name="T50" fmla="*/ 807 w 1207"/>
              <a:gd name="T51" fmla="*/ 627 h 1426"/>
              <a:gd name="T52" fmla="*/ 759 w 1207"/>
              <a:gd name="T53" fmla="*/ 597 h 1426"/>
              <a:gd name="T54" fmla="*/ 841 w 1207"/>
              <a:gd name="T55" fmla="*/ 705 h 1426"/>
              <a:gd name="T56" fmla="*/ 961 w 1207"/>
              <a:gd name="T57" fmla="*/ 751 h 1426"/>
              <a:gd name="T58" fmla="*/ 1113 w 1207"/>
              <a:gd name="T59" fmla="*/ 719 h 1426"/>
              <a:gd name="T60" fmla="*/ 1173 w 1207"/>
              <a:gd name="T61" fmla="*/ 685 h 1426"/>
              <a:gd name="T62" fmla="*/ 1147 w 1207"/>
              <a:gd name="T63" fmla="*/ 797 h 1426"/>
              <a:gd name="T64" fmla="*/ 1067 w 1207"/>
              <a:gd name="T65" fmla="*/ 899 h 1426"/>
              <a:gd name="T66" fmla="*/ 947 w 1207"/>
              <a:gd name="T67" fmla="*/ 929 h 1426"/>
              <a:gd name="T68" fmla="*/ 791 w 1207"/>
              <a:gd name="T69" fmla="*/ 887 h 1426"/>
              <a:gd name="T70" fmla="*/ 671 w 1207"/>
              <a:gd name="T71" fmla="*/ 741 h 1426"/>
              <a:gd name="T72" fmla="*/ 657 w 1207"/>
              <a:gd name="T73" fmla="*/ 751 h 1426"/>
              <a:gd name="T74" fmla="*/ 693 w 1207"/>
              <a:gd name="T75" fmla="*/ 859 h 1426"/>
              <a:gd name="T76" fmla="*/ 815 w 1207"/>
              <a:gd name="T77" fmla="*/ 985 h 1426"/>
              <a:gd name="T78" fmla="*/ 1025 w 1207"/>
              <a:gd name="T79" fmla="*/ 1035 h 1426"/>
              <a:gd name="T80" fmla="*/ 1063 w 1207"/>
              <a:gd name="T81" fmla="*/ 1077 h 1426"/>
              <a:gd name="T82" fmla="*/ 947 w 1207"/>
              <a:gd name="T83" fmla="*/ 1151 h 1426"/>
              <a:gd name="T84" fmla="*/ 807 w 1207"/>
              <a:gd name="T85" fmla="*/ 1165 h 1426"/>
              <a:gd name="T86" fmla="*/ 697 w 1207"/>
              <a:gd name="T87" fmla="*/ 1125 h 1426"/>
              <a:gd name="T88" fmla="*/ 593 w 1207"/>
              <a:gd name="T89" fmla="*/ 1027 h 1426"/>
              <a:gd name="T90" fmla="*/ 551 w 1207"/>
              <a:gd name="T91" fmla="*/ 887 h 1426"/>
              <a:gd name="T92" fmla="*/ 559 w 1207"/>
              <a:gd name="T93" fmla="*/ 1001 h 1426"/>
              <a:gd name="T94" fmla="*/ 627 w 1207"/>
              <a:gd name="T95" fmla="*/ 1163 h 1426"/>
              <a:gd name="T96" fmla="*/ 733 w 1207"/>
              <a:gd name="T97" fmla="*/ 1247 h 1426"/>
              <a:gd name="T98" fmla="*/ 863 w 1207"/>
              <a:gd name="T99" fmla="*/ 1271 h 1426"/>
              <a:gd name="T100" fmla="*/ 533 w 1207"/>
              <a:gd name="T101" fmla="*/ 1400 h 1426"/>
              <a:gd name="T102" fmla="*/ 415 w 1207"/>
              <a:gd name="T103" fmla="*/ 1227 h 1426"/>
              <a:gd name="T104" fmla="*/ 371 w 1207"/>
              <a:gd name="T105" fmla="*/ 1023 h 1426"/>
              <a:gd name="T106" fmla="*/ 362 w 1207"/>
              <a:gd name="T107" fmla="*/ 997 h 1426"/>
              <a:gd name="T108" fmla="*/ 274 w 1207"/>
              <a:gd name="T109" fmla="*/ 1223 h 1426"/>
              <a:gd name="T110" fmla="*/ 90 w 1207"/>
              <a:gd name="T111" fmla="*/ 1388 h 1426"/>
              <a:gd name="T112" fmla="*/ 136 w 1207"/>
              <a:gd name="T113" fmla="*/ 1422 h 1426"/>
              <a:gd name="T114" fmla="*/ 280 w 1207"/>
              <a:gd name="T115" fmla="*/ 1374 h 1426"/>
              <a:gd name="T116" fmla="*/ 352 w 1207"/>
              <a:gd name="T117" fmla="*/ 1243 h 1426"/>
              <a:gd name="T118" fmla="*/ 373 w 1207"/>
              <a:gd name="T119" fmla="*/ 1338 h 1426"/>
              <a:gd name="T120" fmla="*/ 451 w 1207"/>
              <a:gd name="T121" fmla="*/ 1410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7" h="1426">
                <a:moveTo>
                  <a:pt x="931" y="1255"/>
                </a:moveTo>
                <a:lnTo>
                  <a:pt x="931" y="1255"/>
                </a:lnTo>
                <a:lnTo>
                  <a:pt x="921" y="1283"/>
                </a:lnTo>
                <a:lnTo>
                  <a:pt x="909" y="1308"/>
                </a:lnTo>
                <a:lnTo>
                  <a:pt x="893" y="1332"/>
                </a:lnTo>
                <a:lnTo>
                  <a:pt x="873" y="1354"/>
                </a:lnTo>
                <a:lnTo>
                  <a:pt x="851" y="1372"/>
                </a:lnTo>
                <a:lnTo>
                  <a:pt x="827" y="1388"/>
                </a:lnTo>
                <a:lnTo>
                  <a:pt x="801" y="1400"/>
                </a:lnTo>
                <a:lnTo>
                  <a:pt x="773" y="1410"/>
                </a:lnTo>
                <a:lnTo>
                  <a:pt x="773" y="1410"/>
                </a:lnTo>
                <a:lnTo>
                  <a:pt x="745" y="1416"/>
                </a:lnTo>
                <a:lnTo>
                  <a:pt x="717" y="1418"/>
                </a:lnTo>
                <a:lnTo>
                  <a:pt x="687" y="1416"/>
                </a:lnTo>
                <a:lnTo>
                  <a:pt x="659" y="1412"/>
                </a:lnTo>
                <a:lnTo>
                  <a:pt x="633" y="1404"/>
                </a:lnTo>
                <a:lnTo>
                  <a:pt x="607" y="1390"/>
                </a:lnTo>
                <a:lnTo>
                  <a:pt x="581" y="1376"/>
                </a:lnTo>
                <a:lnTo>
                  <a:pt x="559" y="1356"/>
                </a:lnTo>
                <a:lnTo>
                  <a:pt x="559" y="1356"/>
                </a:lnTo>
                <a:lnTo>
                  <a:pt x="537" y="1334"/>
                </a:lnTo>
                <a:lnTo>
                  <a:pt x="515" y="1310"/>
                </a:lnTo>
                <a:lnTo>
                  <a:pt x="497" y="1285"/>
                </a:lnTo>
                <a:lnTo>
                  <a:pt x="479" y="1257"/>
                </a:lnTo>
                <a:lnTo>
                  <a:pt x="465" y="1229"/>
                </a:lnTo>
                <a:lnTo>
                  <a:pt x="453" y="1199"/>
                </a:lnTo>
                <a:lnTo>
                  <a:pt x="441" y="1169"/>
                </a:lnTo>
                <a:lnTo>
                  <a:pt x="433" y="1139"/>
                </a:lnTo>
                <a:lnTo>
                  <a:pt x="433" y="1139"/>
                </a:lnTo>
                <a:lnTo>
                  <a:pt x="423" y="1087"/>
                </a:lnTo>
                <a:lnTo>
                  <a:pt x="415" y="1033"/>
                </a:lnTo>
                <a:lnTo>
                  <a:pt x="411" y="981"/>
                </a:lnTo>
                <a:lnTo>
                  <a:pt x="411" y="929"/>
                </a:lnTo>
                <a:lnTo>
                  <a:pt x="415" y="877"/>
                </a:lnTo>
                <a:lnTo>
                  <a:pt x="423" y="825"/>
                </a:lnTo>
                <a:lnTo>
                  <a:pt x="433" y="773"/>
                </a:lnTo>
                <a:lnTo>
                  <a:pt x="447" y="721"/>
                </a:lnTo>
                <a:lnTo>
                  <a:pt x="447" y="721"/>
                </a:lnTo>
                <a:lnTo>
                  <a:pt x="459" y="689"/>
                </a:lnTo>
                <a:lnTo>
                  <a:pt x="473" y="659"/>
                </a:lnTo>
                <a:lnTo>
                  <a:pt x="487" y="629"/>
                </a:lnTo>
                <a:lnTo>
                  <a:pt x="505" y="599"/>
                </a:lnTo>
                <a:lnTo>
                  <a:pt x="523" y="571"/>
                </a:lnTo>
                <a:lnTo>
                  <a:pt x="543" y="545"/>
                </a:lnTo>
                <a:lnTo>
                  <a:pt x="565" y="519"/>
                </a:lnTo>
                <a:lnTo>
                  <a:pt x="587" y="495"/>
                </a:lnTo>
                <a:lnTo>
                  <a:pt x="613" y="473"/>
                </a:lnTo>
                <a:lnTo>
                  <a:pt x="639" y="453"/>
                </a:lnTo>
                <a:lnTo>
                  <a:pt x="665" y="433"/>
                </a:lnTo>
                <a:lnTo>
                  <a:pt x="693" y="416"/>
                </a:lnTo>
                <a:lnTo>
                  <a:pt x="723" y="400"/>
                </a:lnTo>
                <a:lnTo>
                  <a:pt x="753" y="386"/>
                </a:lnTo>
                <a:lnTo>
                  <a:pt x="785" y="374"/>
                </a:lnTo>
                <a:lnTo>
                  <a:pt x="817" y="364"/>
                </a:lnTo>
                <a:lnTo>
                  <a:pt x="817" y="364"/>
                </a:lnTo>
                <a:lnTo>
                  <a:pt x="847" y="354"/>
                </a:lnTo>
                <a:lnTo>
                  <a:pt x="877" y="342"/>
                </a:lnTo>
                <a:lnTo>
                  <a:pt x="905" y="328"/>
                </a:lnTo>
                <a:lnTo>
                  <a:pt x="931" y="310"/>
                </a:lnTo>
                <a:lnTo>
                  <a:pt x="955" y="292"/>
                </a:lnTo>
                <a:lnTo>
                  <a:pt x="979" y="272"/>
                </a:lnTo>
                <a:lnTo>
                  <a:pt x="1001" y="252"/>
                </a:lnTo>
                <a:lnTo>
                  <a:pt x="1021" y="228"/>
                </a:lnTo>
                <a:lnTo>
                  <a:pt x="1039" y="204"/>
                </a:lnTo>
                <a:lnTo>
                  <a:pt x="1055" y="178"/>
                </a:lnTo>
                <a:lnTo>
                  <a:pt x="1069" y="150"/>
                </a:lnTo>
                <a:lnTo>
                  <a:pt x="1081" y="122"/>
                </a:lnTo>
                <a:lnTo>
                  <a:pt x="1091" y="92"/>
                </a:lnTo>
                <a:lnTo>
                  <a:pt x="1099" y="62"/>
                </a:lnTo>
                <a:lnTo>
                  <a:pt x="1105" y="32"/>
                </a:lnTo>
                <a:lnTo>
                  <a:pt x="1109" y="0"/>
                </a:lnTo>
                <a:lnTo>
                  <a:pt x="1143" y="54"/>
                </a:lnTo>
                <a:lnTo>
                  <a:pt x="1143" y="54"/>
                </a:lnTo>
                <a:lnTo>
                  <a:pt x="1153" y="74"/>
                </a:lnTo>
                <a:lnTo>
                  <a:pt x="1163" y="92"/>
                </a:lnTo>
                <a:lnTo>
                  <a:pt x="1169" y="112"/>
                </a:lnTo>
                <a:lnTo>
                  <a:pt x="1177" y="132"/>
                </a:lnTo>
                <a:lnTo>
                  <a:pt x="1181" y="152"/>
                </a:lnTo>
                <a:lnTo>
                  <a:pt x="1183" y="172"/>
                </a:lnTo>
                <a:lnTo>
                  <a:pt x="1185" y="194"/>
                </a:lnTo>
                <a:lnTo>
                  <a:pt x="1185" y="214"/>
                </a:lnTo>
                <a:lnTo>
                  <a:pt x="1185" y="236"/>
                </a:lnTo>
                <a:lnTo>
                  <a:pt x="1181" y="256"/>
                </a:lnTo>
                <a:lnTo>
                  <a:pt x="1177" y="276"/>
                </a:lnTo>
                <a:lnTo>
                  <a:pt x="1171" y="296"/>
                </a:lnTo>
                <a:lnTo>
                  <a:pt x="1165" y="316"/>
                </a:lnTo>
                <a:lnTo>
                  <a:pt x="1155" y="334"/>
                </a:lnTo>
                <a:lnTo>
                  <a:pt x="1145" y="354"/>
                </a:lnTo>
                <a:lnTo>
                  <a:pt x="1135" y="372"/>
                </a:lnTo>
                <a:lnTo>
                  <a:pt x="1135" y="372"/>
                </a:lnTo>
                <a:lnTo>
                  <a:pt x="1121" y="388"/>
                </a:lnTo>
                <a:lnTo>
                  <a:pt x="1107" y="404"/>
                </a:lnTo>
                <a:lnTo>
                  <a:pt x="1093" y="420"/>
                </a:lnTo>
                <a:lnTo>
                  <a:pt x="1077" y="432"/>
                </a:lnTo>
                <a:lnTo>
                  <a:pt x="1059" y="443"/>
                </a:lnTo>
                <a:lnTo>
                  <a:pt x="1041" y="455"/>
                </a:lnTo>
                <a:lnTo>
                  <a:pt x="1023" y="465"/>
                </a:lnTo>
                <a:lnTo>
                  <a:pt x="1005" y="473"/>
                </a:lnTo>
                <a:lnTo>
                  <a:pt x="985" y="479"/>
                </a:lnTo>
                <a:lnTo>
                  <a:pt x="965" y="485"/>
                </a:lnTo>
                <a:lnTo>
                  <a:pt x="945" y="489"/>
                </a:lnTo>
                <a:lnTo>
                  <a:pt x="923" y="491"/>
                </a:lnTo>
                <a:lnTo>
                  <a:pt x="903" y="493"/>
                </a:lnTo>
                <a:lnTo>
                  <a:pt x="881" y="493"/>
                </a:lnTo>
                <a:lnTo>
                  <a:pt x="861" y="491"/>
                </a:lnTo>
                <a:lnTo>
                  <a:pt x="839" y="487"/>
                </a:lnTo>
                <a:lnTo>
                  <a:pt x="845" y="491"/>
                </a:lnTo>
                <a:lnTo>
                  <a:pt x="845" y="491"/>
                </a:lnTo>
                <a:lnTo>
                  <a:pt x="875" y="505"/>
                </a:lnTo>
                <a:lnTo>
                  <a:pt x="905" y="513"/>
                </a:lnTo>
                <a:lnTo>
                  <a:pt x="935" y="519"/>
                </a:lnTo>
                <a:lnTo>
                  <a:pt x="967" y="521"/>
                </a:lnTo>
                <a:lnTo>
                  <a:pt x="999" y="519"/>
                </a:lnTo>
                <a:lnTo>
                  <a:pt x="1029" y="513"/>
                </a:lnTo>
                <a:lnTo>
                  <a:pt x="1059" y="503"/>
                </a:lnTo>
                <a:lnTo>
                  <a:pt x="1087" y="489"/>
                </a:lnTo>
                <a:lnTo>
                  <a:pt x="1087" y="489"/>
                </a:lnTo>
                <a:lnTo>
                  <a:pt x="1107" y="475"/>
                </a:lnTo>
                <a:lnTo>
                  <a:pt x="1125" y="461"/>
                </a:lnTo>
                <a:lnTo>
                  <a:pt x="1141" y="447"/>
                </a:lnTo>
                <a:lnTo>
                  <a:pt x="1155" y="430"/>
                </a:lnTo>
                <a:lnTo>
                  <a:pt x="1169" y="412"/>
                </a:lnTo>
                <a:lnTo>
                  <a:pt x="1181" y="392"/>
                </a:lnTo>
                <a:lnTo>
                  <a:pt x="1191" y="372"/>
                </a:lnTo>
                <a:lnTo>
                  <a:pt x="1199" y="352"/>
                </a:lnTo>
                <a:lnTo>
                  <a:pt x="1201" y="370"/>
                </a:lnTo>
                <a:lnTo>
                  <a:pt x="1201" y="370"/>
                </a:lnTo>
                <a:lnTo>
                  <a:pt x="1205" y="390"/>
                </a:lnTo>
                <a:lnTo>
                  <a:pt x="1207" y="412"/>
                </a:lnTo>
                <a:lnTo>
                  <a:pt x="1207" y="432"/>
                </a:lnTo>
                <a:lnTo>
                  <a:pt x="1205" y="453"/>
                </a:lnTo>
                <a:lnTo>
                  <a:pt x="1201" y="473"/>
                </a:lnTo>
                <a:lnTo>
                  <a:pt x="1197" y="493"/>
                </a:lnTo>
                <a:lnTo>
                  <a:pt x="1189" y="511"/>
                </a:lnTo>
                <a:lnTo>
                  <a:pt x="1181" y="529"/>
                </a:lnTo>
                <a:lnTo>
                  <a:pt x="1171" y="547"/>
                </a:lnTo>
                <a:lnTo>
                  <a:pt x="1161" y="565"/>
                </a:lnTo>
                <a:lnTo>
                  <a:pt x="1147" y="581"/>
                </a:lnTo>
                <a:lnTo>
                  <a:pt x="1133" y="595"/>
                </a:lnTo>
                <a:lnTo>
                  <a:pt x="1119" y="609"/>
                </a:lnTo>
                <a:lnTo>
                  <a:pt x="1101" y="623"/>
                </a:lnTo>
                <a:lnTo>
                  <a:pt x="1085" y="633"/>
                </a:lnTo>
                <a:lnTo>
                  <a:pt x="1065" y="643"/>
                </a:lnTo>
                <a:lnTo>
                  <a:pt x="1065" y="643"/>
                </a:lnTo>
                <a:lnTo>
                  <a:pt x="1045" y="653"/>
                </a:lnTo>
                <a:lnTo>
                  <a:pt x="1025" y="659"/>
                </a:lnTo>
                <a:lnTo>
                  <a:pt x="1003" y="663"/>
                </a:lnTo>
                <a:lnTo>
                  <a:pt x="979" y="665"/>
                </a:lnTo>
                <a:lnTo>
                  <a:pt x="957" y="665"/>
                </a:lnTo>
                <a:lnTo>
                  <a:pt x="935" y="665"/>
                </a:lnTo>
                <a:lnTo>
                  <a:pt x="911" y="663"/>
                </a:lnTo>
                <a:lnTo>
                  <a:pt x="889" y="657"/>
                </a:lnTo>
                <a:lnTo>
                  <a:pt x="867" y="653"/>
                </a:lnTo>
                <a:lnTo>
                  <a:pt x="845" y="645"/>
                </a:lnTo>
                <a:lnTo>
                  <a:pt x="825" y="637"/>
                </a:lnTo>
                <a:lnTo>
                  <a:pt x="807" y="627"/>
                </a:lnTo>
                <a:lnTo>
                  <a:pt x="791" y="615"/>
                </a:lnTo>
                <a:lnTo>
                  <a:pt x="775" y="603"/>
                </a:lnTo>
                <a:lnTo>
                  <a:pt x="761" y="591"/>
                </a:lnTo>
                <a:lnTo>
                  <a:pt x="751" y="575"/>
                </a:lnTo>
                <a:lnTo>
                  <a:pt x="751" y="575"/>
                </a:lnTo>
                <a:lnTo>
                  <a:pt x="759" y="597"/>
                </a:lnTo>
                <a:lnTo>
                  <a:pt x="769" y="621"/>
                </a:lnTo>
                <a:lnTo>
                  <a:pt x="787" y="649"/>
                </a:lnTo>
                <a:lnTo>
                  <a:pt x="799" y="663"/>
                </a:lnTo>
                <a:lnTo>
                  <a:pt x="811" y="679"/>
                </a:lnTo>
                <a:lnTo>
                  <a:pt x="825" y="693"/>
                </a:lnTo>
                <a:lnTo>
                  <a:pt x="841" y="705"/>
                </a:lnTo>
                <a:lnTo>
                  <a:pt x="861" y="719"/>
                </a:lnTo>
                <a:lnTo>
                  <a:pt x="881" y="729"/>
                </a:lnTo>
                <a:lnTo>
                  <a:pt x="903" y="739"/>
                </a:lnTo>
                <a:lnTo>
                  <a:pt x="929" y="745"/>
                </a:lnTo>
                <a:lnTo>
                  <a:pt x="929" y="745"/>
                </a:lnTo>
                <a:lnTo>
                  <a:pt x="961" y="751"/>
                </a:lnTo>
                <a:lnTo>
                  <a:pt x="995" y="751"/>
                </a:lnTo>
                <a:lnTo>
                  <a:pt x="1031" y="747"/>
                </a:lnTo>
                <a:lnTo>
                  <a:pt x="1065" y="739"/>
                </a:lnTo>
                <a:lnTo>
                  <a:pt x="1081" y="733"/>
                </a:lnTo>
                <a:lnTo>
                  <a:pt x="1097" y="727"/>
                </a:lnTo>
                <a:lnTo>
                  <a:pt x="1113" y="719"/>
                </a:lnTo>
                <a:lnTo>
                  <a:pt x="1127" y="709"/>
                </a:lnTo>
                <a:lnTo>
                  <a:pt x="1141" y="699"/>
                </a:lnTo>
                <a:lnTo>
                  <a:pt x="1153" y="687"/>
                </a:lnTo>
                <a:lnTo>
                  <a:pt x="1163" y="673"/>
                </a:lnTo>
                <a:lnTo>
                  <a:pt x="1173" y="659"/>
                </a:lnTo>
                <a:lnTo>
                  <a:pt x="1173" y="685"/>
                </a:lnTo>
                <a:lnTo>
                  <a:pt x="1173" y="685"/>
                </a:lnTo>
                <a:lnTo>
                  <a:pt x="1171" y="705"/>
                </a:lnTo>
                <a:lnTo>
                  <a:pt x="1169" y="725"/>
                </a:lnTo>
                <a:lnTo>
                  <a:pt x="1165" y="743"/>
                </a:lnTo>
                <a:lnTo>
                  <a:pt x="1161" y="763"/>
                </a:lnTo>
                <a:lnTo>
                  <a:pt x="1147" y="797"/>
                </a:lnTo>
                <a:lnTo>
                  <a:pt x="1131" y="829"/>
                </a:lnTo>
                <a:lnTo>
                  <a:pt x="1113" y="857"/>
                </a:lnTo>
                <a:lnTo>
                  <a:pt x="1103" y="869"/>
                </a:lnTo>
                <a:lnTo>
                  <a:pt x="1091" y="879"/>
                </a:lnTo>
                <a:lnTo>
                  <a:pt x="1079" y="889"/>
                </a:lnTo>
                <a:lnTo>
                  <a:pt x="1067" y="899"/>
                </a:lnTo>
                <a:lnTo>
                  <a:pt x="1053" y="907"/>
                </a:lnTo>
                <a:lnTo>
                  <a:pt x="1039" y="913"/>
                </a:lnTo>
                <a:lnTo>
                  <a:pt x="1039" y="913"/>
                </a:lnTo>
                <a:lnTo>
                  <a:pt x="1011" y="921"/>
                </a:lnTo>
                <a:lnTo>
                  <a:pt x="979" y="927"/>
                </a:lnTo>
                <a:lnTo>
                  <a:pt x="947" y="929"/>
                </a:lnTo>
                <a:lnTo>
                  <a:pt x="913" y="927"/>
                </a:lnTo>
                <a:lnTo>
                  <a:pt x="879" y="921"/>
                </a:lnTo>
                <a:lnTo>
                  <a:pt x="847" y="913"/>
                </a:lnTo>
                <a:lnTo>
                  <a:pt x="817" y="901"/>
                </a:lnTo>
                <a:lnTo>
                  <a:pt x="791" y="887"/>
                </a:lnTo>
                <a:lnTo>
                  <a:pt x="791" y="887"/>
                </a:lnTo>
                <a:lnTo>
                  <a:pt x="761" y="865"/>
                </a:lnTo>
                <a:lnTo>
                  <a:pt x="735" y="841"/>
                </a:lnTo>
                <a:lnTo>
                  <a:pt x="715" y="817"/>
                </a:lnTo>
                <a:lnTo>
                  <a:pt x="695" y="793"/>
                </a:lnTo>
                <a:lnTo>
                  <a:pt x="681" y="767"/>
                </a:lnTo>
                <a:lnTo>
                  <a:pt x="671" y="741"/>
                </a:lnTo>
                <a:lnTo>
                  <a:pt x="663" y="715"/>
                </a:lnTo>
                <a:lnTo>
                  <a:pt x="657" y="689"/>
                </a:lnTo>
                <a:lnTo>
                  <a:pt x="657" y="713"/>
                </a:lnTo>
                <a:lnTo>
                  <a:pt x="657" y="713"/>
                </a:lnTo>
                <a:lnTo>
                  <a:pt x="657" y="731"/>
                </a:lnTo>
                <a:lnTo>
                  <a:pt x="657" y="751"/>
                </a:lnTo>
                <a:lnTo>
                  <a:pt x="661" y="771"/>
                </a:lnTo>
                <a:lnTo>
                  <a:pt x="665" y="789"/>
                </a:lnTo>
                <a:lnTo>
                  <a:pt x="669" y="807"/>
                </a:lnTo>
                <a:lnTo>
                  <a:pt x="677" y="825"/>
                </a:lnTo>
                <a:lnTo>
                  <a:pt x="683" y="843"/>
                </a:lnTo>
                <a:lnTo>
                  <a:pt x="693" y="859"/>
                </a:lnTo>
                <a:lnTo>
                  <a:pt x="713" y="891"/>
                </a:lnTo>
                <a:lnTo>
                  <a:pt x="739" y="921"/>
                </a:lnTo>
                <a:lnTo>
                  <a:pt x="767" y="949"/>
                </a:lnTo>
                <a:lnTo>
                  <a:pt x="799" y="975"/>
                </a:lnTo>
                <a:lnTo>
                  <a:pt x="799" y="975"/>
                </a:lnTo>
                <a:lnTo>
                  <a:pt x="815" y="985"/>
                </a:lnTo>
                <a:lnTo>
                  <a:pt x="831" y="995"/>
                </a:lnTo>
                <a:lnTo>
                  <a:pt x="867" y="1011"/>
                </a:lnTo>
                <a:lnTo>
                  <a:pt x="905" y="1023"/>
                </a:lnTo>
                <a:lnTo>
                  <a:pt x="945" y="1031"/>
                </a:lnTo>
                <a:lnTo>
                  <a:pt x="985" y="1035"/>
                </a:lnTo>
                <a:lnTo>
                  <a:pt x="1025" y="1035"/>
                </a:lnTo>
                <a:lnTo>
                  <a:pt x="1065" y="1031"/>
                </a:lnTo>
                <a:lnTo>
                  <a:pt x="1103" y="1021"/>
                </a:lnTo>
                <a:lnTo>
                  <a:pt x="1091" y="1039"/>
                </a:lnTo>
                <a:lnTo>
                  <a:pt x="1091" y="1039"/>
                </a:lnTo>
                <a:lnTo>
                  <a:pt x="1077" y="1059"/>
                </a:lnTo>
                <a:lnTo>
                  <a:pt x="1063" y="1077"/>
                </a:lnTo>
                <a:lnTo>
                  <a:pt x="1047" y="1093"/>
                </a:lnTo>
                <a:lnTo>
                  <a:pt x="1029" y="1107"/>
                </a:lnTo>
                <a:lnTo>
                  <a:pt x="1009" y="1121"/>
                </a:lnTo>
                <a:lnTo>
                  <a:pt x="989" y="1133"/>
                </a:lnTo>
                <a:lnTo>
                  <a:pt x="967" y="1143"/>
                </a:lnTo>
                <a:lnTo>
                  <a:pt x="947" y="1151"/>
                </a:lnTo>
                <a:lnTo>
                  <a:pt x="923" y="1157"/>
                </a:lnTo>
                <a:lnTo>
                  <a:pt x="901" y="1163"/>
                </a:lnTo>
                <a:lnTo>
                  <a:pt x="877" y="1165"/>
                </a:lnTo>
                <a:lnTo>
                  <a:pt x="853" y="1167"/>
                </a:lnTo>
                <a:lnTo>
                  <a:pt x="831" y="1167"/>
                </a:lnTo>
                <a:lnTo>
                  <a:pt x="807" y="1165"/>
                </a:lnTo>
                <a:lnTo>
                  <a:pt x="785" y="1159"/>
                </a:lnTo>
                <a:lnTo>
                  <a:pt x="761" y="1153"/>
                </a:lnTo>
                <a:lnTo>
                  <a:pt x="761" y="1153"/>
                </a:lnTo>
                <a:lnTo>
                  <a:pt x="739" y="1145"/>
                </a:lnTo>
                <a:lnTo>
                  <a:pt x="717" y="1135"/>
                </a:lnTo>
                <a:lnTo>
                  <a:pt x="697" y="1125"/>
                </a:lnTo>
                <a:lnTo>
                  <a:pt x="677" y="1111"/>
                </a:lnTo>
                <a:lnTo>
                  <a:pt x="657" y="1097"/>
                </a:lnTo>
                <a:lnTo>
                  <a:pt x="639" y="1081"/>
                </a:lnTo>
                <a:lnTo>
                  <a:pt x="623" y="1065"/>
                </a:lnTo>
                <a:lnTo>
                  <a:pt x="607" y="1047"/>
                </a:lnTo>
                <a:lnTo>
                  <a:pt x="593" y="1027"/>
                </a:lnTo>
                <a:lnTo>
                  <a:pt x="581" y="1007"/>
                </a:lnTo>
                <a:lnTo>
                  <a:pt x="571" y="985"/>
                </a:lnTo>
                <a:lnTo>
                  <a:pt x="563" y="961"/>
                </a:lnTo>
                <a:lnTo>
                  <a:pt x="557" y="937"/>
                </a:lnTo>
                <a:lnTo>
                  <a:pt x="553" y="913"/>
                </a:lnTo>
                <a:lnTo>
                  <a:pt x="551" y="887"/>
                </a:lnTo>
                <a:lnTo>
                  <a:pt x="551" y="861"/>
                </a:lnTo>
                <a:lnTo>
                  <a:pt x="551" y="861"/>
                </a:lnTo>
                <a:lnTo>
                  <a:pt x="551" y="895"/>
                </a:lnTo>
                <a:lnTo>
                  <a:pt x="551" y="929"/>
                </a:lnTo>
                <a:lnTo>
                  <a:pt x="553" y="965"/>
                </a:lnTo>
                <a:lnTo>
                  <a:pt x="559" y="1001"/>
                </a:lnTo>
                <a:lnTo>
                  <a:pt x="567" y="1039"/>
                </a:lnTo>
                <a:lnTo>
                  <a:pt x="579" y="1075"/>
                </a:lnTo>
                <a:lnTo>
                  <a:pt x="593" y="1109"/>
                </a:lnTo>
                <a:lnTo>
                  <a:pt x="613" y="1143"/>
                </a:lnTo>
                <a:lnTo>
                  <a:pt x="613" y="1143"/>
                </a:lnTo>
                <a:lnTo>
                  <a:pt x="627" y="1163"/>
                </a:lnTo>
                <a:lnTo>
                  <a:pt x="641" y="1181"/>
                </a:lnTo>
                <a:lnTo>
                  <a:pt x="657" y="1197"/>
                </a:lnTo>
                <a:lnTo>
                  <a:pt x="675" y="1211"/>
                </a:lnTo>
                <a:lnTo>
                  <a:pt x="693" y="1225"/>
                </a:lnTo>
                <a:lnTo>
                  <a:pt x="713" y="1237"/>
                </a:lnTo>
                <a:lnTo>
                  <a:pt x="733" y="1247"/>
                </a:lnTo>
                <a:lnTo>
                  <a:pt x="753" y="1257"/>
                </a:lnTo>
                <a:lnTo>
                  <a:pt x="775" y="1263"/>
                </a:lnTo>
                <a:lnTo>
                  <a:pt x="797" y="1267"/>
                </a:lnTo>
                <a:lnTo>
                  <a:pt x="819" y="1271"/>
                </a:lnTo>
                <a:lnTo>
                  <a:pt x="841" y="1273"/>
                </a:lnTo>
                <a:lnTo>
                  <a:pt x="863" y="1271"/>
                </a:lnTo>
                <a:lnTo>
                  <a:pt x="887" y="1269"/>
                </a:lnTo>
                <a:lnTo>
                  <a:pt x="909" y="1263"/>
                </a:lnTo>
                <a:lnTo>
                  <a:pt x="931" y="1255"/>
                </a:lnTo>
                <a:close/>
                <a:moveTo>
                  <a:pt x="557" y="1424"/>
                </a:moveTo>
                <a:lnTo>
                  <a:pt x="557" y="1424"/>
                </a:lnTo>
                <a:lnTo>
                  <a:pt x="533" y="1400"/>
                </a:lnTo>
                <a:lnTo>
                  <a:pt x="507" y="1374"/>
                </a:lnTo>
                <a:lnTo>
                  <a:pt x="485" y="1346"/>
                </a:lnTo>
                <a:lnTo>
                  <a:pt x="465" y="1318"/>
                </a:lnTo>
                <a:lnTo>
                  <a:pt x="447" y="1289"/>
                </a:lnTo>
                <a:lnTo>
                  <a:pt x="431" y="1257"/>
                </a:lnTo>
                <a:lnTo>
                  <a:pt x="415" y="1227"/>
                </a:lnTo>
                <a:lnTo>
                  <a:pt x="403" y="1193"/>
                </a:lnTo>
                <a:lnTo>
                  <a:pt x="393" y="1161"/>
                </a:lnTo>
                <a:lnTo>
                  <a:pt x="385" y="1127"/>
                </a:lnTo>
                <a:lnTo>
                  <a:pt x="377" y="1093"/>
                </a:lnTo>
                <a:lnTo>
                  <a:pt x="373" y="1057"/>
                </a:lnTo>
                <a:lnTo>
                  <a:pt x="371" y="1023"/>
                </a:lnTo>
                <a:lnTo>
                  <a:pt x="371" y="987"/>
                </a:lnTo>
                <a:lnTo>
                  <a:pt x="375" y="951"/>
                </a:lnTo>
                <a:lnTo>
                  <a:pt x="379" y="915"/>
                </a:lnTo>
                <a:lnTo>
                  <a:pt x="379" y="915"/>
                </a:lnTo>
                <a:lnTo>
                  <a:pt x="371" y="957"/>
                </a:lnTo>
                <a:lnTo>
                  <a:pt x="362" y="997"/>
                </a:lnTo>
                <a:lnTo>
                  <a:pt x="352" y="1037"/>
                </a:lnTo>
                <a:lnTo>
                  <a:pt x="340" y="1077"/>
                </a:lnTo>
                <a:lnTo>
                  <a:pt x="326" y="1115"/>
                </a:lnTo>
                <a:lnTo>
                  <a:pt x="312" y="1153"/>
                </a:lnTo>
                <a:lnTo>
                  <a:pt x="294" y="1189"/>
                </a:lnTo>
                <a:lnTo>
                  <a:pt x="274" y="1223"/>
                </a:lnTo>
                <a:lnTo>
                  <a:pt x="250" y="1255"/>
                </a:lnTo>
                <a:lnTo>
                  <a:pt x="224" y="1287"/>
                </a:lnTo>
                <a:lnTo>
                  <a:pt x="196" y="1314"/>
                </a:lnTo>
                <a:lnTo>
                  <a:pt x="164" y="1342"/>
                </a:lnTo>
                <a:lnTo>
                  <a:pt x="128" y="1366"/>
                </a:lnTo>
                <a:lnTo>
                  <a:pt x="90" y="1388"/>
                </a:lnTo>
                <a:lnTo>
                  <a:pt x="46" y="1408"/>
                </a:lnTo>
                <a:lnTo>
                  <a:pt x="0" y="1424"/>
                </a:lnTo>
                <a:lnTo>
                  <a:pt x="0" y="1424"/>
                </a:lnTo>
                <a:lnTo>
                  <a:pt x="72" y="1426"/>
                </a:lnTo>
                <a:lnTo>
                  <a:pt x="104" y="1426"/>
                </a:lnTo>
                <a:lnTo>
                  <a:pt x="136" y="1422"/>
                </a:lnTo>
                <a:lnTo>
                  <a:pt x="164" y="1420"/>
                </a:lnTo>
                <a:lnTo>
                  <a:pt x="192" y="1414"/>
                </a:lnTo>
                <a:lnTo>
                  <a:pt x="216" y="1406"/>
                </a:lnTo>
                <a:lnTo>
                  <a:pt x="240" y="1398"/>
                </a:lnTo>
                <a:lnTo>
                  <a:pt x="260" y="1386"/>
                </a:lnTo>
                <a:lnTo>
                  <a:pt x="280" y="1374"/>
                </a:lnTo>
                <a:lnTo>
                  <a:pt x="296" y="1358"/>
                </a:lnTo>
                <a:lnTo>
                  <a:pt x="312" y="1340"/>
                </a:lnTo>
                <a:lnTo>
                  <a:pt x="324" y="1320"/>
                </a:lnTo>
                <a:lnTo>
                  <a:pt x="336" y="1296"/>
                </a:lnTo>
                <a:lnTo>
                  <a:pt x="344" y="1271"/>
                </a:lnTo>
                <a:lnTo>
                  <a:pt x="352" y="1243"/>
                </a:lnTo>
                <a:lnTo>
                  <a:pt x="352" y="1243"/>
                </a:lnTo>
                <a:lnTo>
                  <a:pt x="352" y="1263"/>
                </a:lnTo>
                <a:lnTo>
                  <a:pt x="354" y="1285"/>
                </a:lnTo>
                <a:lnTo>
                  <a:pt x="358" y="1302"/>
                </a:lnTo>
                <a:lnTo>
                  <a:pt x="364" y="1320"/>
                </a:lnTo>
                <a:lnTo>
                  <a:pt x="373" y="1338"/>
                </a:lnTo>
                <a:lnTo>
                  <a:pt x="381" y="1354"/>
                </a:lnTo>
                <a:lnTo>
                  <a:pt x="393" y="1368"/>
                </a:lnTo>
                <a:lnTo>
                  <a:pt x="405" y="1382"/>
                </a:lnTo>
                <a:lnTo>
                  <a:pt x="419" y="1392"/>
                </a:lnTo>
                <a:lnTo>
                  <a:pt x="433" y="1402"/>
                </a:lnTo>
                <a:lnTo>
                  <a:pt x="451" y="1410"/>
                </a:lnTo>
                <a:lnTo>
                  <a:pt x="469" y="1418"/>
                </a:lnTo>
                <a:lnTo>
                  <a:pt x="489" y="1422"/>
                </a:lnTo>
                <a:lnTo>
                  <a:pt x="511" y="1424"/>
                </a:lnTo>
                <a:lnTo>
                  <a:pt x="533" y="1426"/>
                </a:lnTo>
                <a:lnTo>
                  <a:pt x="557" y="1424"/>
                </a:lnTo>
                <a:close/>
              </a:path>
            </a:pathLst>
          </a:custGeom>
          <a:solidFill>
            <a:srgbClr val="E1E2E4">
              <a:alpha val="15000"/>
            </a:srgbClr>
          </a:solidFill>
          <a:ln>
            <a:noFill/>
          </a:ln>
        </p:spPr>
        <p:txBody>
          <a:bodyPr vert="horz" wrap="square" lIns="91440" tIns="45720" rIns="91440" bIns="45720" numCol="1" anchor="t" anchorCtr="0" compatLnSpc="1">
            <a:prstTxWarp prst="textNoShape">
              <a:avLst/>
            </a:prstTxWarp>
          </a:bodyPr>
          <a:lstStyle/>
          <a:p>
            <a:endParaRPr lang="en-GB" dirty="0"/>
          </a:p>
        </p:txBody>
      </p:sp>
      <p:grpSp>
        <p:nvGrpSpPr>
          <p:cNvPr id="1119" name="Group 1118">
            <a:extLst>
              <a:ext uri="{FF2B5EF4-FFF2-40B4-BE49-F238E27FC236}">
                <a16:creationId xmlns:a16="http://schemas.microsoft.com/office/drawing/2014/main" id="{843D0943-DB55-5C35-1567-1EEAA3F9409A}"/>
              </a:ext>
            </a:extLst>
          </p:cNvPr>
          <p:cNvGrpSpPr>
            <a:grpSpLocks noChangeAspect="1"/>
          </p:cNvGrpSpPr>
          <p:nvPr/>
        </p:nvGrpSpPr>
        <p:grpSpPr>
          <a:xfrm>
            <a:off x="10636848" y="5945429"/>
            <a:ext cx="1324800" cy="669726"/>
            <a:chOff x="5982664" y="1463803"/>
            <a:chExt cx="5844352" cy="2954493"/>
          </a:xfrm>
        </p:grpSpPr>
        <p:sp>
          <p:nvSpPr>
            <p:cNvPr id="1120" name="Freeform: Shape 1119">
              <a:extLst>
                <a:ext uri="{FF2B5EF4-FFF2-40B4-BE49-F238E27FC236}">
                  <a16:creationId xmlns:a16="http://schemas.microsoft.com/office/drawing/2014/main" id="{DA39C43C-524E-0B35-CF78-8BF027277894}"/>
                </a:ext>
              </a:extLst>
            </p:cNvPr>
            <p:cNvSpPr/>
            <p:nvPr/>
          </p:nvSpPr>
          <p:spPr>
            <a:xfrm>
              <a:off x="5982664" y="2584795"/>
              <a:ext cx="3379456" cy="1359380"/>
            </a:xfrm>
            <a:custGeom>
              <a:avLst/>
              <a:gdLst>
                <a:gd name="connsiteX0" fmla="*/ 3379457 w 3379456"/>
                <a:gd name="connsiteY0" fmla="*/ 0 h 1359380"/>
                <a:gd name="connsiteX1" fmla="*/ 3151544 w 3379456"/>
                <a:gd name="connsiteY1" fmla="*/ 0 h 1359380"/>
                <a:gd name="connsiteX2" fmla="*/ 3151544 w 3379456"/>
                <a:gd name="connsiteY2" fmla="*/ 1031894 h 1359380"/>
                <a:gd name="connsiteX3" fmla="*/ 3379457 w 3379456"/>
                <a:gd name="connsiteY3" fmla="*/ 1031894 h 1359380"/>
                <a:gd name="connsiteX4" fmla="*/ 3379457 w 3379456"/>
                <a:gd name="connsiteY4" fmla="*/ 0 h 1359380"/>
                <a:gd name="connsiteX5" fmla="*/ 3038983 w 3379456"/>
                <a:gd name="connsiteY5" fmla="*/ 544646 h 1359380"/>
                <a:gd name="connsiteX6" fmla="*/ 2968599 w 3379456"/>
                <a:gd name="connsiteY6" fmla="*/ 428594 h 1359380"/>
                <a:gd name="connsiteX7" fmla="*/ 2860787 w 3379456"/>
                <a:gd name="connsiteY7" fmla="*/ 355556 h 1359380"/>
                <a:gd name="connsiteX8" fmla="*/ 2722949 w 3379456"/>
                <a:gd name="connsiteY8" fmla="*/ 330279 h 1359380"/>
                <a:gd name="connsiteX9" fmla="*/ 2578269 w 3379456"/>
                <a:gd name="connsiteY9" fmla="*/ 356254 h 1359380"/>
                <a:gd name="connsiteX10" fmla="*/ 2462218 w 3379456"/>
                <a:gd name="connsiteY10" fmla="*/ 429293 h 1359380"/>
                <a:gd name="connsiteX11" fmla="*/ 2384431 w 3379456"/>
                <a:gd name="connsiteY11" fmla="*/ 543948 h 1359380"/>
                <a:gd name="connsiteX12" fmla="*/ 2355802 w 3379456"/>
                <a:gd name="connsiteY12" fmla="*/ 694773 h 1359380"/>
                <a:gd name="connsiteX13" fmla="*/ 2385129 w 3379456"/>
                <a:gd name="connsiteY13" fmla="*/ 847553 h 1359380"/>
                <a:gd name="connsiteX14" fmla="*/ 2465709 w 3379456"/>
                <a:gd name="connsiteY14" fmla="*/ 960113 h 1359380"/>
                <a:gd name="connsiteX15" fmla="*/ 2585112 w 3379456"/>
                <a:gd name="connsiteY15" fmla="*/ 1029660 h 1359380"/>
                <a:gd name="connsiteX16" fmla="*/ 2729792 w 3379456"/>
                <a:gd name="connsiteY16" fmla="*/ 1053541 h 1359380"/>
                <a:gd name="connsiteX17" fmla="*/ 2912039 w 3379456"/>
                <a:gd name="connsiteY17" fmla="*/ 1015974 h 1359380"/>
                <a:gd name="connsiteX18" fmla="*/ 3038285 w 3379456"/>
                <a:gd name="connsiteY18" fmla="*/ 908860 h 1359380"/>
                <a:gd name="connsiteX19" fmla="*/ 2882712 w 3379456"/>
                <a:gd name="connsiteY19" fmla="*/ 810545 h 1359380"/>
                <a:gd name="connsiteX20" fmla="*/ 2822661 w 3379456"/>
                <a:gd name="connsiteY20" fmla="*/ 861797 h 1359380"/>
                <a:gd name="connsiteX21" fmla="*/ 2732585 w 3379456"/>
                <a:gd name="connsiteY21" fmla="*/ 881488 h 1359380"/>
                <a:gd name="connsiteX22" fmla="*/ 2674629 w 3379456"/>
                <a:gd name="connsiteY22" fmla="*/ 871992 h 1359380"/>
                <a:gd name="connsiteX23" fmla="*/ 2624075 w 3379456"/>
                <a:gd name="connsiteY23" fmla="*/ 845318 h 1359380"/>
                <a:gd name="connsiteX24" fmla="*/ 2587207 w 3379456"/>
                <a:gd name="connsiteY24" fmla="*/ 805098 h 1359380"/>
                <a:gd name="connsiteX25" fmla="*/ 2570169 w 3379456"/>
                <a:gd name="connsiteY25" fmla="*/ 753287 h 1359380"/>
                <a:gd name="connsiteX26" fmla="*/ 3062864 w 3379456"/>
                <a:gd name="connsiteY26" fmla="*/ 753287 h 1359380"/>
                <a:gd name="connsiteX27" fmla="*/ 3064261 w 3379456"/>
                <a:gd name="connsiteY27" fmla="*/ 727312 h 1359380"/>
                <a:gd name="connsiteX28" fmla="*/ 3064261 w 3379456"/>
                <a:gd name="connsiteY28" fmla="*/ 699940 h 1359380"/>
                <a:gd name="connsiteX29" fmla="*/ 3038983 w 3379456"/>
                <a:gd name="connsiteY29" fmla="*/ 544367 h 1359380"/>
                <a:gd name="connsiteX30" fmla="*/ 2570169 w 3379456"/>
                <a:gd name="connsiteY30" fmla="*/ 614193 h 1359380"/>
                <a:gd name="connsiteX31" fmla="*/ 2583855 w 3379456"/>
                <a:gd name="connsiteY31" fmla="*/ 564337 h 1359380"/>
                <a:gd name="connsiteX32" fmla="*/ 2616673 w 3379456"/>
                <a:gd name="connsiteY32" fmla="*/ 522720 h 1359380"/>
                <a:gd name="connsiteX33" fmla="*/ 2664435 w 3379456"/>
                <a:gd name="connsiteY33" fmla="*/ 494790 h 1359380"/>
                <a:gd name="connsiteX34" fmla="*/ 2724485 w 3379456"/>
                <a:gd name="connsiteY34" fmla="*/ 484595 h 1359380"/>
                <a:gd name="connsiteX35" fmla="*/ 2824756 w 3379456"/>
                <a:gd name="connsiteY35" fmla="*/ 522860 h 1359380"/>
                <a:gd name="connsiteX36" fmla="*/ 2858133 w 3379456"/>
                <a:gd name="connsiteY36" fmla="*/ 614333 h 1359380"/>
                <a:gd name="connsiteX37" fmla="*/ 2570169 w 3379456"/>
                <a:gd name="connsiteY37" fmla="*/ 614333 h 1359380"/>
                <a:gd name="connsiteX38" fmla="*/ 2042561 w 3379456"/>
                <a:gd name="connsiteY38" fmla="*/ 754823 h 1359380"/>
                <a:gd name="connsiteX39" fmla="*/ 2009882 w 3379456"/>
                <a:gd name="connsiteY39" fmla="*/ 809427 h 1359380"/>
                <a:gd name="connsiteX40" fmla="*/ 1957931 w 3379456"/>
                <a:gd name="connsiteY40" fmla="*/ 846994 h 1359380"/>
                <a:gd name="connsiteX41" fmla="*/ 1889083 w 3379456"/>
                <a:gd name="connsiteY41" fmla="*/ 861378 h 1359380"/>
                <a:gd name="connsiteX42" fmla="*/ 1821491 w 3379456"/>
                <a:gd name="connsiteY42" fmla="*/ 846994 h 1359380"/>
                <a:gd name="connsiteX43" fmla="*/ 1771635 w 3379456"/>
                <a:gd name="connsiteY43" fmla="*/ 808729 h 1359380"/>
                <a:gd name="connsiteX44" fmla="*/ 1740213 w 3379456"/>
                <a:gd name="connsiteY44" fmla="*/ 753427 h 1359380"/>
                <a:gd name="connsiteX45" fmla="*/ 1729320 w 3379456"/>
                <a:gd name="connsiteY45" fmla="*/ 687930 h 1359380"/>
                <a:gd name="connsiteX46" fmla="*/ 1740213 w 3379456"/>
                <a:gd name="connsiteY46" fmla="*/ 621036 h 1359380"/>
                <a:gd name="connsiteX47" fmla="*/ 1771635 w 3379456"/>
                <a:gd name="connsiteY47" fmla="*/ 566432 h 1359380"/>
                <a:gd name="connsiteX48" fmla="*/ 1821491 w 3379456"/>
                <a:gd name="connsiteY48" fmla="*/ 529563 h 1359380"/>
                <a:gd name="connsiteX49" fmla="*/ 1889083 w 3379456"/>
                <a:gd name="connsiteY49" fmla="*/ 515877 h 1359380"/>
                <a:gd name="connsiteX50" fmla="*/ 1957373 w 3379456"/>
                <a:gd name="connsiteY50" fmla="*/ 529563 h 1359380"/>
                <a:gd name="connsiteX51" fmla="*/ 2009184 w 3379456"/>
                <a:gd name="connsiteY51" fmla="*/ 567130 h 1359380"/>
                <a:gd name="connsiteX52" fmla="*/ 2042561 w 3379456"/>
                <a:gd name="connsiteY52" fmla="*/ 622432 h 1359380"/>
                <a:gd name="connsiteX53" fmla="*/ 2054152 w 3379456"/>
                <a:gd name="connsiteY53" fmla="*/ 687930 h 1359380"/>
                <a:gd name="connsiteX54" fmla="*/ 2042561 w 3379456"/>
                <a:gd name="connsiteY54" fmla="*/ 754823 h 1359380"/>
                <a:gd name="connsiteX55" fmla="*/ 2267123 w 3379456"/>
                <a:gd name="connsiteY55" fmla="*/ 352204 h 1359380"/>
                <a:gd name="connsiteX56" fmla="*/ 2055549 w 3379456"/>
                <a:gd name="connsiteY56" fmla="*/ 352204 h 1359380"/>
                <a:gd name="connsiteX57" fmla="*/ 2055549 w 3379456"/>
                <a:gd name="connsiteY57" fmla="*/ 439627 h 1359380"/>
                <a:gd name="connsiteX58" fmla="*/ 2052756 w 3379456"/>
                <a:gd name="connsiteY58" fmla="*/ 439627 h 1359380"/>
                <a:gd name="connsiteX59" fmla="*/ 1958630 w 3379456"/>
                <a:gd name="connsiteY59" fmla="*/ 359047 h 1359380"/>
                <a:gd name="connsiteX60" fmla="*/ 1835875 w 3379456"/>
                <a:gd name="connsiteY60" fmla="*/ 333072 h 1359380"/>
                <a:gd name="connsiteX61" fmla="*/ 1699295 w 3379456"/>
                <a:gd name="connsiteY61" fmla="*/ 362399 h 1359380"/>
                <a:gd name="connsiteX62" fmla="*/ 1597627 w 3379456"/>
                <a:gd name="connsiteY62" fmla="*/ 440884 h 1359380"/>
                <a:gd name="connsiteX63" fmla="*/ 1534225 w 3379456"/>
                <a:gd name="connsiteY63" fmla="*/ 554142 h 1359380"/>
                <a:gd name="connsiteX64" fmla="*/ 1512439 w 3379456"/>
                <a:gd name="connsiteY64" fmla="*/ 689326 h 1359380"/>
                <a:gd name="connsiteX65" fmla="*/ 1534225 w 3379456"/>
                <a:gd name="connsiteY65" fmla="*/ 823672 h 1359380"/>
                <a:gd name="connsiteX66" fmla="*/ 1597627 w 3379456"/>
                <a:gd name="connsiteY66" fmla="*/ 934975 h 1359380"/>
                <a:gd name="connsiteX67" fmla="*/ 1699295 w 3379456"/>
                <a:gd name="connsiteY67" fmla="*/ 1010807 h 1359380"/>
                <a:gd name="connsiteX68" fmla="*/ 1837132 w 3379456"/>
                <a:gd name="connsiteY68" fmla="*/ 1038737 h 1359380"/>
                <a:gd name="connsiteX69" fmla="*/ 1958630 w 3379456"/>
                <a:gd name="connsiteY69" fmla="*/ 1014158 h 1359380"/>
                <a:gd name="connsiteX70" fmla="*/ 2043259 w 3379456"/>
                <a:gd name="connsiteY70" fmla="*/ 948661 h 1359380"/>
                <a:gd name="connsiteX71" fmla="*/ 2047309 w 3379456"/>
                <a:gd name="connsiteY71" fmla="*/ 948661 h 1359380"/>
                <a:gd name="connsiteX72" fmla="*/ 2047309 w 3379456"/>
                <a:gd name="connsiteY72" fmla="*/ 989580 h 1359380"/>
                <a:gd name="connsiteX73" fmla="*/ 2000246 w 3379456"/>
                <a:gd name="connsiteY73" fmla="*/ 1127417 h 1359380"/>
                <a:gd name="connsiteX74" fmla="*/ 1854868 w 3379456"/>
                <a:gd name="connsiteY74" fmla="*/ 1179228 h 1359380"/>
                <a:gd name="connsiteX75" fmla="*/ 1738118 w 3379456"/>
                <a:gd name="connsiteY75" fmla="*/ 1158001 h 1359380"/>
                <a:gd name="connsiteX76" fmla="*/ 1629608 w 3379456"/>
                <a:gd name="connsiteY76" fmla="*/ 1093202 h 1359380"/>
                <a:gd name="connsiteX77" fmla="*/ 1517746 w 3379456"/>
                <a:gd name="connsiteY77" fmla="*/ 1252965 h 1359380"/>
                <a:gd name="connsiteX78" fmla="*/ 1682257 w 3379456"/>
                <a:gd name="connsiteY78" fmla="*/ 1332148 h 1359380"/>
                <a:gd name="connsiteX79" fmla="*/ 1867157 w 3379456"/>
                <a:gd name="connsiteY79" fmla="*/ 1359380 h 1359380"/>
                <a:gd name="connsiteX80" fmla="*/ 2031668 w 3379456"/>
                <a:gd name="connsiteY80" fmla="*/ 1335499 h 1359380"/>
                <a:gd name="connsiteX81" fmla="*/ 2157914 w 3379456"/>
                <a:gd name="connsiteY81" fmla="*/ 1263159 h 1359380"/>
                <a:gd name="connsiteX82" fmla="*/ 2238354 w 3379456"/>
                <a:gd name="connsiteY82" fmla="*/ 1140963 h 1359380"/>
                <a:gd name="connsiteX83" fmla="*/ 2266983 w 3379456"/>
                <a:gd name="connsiteY83" fmla="*/ 967654 h 1359380"/>
                <a:gd name="connsiteX84" fmla="*/ 2266983 w 3379456"/>
                <a:gd name="connsiteY84" fmla="*/ 352065 h 1359380"/>
                <a:gd name="connsiteX85" fmla="*/ 1431860 w 3379456"/>
                <a:gd name="connsiteY85" fmla="*/ 1031894 h 1359380"/>
                <a:gd name="connsiteX86" fmla="*/ 1431860 w 3379456"/>
                <a:gd name="connsiteY86" fmla="*/ 611539 h 1359380"/>
                <a:gd name="connsiteX87" fmla="*/ 1418872 w 3379456"/>
                <a:gd name="connsiteY87" fmla="*/ 510571 h 1359380"/>
                <a:gd name="connsiteX88" fmla="*/ 1376557 w 3379456"/>
                <a:gd name="connsiteY88" fmla="*/ 421193 h 1359380"/>
                <a:gd name="connsiteX89" fmla="*/ 1299469 w 3379456"/>
                <a:gd name="connsiteY89" fmla="*/ 357790 h 1359380"/>
                <a:gd name="connsiteX90" fmla="*/ 1183417 w 3379456"/>
                <a:gd name="connsiteY90" fmla="*/ 333212 h 1359380"/>
                <a:gd name="connsiteX91" fmla="*/ 1116524 w 3379456"/>
                <a:gd name="connsiteY91" fmla="*/ 342848 h 1359380"/>
                <a:gd name="connsiteX92" fmla="*/ 1058428 w 3379456"/>
                <a:gd name="connsiteY92" fmla="*/ 367427 h 1359380"/>
                <a:gd name="connsiteX93" fmla="*/ 1012063 w 3379456"/>
                <a:gd name="connsiteY93" fmla="*/ 403597 h 1359380"/>
                <a:gd name="connsiteX94" fmla="*/ 979943 w 3379456"/>
                <a:gd name="connsiteY94" fmla="*/ 446610 h 1359380"/>
                <a:gd name="connsiteX95" fmla="*/ 977150 w 3379456"/>
                <a:gd name="connsiteY95" fmla="*/ 446610 h 1359380"/>
                <a:gd name="connsiteX96" fmla="*/ 977150 w 3379456"/>
                <a:gd name="connsiteY96" fmla="*/ 352484 h 1359380"/>
                <a:gd name="connsiteX97" fmla="*/ 760130 w 3379456"/>
                <a:gd name="connsiteY97" fmla="*/ 352484 h 1359380"/>
                <a:gd name="connsiteX98" fmla="*/ 760130 w 3379456"/>
                <a:gd name="connsiteY98" fmla="*/ 1032174 h 1359380"/>
                <a:gd name="connsiteX99" fmla="*/ 985390 w 3379456"/>
                <a:gd name="connsiteY99" fmla="*/ 1032174 h 1359380"/>
                <a:gd name="connsiteX100" fmla="*/ 985390 w 3379456"/>
                <a:gd name="connsiteY100" fmla="*/ 663630 h 1359380"/>
                <a:gd name="connsiteX101" fmla="*/ 992931 w 3379456"/>
                <a:gd name="connsiteY101" fmla="*/ 608328 h 1359380"/>
                <a:gd name="connsiteX102" fmla="*/ 1015415 w 3379456"/>
                <a:gd name="connsiteY102" fmla="*/ 561265 h 1359380"/>
                <a:gd name="connsiteX103" fmla="*/ 1052982 w 3379456"/>
                <a:gd name="connsiteY103" fmla="*/ 529284 h 1359380"/>
                <a:gd name="connsiteX104" fmla="*/ 1105491 w 3379456"/>
                <a:gd name="connsiteY104" fmla="*/ 517693 h 1359380"/>
                <a:gd name="connsiteX105" fmla="*/ 1155347 w 3379456"/>
                <a:gd name="connsiteY105" fmla="*/ 529284 h 1359380"/>
                <a:gd name="connsiteX106" fmla="*/ 1186071 w 3379456"/>
                <a:gd name="connsiteY106" fmla="*/ 560706 h 1359380"/>
                <a:gd name="connsiteX107" fmla="*/ 1201712 w 3379456"/>
                <a:gd name="connsiteY107" fmla="*/ 606372 h 1359380"/>
                <a:gd name="connsiteX108" fmla="*/ 1206460 w 3379456"/>
                <a:gd name="connsiteY108" fmla="*/ 660977 h 1359380"/>
                <a:gd name="connsiteX109" fmla="*/ 1206460 w 3379456"/>
                <a:gd name="connsiteY109" fmla="*/ 1032174 h 1359380"/>
                <a:gd name="connsiteX110" fmla="*/ 1431580 w 3379456"/>
                <a:gd name="connsiteY110" fmla="*/ 1032174 h 1359380"/>
                <a:gd name="connsiteX111" fmla="*/ 146077 w 3379456"/>
                <a:gd name="connsiteY111" fmla="*/ 566432 h 1359380"/>
                <a:gd name="connsiteX112" fmla="*/ 221908 w 3379456"/>
                <a:gd name="connsiteY112" fmla="*/ 517274 h 1359380"/>
                <a:gd name="connsiteX113" fmla="*/ 314079 w 3379456"/>
                <a:gd name="connsiteY113" fmla="*/ 496745 h 1359380"/>
                <a:gd name="connsiteX114" fmla="*/ 401362 w 3379456"/>
                <a:gd name="connsiteY114" fmla="*/ 520626 h 1359380"/>
                <a:gd name="connsiteX115" fmla="*/ 436834 w 3379456"/>
                <a:gd name="connsiteY115" fmla="*/ 595061 h 1359380"/>
                <a:gd name="connsiteX116" fmla="*/ 436834 w 3379456"/>
                <a:gd name="connsiteY116" fmla="*/ 605953 h 1359380"/>
                <a:gd name="connsiteX117" fmla="*/ 285311 w 3379456"/>
                <a:gd name="connsiteY117" fmla="*/ 614193 h 1359380"/>
                <a:gd name="connsiteX118" fmla="*/ 143982 w 3379456"/>
                <a:gd name="connsiteY118" fmla="*/ 647011 h 1359380"/>
                <a:gd name="connsiteX119" fmla="*/ 40220 w 3379456"/>
                <a:gd name="connsiteY119" fmla="*/ 716558 h 1359380"/>
                <a:gd name="connsiteX120" fmla="*/ 0 w 3379456"/>
                <a:gd name="connsiteY120" fmla="*/ 835263 h 1359380"/>
                <a:gd name="connsiteX121" fmla="*/ 23182 w 3379456"/>
                <a:gd name="connsiteY121" fmla="*/ 936232 h 1359380"/>
                <a:gd name="connsiteX122" fmla="*/ 82535 w 3379456"/>
                <a:gd name="connsiteY122" fmla="*/ 1001729 h 1359380"/>
                <a:gd name="connsiteX123" fmla="*/ 162416 w 3379456"/>
                <a:gd name="connsiteY123" fmla="*/ 1037201 h 1359380"/>
                <a:gd name="connsiteX124" fmla="*/ 247046 w 3379456"/>
                <a:gd name="connsiteY124" fmla="*/ 1048094 h 1359380"/>
                <a:gd name="connsiteX125" fmla="*/ 361002 w 3379456"/>
                <a:gd name="connsiteY125" fmla="*/ 1024912 h 1359380"/>
                <a:gd name="connsiteX126" fmla="*/ 439487 w 3379456"/>
                <a:gd name="connsiteY126" fmla="*/ 959415 h 1359380"/>
                <a:gd name="connsiteX127" fmla="*/ 443537 w 3379456"/>
                <a:gd name="connsiteY127" fmla="*/ 959415 h 1359380"/>
                <a:gd name="connsiteX128" fmla="*/ 443537 w 3379456"/>
                <a:gd name="connsiteY128" fmla="*/ 1031755 h 1359380"/>
                <a:gd name="connsiteX129" fmla="*/ 648268 w 3379456"/>
                <a:gd name="connsiteY129" fmla="*/ 1031755 h 1359380"/>
                <a:gd name="connsiteX130" fmla="*/ 648268 w 3379456"/>
                <a:gd name="connsiteY130" fmla="*/ 689186 h 1359380"/>
                <a:gd name="connsiteX131" fmla="*/ 631230 w 3379456"/>
                <a:gd name="connsiteY131" fmla="*/ 528865 h 1359380"/>
                <a:gd name="connsiteX132" fmla="*/ 577324 w 3379456"/>
                <a:gd name="connsiteY132" fmla="*/ 417003 h 1359380"/>
                <a:gd name="connsiteX133" fmla="*/ 481104 w 3379456"/>
                <a:gd name="connsiteY133" fmla="*/ 351506 h 1359380"/>
                <a:gd name="connsiteX134" fmla="*/ 335725 w 3379456"/>
                <a:gd name="connsiteY134" fmla="*/ 330279 h 1359380"/>
                <a:gd name="connsiteX135" fmla="*/ 172611 w 3379456"/>
                <a:gd name="connsiteY135" fmla="*/ 358908 h 1359380"/>
                <a:gd name="connsiteX136" fmla="*/ 32679 w 3379456"/>
                <a:gd name="connsiteY136" fmla="*/ 444934 h 1359380"/>
                <a:gd name="connsiteX137" fmla="*/ 145937 w 3379456"/>
                <a:gd name="connsiteY137" fmla="*/ 566432 h 1359380"/>
                <a:gd name="connsiteX138" fmla="*/ 443677 w 3379456"/>
                <a:gd name="connsiteY138" fmla="*/ 758873 h 1359380"/>
                <a:gd name="connsiteX139" fmla="*/ 407507 w 3379456"/>
                <a:gd name="connsiteY139" fmla="*/ 860540 h 1359380"/>
                <a:gd name="connsiteX140" fmla="*/ 303046 w 3379456"/>
                <a:gd name="connsiteY140" fmla="*/ 898107 h 1359380"/>
                <a:gd name="connsiteX141" fmla="*/ 268971 w 3379456"/>
                <a:gd name="connsiteY141" fmla="*/ 894755 h 1359380"/>
                <a:gd name="connsiteX142" fmla="*/ 237549 w 3379456"/>
                <a:gd name="connsiteY142" fmla="*/ 883164 h 1359380"/>
                <a:gd name="connsiteX143" fmla="*/ 215065 w 3379456"/>
                <a:gd name="connsiteY143" fmla="*/ 861378 h 1359380"/>
                <a:gd name="connsiteX144" fmla="*/ 206267 w 3379456"/>
                <a:gd name="connsiteY144" fmla="*/ 828560 h 1359380"/>
                <a:gd name="connsiteX145" fmla="*/ 225399 w 3379456"/>
                <a:gd name="connsiteY145" fmla="*/ 780100 h 1359380"/>
                <a:gd name="connsiteX146" fmla="*/ 273859 w 3379456"/>
                <a:gd name="connsiteY146" fmla="*/ 752030 h 1359380"/>
                <a:gd name="connsiteX147" fmla="*/ 340753 w 3379456"/>
                <a:gd name="connsiteY147" fmla="*/ 739043 h 1359380"/>
                <a:gd name="connsiteX148" fmla="*/ 415188 w 3379456"/>
                <a:gd name="connsiteY148" fmla="*/ 735691 h 1359380"/>
                <a:gd name="connsiteX149" fmla="*/ 443816 w 3379456"/>
                <a:gd name="connsiteY149" fmla="*/ 735691 h 1359380"/>
                <a:gd name="connsiteX150" fmla="*/ 443816 w 3379456"/>
                <a:gd name="connsiteY150" fmla="*/ 758873 h 135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79456" h="1359380">
                  <a:moveTo>
                    <a:pt x="3379457" y="0"/>
                  </a:moveTo>
                  <a:lnTo>
                    <a:pt x="3151544" y="0"/>
                  </a:lnTo>
                  <a:lnTo>
                    <a:pt x="3151544" y="1031894"/>
                  </a:lnTo>
                  <a:lnTo>
                    <a:pt x="3379457" y="1031894"/>
                  </a:lnTo>
                  <a:lnTo>
                    <a:pt x="3379457" y="0"/>
                  </a:lnTo>
                  <a:close/>
                  <a:moveTo>
                    <a:pt x="3038983" y="544646"/>
                  </a:moveTo>
                  <a:cubicBezTo>
                    <a:pt x="3022085" y="499119"/>
                    <a:pt x="2998763" y="460435"/>
                    <a:pt x="2968599" y="428594"/>
                  </a:cubicBezTo>
                  <a:cubicBezTo>
                    <a:pt x="2938573" y="396754"/>
                    <a:pt x="2902682" y="372454"/>
                    <a:pt x="2860787" y="355556"/>
                  </a:cubicBezTo>
                  <a:cubicBezTo>
                    <a:pt x="2818891" y="338798"/>
                    <a:pt x="2772945" y="330279"/>
                    <a:pt x="2722949" y="330279"/>
                  </a:cubicBezTo>
                  <a:cubicBezTo>
                    <a:pt x="2672954" y="330279"/>
                    <a:pt x="2622818" y="338937"/>
                    <a:pt x="2578269" y="356254"/>
                  </a:cubicBezTo>
                  <a:cubicBezTo>
                    <a:pt x="2533720" y="373571"/>
                    <a:pt x="2495036" y="397871"/>
                    <a:pt x="2462218" y="429293"/>
                  </a:cubicBezTo>
                  <a:cubicBezTo>
                    <a:pt x="2429539" y="460714"/>
                    <a:pt x="2403563" y="498840"/>
                    <a:pt x="2384431" y="543948"/>
                  </a:cubicBezTo>
                  <a:cubicBezTo>
                    <a:pt x="2365299" y="588916"/>
                    <a:pt x="2355802" y="639191"/>
                    <a:pt x="2355802" y="694773"/>
                  </a:cubicBezTo>
                  <a:cubicBezTo>
                    <a:pt x="2355802" y="750354"/>
                    <a:pt x="2365578" y="803004"/>
                    <a:pt x="2385129" y="847553"/>
                  </a:cubicBezTo>
                  <a:cubicBezTo>
                    <a:pt x="2404681" y="892102"/>
                    <a:pt x="2431494" y="929668"/>
                    <a:pt x="2465709" y="960113"/>
                  </a:cubicBezTo>
                  <a:cubicBezTo>
                    <a:pt x="2499784" y="990697"/>
                    <a:pt x="2539585" y="1013739"/>
                    <a:pt x="2585112" y="1029660"/>
                  </a:cubicBezTo>
                  <a:cubicBezTo>
                    <a:pt x="2630639" y="1045580"/>
                    <a:pt x="2678819" y="1053541"/>
                    <a:pt x="2729792" y="1053541"/>
                  </a:cubicBezTo>
                  <a:cubicBezTo>
                    <a:pt x="2798920" y="1053541"/>
                    <a:pt x="2859669" y="1041112"/>
                    <a:pt x="2912039" y="1015974"/>
                  </a:cubicBezTo>
                  <a:cubicBezTo>
                    <a:pt x="2964409" y="990976"/>
                    <a:pt x="3006444" y="955225"/>
                    <a:pt x="3038285" y="908860"/>
                  </a:cubicBezTo>
                  <a:lnTo>
                    <a:pt x="2882712" y="810545"/>
                  </a:lnTo>
                  <a:cubicBezTo>
                    <a:pt x="2867211" y="831493"/>
                    <a:pt x="2847240" y="848530"/>
                    <a:pt x="2822661" y="861797"/>
                  </a:cubicBezTo>
                  <a:cubicBezTo>
                    <a:pt x="2798082" y="875064"/>
                    <a:pt x="2768057" y="881488"/>
                    <a:pt x="2732585" y="881488"/>
                  </a:cubicBezTo>
                  <a:cubicBezTo>
                    <a:pt x="2712615" y="881488"/>
                    <a:pt x="2693203" y="878276"/>
                    <a:pt x="2674629" y="871992"/>
                  </a:cubicBezTo>
                  <a:cubicBezTo>
                    <a:pt x="2655916" y="865568"/>
                    <a:pt x="2639158" y="856770"/>
                    <a:pt x="2624075" y="845318"/>
                  </a:cubicBezTo>
                  <a:cubicBezTo>
                    <a:pt x="2609132" y="834006"/>
                    <a:pt x="2596703" y="820600"/>
                    <a:pt x="2587207" y="805098"/>
                  </a:cubicBezTo>
                  <a:cubicBezTo>
                    <a:pt x="2577710" y="789597"/>
                    <a:pt x="2571985" y="772280"/>
                    <a:pt x="2570169" y="753287"/>
                  </a:cubicBezTo>
                  <a:lnTo>
                    <a:pt x="3062864" y="753287"/>
                  </a:lnTo>
                  <a:cubicBezTo>
                    <a:pt x="3063702" y="745047"/>
                    <a:pt x="3064261" y="736529"/>
                    <a:pt x="3064261" y="727312"/>
                  </a:cubicBezTo>
                  <a:lnTo>
                    <a:pt x="3064261" y="699940"/>
                  </a:lnTo>
                  <a:cubicBezTo>
                    <a:pt x="3064261" y="641705"/>
                    <a:pt x="3055882" y="589893"/>
                    <a:pt x="3038983" y="544367"/>
                  </a:cubicBezTo>
                  <a:moveTo>
                    <a:pt x="2570169" y="614193"/>
                  </a:moveTo>
                  <a:cubicBezTo>
                    <a:pt x="2571007" y="596876"/>
                    <a:pt x="2575616" y="580257"/>
                    <a:pt x="2583855" y="564337"/>
                  </a:cubicBezTo>
                  <a:cubicBezTo>
                    <a:pt x="2592095" y="548416"/>
                    <a:pt x="2602988" y="534591"/>
                    <a:pt x="2616673" y="522720"/>
                  </a:cubicBezTo>
                  <a:cubicBezTo>
                    <a:pt x="2630360" y="510850"/>
                    <a:pt x="2646280" y="501493"/>
                    <a:pt x="2664435" y="494790"/>
                  </a:cubicBezTo>
                  <a:cubicBezTo>
                    <a:pt x="2682590" y="487947"/>
                    <a:pt x="2702700" y="484595"/>
                    <a:pt x="2724485" y="484595"/>
                  </a:cubicBezTo>
                  <a:cubicBezTo>
                    <a:pt x="2769035" y="484595"/>
                    <a:pt x="2802551" y="497304"/>
                    <a:pt x="2824756" y="522860"/>
                  </a:cubicBezTo>
                  <a:cubicBezTo>
                    <a:pt x="2847101" y="548277"/>
                    <a:pt x="2858133" y="578861"/>
                    <a:pt x="2858133" y="614333"/>
                  </a:cubicBezTo>
                  <a:lnTo>
                    <a:pt x="2570169" y="614333"/>
                  </a:lnTo>
                  <a:close/>
                  <a:moveTo>
                    <a:pt x="2042561" y="754823"/>
                  </a:moveTo>
                  <a:cubicBezTo>
                    <a:pt x="2034880" y="775771"/>
                    <a:pt x="2023848" y="793926"/>
                    <a:pt x="2009882" y="809427"/>
                  </a:cubicBezTo>
                  <a:cubicBezTo>
                    <a:pt x="1995777" y="824929"/>
                    <a:pt x="1978460" y="837358"/>
                    <a:pt x="1957931" y="846994"/>
                  </a:cubicBezTo>
                  <a:cubicBezTo>
                    <a:pt x="1937542" y="856491"/>
                    <a:pt x="1914499" y="861378"/>
                    <a:pt x="1889083" y="861378"/>
                  </a:cubicBezTo>
                  <a:cubicBezTo>
                    <a:pt x="1863666" y="861378"/>
                    <a:pt x="1841042" y="856630"/>
                    <a:pt x="1821491" y="846994"/>
                  </a:cubicBezTo>
                  <a:cubicBezTo>
                    <a:pt x="1801939" y="837358"/>
                    <a:pt x="1785321" y="824650"/>
                    <a:pt x="1771635" y="808729"/>
                  </a:cubicBezTo>
                  <a:cubicBezTo>
                    <a:pt x="1757949" y="792809"/>
                    <a:pt x="1747475" y="774375"/>
                    <a:pt x="1740213" y="753427"/>
                  </a:cubicBezTo>
                  <a:cubicBezTo>
                    <a:pt x="1732951" y="732479"/>
                    <a:pt x="1729320" y="710693"/>
                    <a:pt x="1729320" y="687930"/>
                  </a:cubicBezTo>
                  <a:cubicBezTo>
                    <a:pt x="1729320" y="665166"/>
                    <a:pt x="1732951" y="641984"/>
                    <a:pt x="1740213" y="621036"/>
                  </a:cubicBezTo>
                  <a:cubicBezTo>
                    <a:pt x="1747475" y="600088"/>
                    <a:pt x="1757949" y="581933"/>
                    <a:pt x="1771635" y="566432"/>
                  </a:cubicBezTo>
                  <a:cubicBezTo>
                    <a:pt x="1785321" y="550930"/>
                    <a:pt x="1801939" y="538641"/>
                    <a:pt x="1821491" y="529563"/>
                  </a:cubicBezTo>
                  <a:cubicBezTo>
                    <a:pt x="1841042" y="520486"/>
                    <a:pt x="1863526" y="515877"/>
                    <a:pt x="1889083" y="515877"/>
                  </a:cubicBezTo>
                  <a:cubicBezTo>
                    <a:pt x="1914639" y="515877"/>
                    <a:pt x="1937263" y="520486"/>
                    <a:pt x="1957373" y="529563"/>
                  </a:cubicBezTo>
                  <a:cubicBezTo>
                    <a:pt x="1977343" y="538641"/>
                    <a:pt x="1994660" y="551210"/>
                    <a:pt x="2009184" y="567130"/>
                  </a:cubicBezTo>
                  <a:cubicBezTo>
                    <a:pt x="2023708" y="583050"/>
                    <a:pt x="2034880" y="601484"/>
                    <a:pt x="2042561" y="622432"/>
                  </a:cubicBezTo>
                  <a:cubicBezTo>
                    <a:pt x="2050242" y="643380"/>
                    <a:pt x="2054152" y="665166"/>
                    <a:pt x="2054152" y="687930"/>
                  </a:cubicBezTo>
                  <a:cubicBezTo>
                    <a:pt x="2054152" y="710693"/>
                    <a:pt x="2050242" y="733875"/>
                    <a:pt x="2042561" y="754823"/>
                  </a:cubicBezTo>
                  <a:moveTo>
                    <a:pt x="2267123" y="352204"/>
                  </a:moveTo>
                  <a:lnTo>
                    <a:pt x="2055549" y="352204"/>
                  </a:lnTo>
                  <a:lnTo>
                    <a:pt x="2055549" y="439627"/>
                  </a:lnTo>
                  <a:lnTo>
                    <a:pt x="2052756" y="439627"/>
                  </a:lnTo>
                  <a:cubicBezTo>
                    <a:pt x="2029154" y="403317"/>
                    <a:pt x="1997733" y="376364"/>
                    <a:pt x="1958630" y="359047"/>
                  </a:cubicBezTo>
                  <a:cubicBezTo>
                    <a:pt x="1919527" y="341730"/>
                    <a:pt x="1878609" y="333072"/>
                    <a:pt x="1835875" y="333072"/>
                  </a:cubicBezTo>
                  <a:cubicBezTo>
                    <a:pt x="1784902" y="333072"/>
                    <a:pt x="1739375" y="342848"/>
                    <a:pt x="1699295" y="362399"/>
                  </a:cubicBezTo>
                  <a:cubicBezTo>
                    <a:pt x="1659214" y="381950"/>
                    <a:pt x="1625418" y="408205"/>
                    <a:pt x="1597627" y="440884"/>
                  </a:cubicBezTo>
                  <a:cubicBezTo>
                    <a:pt x="1569837" y="473702"/>
                    <a:pt x="1548749" y="511408"/>
                    <a:pt x="1534225" y="554142"/>
                  </a:cubicBezTo>
                  <a:cubicBezTo>
                    <a:pt x="1519701" y="596876"/>
                    <a:pt x="1512439" y="641984"/>
                    <a:pt x="1512439" y="689326"/>
                  </a:cubicBezTo>
                  <a:cubicBezTo>
                    <a:pt x="1512439" y="736668"/>
                    <a:pt x="1519701" y="781497"/>
                    <a:pt x="1534225" y="823672"/>
                  </a:cubicBezTo>
                  <a:cubicBezTo>
                    <a:pt x="1548749" y="865987"/>
                    <a:pt x="1569976" y="902995"/>
                    <a:pt x="1597627" y="934975"/>
                  </a:cubicBezTo>
                  <a:cubicBezTo>
                    <a:pt x="1625418" y="966816"/>
                    <a:pt x="1659214" y="992093"/>
                    <a:pt x="1699295" y="1010807"/>
                  </a:cubicBezTo>
                  <a:cubicBezTo>
                    <a:pt x="1739375" y="1029520"/>
                    <a:pt x="1785321" y="1038737"/>
                    <a:pt x="1837132" y="1038737"/>
                  </a:cubicBezTo>
                  <a:cubicBezTo>
                    <a:pt x="1882659" y="1038737"/>
                    <a:pt x="1923158" y="1030638"/>
                    <a:pt x="1958630" y="1014158"/>
                  </a:cubicBezTo>
                  <a:cubicBezTo>
                    <a:pt x="1994102" y="997819"/>
                    <a:pt x="2022311" y="975893"/>
                    <a:pt x="2043259" y="948661"/>
                  </a:cubicBezTo>
                  <a:lnTo>
                    <a:pt x="2047309" y="948661"/>
                  </a:lnTo>
                  <a:lnTo>
                    <a:pt x="2047309" y="989580"/>
                  </a:lnTo>
                  <a:cubicBezTo>
                    <a:pt x="2047309" y="1046837"/>
                    <a:pt x="2031668" y="1092783"/>
                    <a:pt x="2000246" y="1127417"/>
                  </a:cubicBezTo>
                  <a:cubicBezTo>
                    <a:pt x="1968824" y="1161911"/>
                    <a:pt x="1920365" y="1179228"/>
                    <a:pt x="1854868" y="1179228"/>
                  </a:cubicBezTo>
                  <a:cubicBezTo>
                    <a:pt x="1816743" y="1179228"/>
                    <a:pt x="1777779" y="1172106"/>
                    <a:pt x="1738118" y="1158001"/>
                  </a:cubicBezTo>
                  <a:cubicBezTo>
                    <a:pt x="1698596" y="1143896"/>
                    <a:pt x="1662426" y="1122250"/>
                    <a:pt x="1629608" y="1093202"/>
                  </a:cubicBezTo>
                  <a:lnTo>
                    <a:pt x="1517746" y="1252965"/>
                  </a:lnTo>
                  <a:cubicBezTo>
                    <a:pt x="1564111" y="1287459"/>
                    <a:pt x="1618994" y="1313853"/>
                    <a:pt x="1682257" y="1332148"/>
                  </a:cubicBezTo>
                  <a:cubicBezTo>
                    <a:pt x="1745520" y="1350303"/>
                    <a:pt x="1807106" y="1359380"/>
                    <a:pt x="1867157" y="1359380"/>
                  </a:cubicBezTo>
                  <a:cubicBezTo>
                    <a:pt x="1927208" y="1359380"/>
                    <a:pt x="1981952" y="1351420"/>
                    <a:pt x="2031668" y="1335499"/>
                  </a:cubicBezTo>
                  <a:cubicBezTo>
                    <a:pt x="2081245" y="1319579"/>
                    <a:pt x="2123281" y="1295419"/>
                    <a:pt x="2157914" y="1263159"/>
                  </a:cubicBezTo>
                  <a:cubicBezTo>
                    <a:pt x="2192409" y="1230900"/>
                    <a:pt x="2219222" y="1190121"/>
                    <a:pt x="2238354" y="1140963"/>
                  </a:cubicBezTo>
                  <a:cubicBezTo>
                    <a:pt x="2257487" y="1091805"/>
                    <a:pt x="2266983" y="1033989"/>
                    <a:pt x="2266983" y="967654"/>
                  </a:cubicBezTo>
                  <a:lnTo>
                    <a:pt x="2266983" y="352065"/>
                  </a:lnTo>
                  <a:close/>
                  <a:moveTo>
                    <a:pt x="1431860" y="1031894"/>
                  </a:moveTo>
                  <a:lnTo>
                    <a:pt x="1431860" y="611539"/>
                  </a:lnTo>
                  <a:cubicBezTo>
                    <a:pt x="1431860" y="577883"/>
                    <a:pt x="1427530" y="544227"/>
                    <a:pt x="1418872" y="510571"/>
                  </a:cubicBezTo>
                  <a:cubicBezTo>
                    <a:pt x="1410213" y="476914"/>
                    <a:pt x="1396109" y="447168"/>
                    <a:pt x="1376557" y="421193"/>
                  </a:cubicBezTo>
                  <a:cubicBezTo>
                    <a:pt x="1357006" y="395217"/>
                    <a:pt x="1331310" y="374130"/>
                    <a:pt x="1299469" y="357790"/>
                  </a:cubicBezTo>
                  <a:cubicBezTo>
                    <a:pt x="1267628" y="341451"/>
                    <a:pt x="1228944" y="333212"/>
                    <a:pt x="1183417" y="333212"/>
                  </a:cubicBezTo>
                  <a:cubicBezTo>
                    <a:pt x="1159676" y="333212"/>
                    <a:pt x="1137472" y="336424"/>
                    <a:pt x="1116524" y="342848"/>
                  </a:cubicBezTo>
                  <a:cubicBezTo>
                    <a:pt x="1095576" y="349132"/>
                    <a:pt x="1076304" y="357371"/>
                    <a:pt x="1058428" y="367427"/>
                  </a:cubicBezTo>
                  <a:cubicBezTo>
                    <a:pt x="1040692" y="377482"/>
                    <a:pt x="1025191" y="389492"/>
                    <a:pt x="1012063" y="403597"/>
                  </a:cubicBezTo>
                  <a:cubicBezTo>
                    <a:pt x="998796" y="417701"/>
                    <a:pt x="988183" y="432086"/>
                    <a:pt x="979943" y="446610"/>
                  </a:cubicBezTo>
                  <a:lnTo>
                    <a:pt x="977150" y="446610"/>
                  </a:lnTo>
                  <a:lnTo>
                    <a:pt x="977150" y="352484"/>
                  </a:lnTo>
                  <a:lnTo>
                    <a:pt x="760130" y="352484"/>
                  </a:lnTo>
                  <a:lnTo>
                    <a:pt x="760130" y="1032174"/>
                  </a:lnTo>
                  <a:lnTo>
                    <a:pt x="985390" y="1032174"/>
                  </a:lnTo>
                  <a:lnTo>
                    <a:pt x="985390" y="663630"/>
                  </a:lnTo>
                  <a:cubicBezTo>
                    <a:pt x="985390" y="644498"/>
                    <a:pt x="987903" y="626063"/>
                    <a:pt x="992931" y="608328"/>
                  </a:cubicBezTo>
                  <a:cubicBezTo>
                    <a:pt x="997958" y="590592"/>
                    <a:pt x="1005500" y="574951"/>
                    <a:pt x="1015415" y="561265"/>
                  </a:cubicBezTo>
                  <a:cubicBezTo>
                    <a:pt x="1025330" y="547579"/>
                    <a:pt x="1037899" y="536965"/>
                    <a:pt x="1052982" y="529284"/>
                  </a:cubicBezTo>
                  <a:cubicBezTo>
                    <a:pt x="1068064" y="521603"/>
                    <a:pt x="1085521" y="517693"/>
                    <a:pt x="1105491" y="517693"/>
                  </a:cubicBezTo>
                  <a:cubicBezTo>
                    <a:pt x="1125462" y="517693"/>
                    <a:pt x="1142080" y="521603"/>
                    <a:pt x="1155347" y="529284"/>
                  </a:cubicBezTo>
                  <a:cubicBezTo>
                    <a:pt x="1168475" y="536965"/>
                    <a:pt x="1178809" y="547439"/>
                    <a:pt x="1186071" y="560706"/>
                  </a:cubicBezTo>
                  <a:cubicBezTo>
                    <a:pt x="1193333" y="573833"/>
                    <a:pt x="1198500" y="589195"/>
                    <a:pt x="1201712" y="606372"/>
                  </a:cubicBezTo>
                  <a:cubicBezTo>
                    <a:pt x="1204924" y="623689"/>
                    <a:pt x="1206460" y="641844"/>
                    <a:pt x="1206460" y="660977"/>
                  </a:cubicBezTo>
                  <a:lnTo>
                    <a:pt x="1206460" y="1032174"/>
                  </a:lnTo>
                  <a:lnTo>
                    <a:pt x="1431580" y="1032174"/>
                  </a:lnTo>
                  <a:close/>
                  <a:moveTo>
                    <a:pt x="146077" y="566432"/>
                  </a:moveTo>
                  <a:cubicBezTo>
                    <a:pt x="167025" y="547299"/>
                    <a:pt x="192302" y="530960"/>
                    <a:pt x="221908" y="517274"/>
                  </a:cubicBezTo>
                  <a:cubicBezTo>
                    <a:pt x="251515" y="503588"/>
                    <a:pt x="282238" y="496745"/>
                    <a:pt x="314079" y="496745"/>
                  </a:cubicBezTo>
                  <a:cubicBezTo>
                    <a:pt x="348573" y="496745"/>
                    <a:pt x="377761" y="504705"/>
                    <a:pt x="401362" y="520626"/>
                  </a:cubicBezTo>
                  <a:cubicBezTo>
                    <a:pt x="424963" y="536546"/>
                    <a:pt x="436834" y="561404"/>
                    <a:pt x="436834" y="595061"/>
                  </a:cubicBezTo>
                  <a:lnTo>
                    <a:pt x="436834" y="605953"/>
                  </a:lnTo>
                  <a:cubicBezTo>
                    <a:pt x="387676" y="605953"/>
                    <a:pt x="337261" y="608746"/>
                    <a:pt x="285311" y="614193"/>
                  </a:cubicBezTo>
                  <a:cubicBezTo>
                    <a:pt x="233499" y="619639"/>
                    <a:pt x="186297" y="630532"/>
                    <a:pt x="143982" y="647011"/>
                  </a:cubicBezTo>
                  <a:cubicBezTo>
                    <a:pt x="101667" y="663351"/>
                    <a:pt x="67033" y="686673"/>
                    <a:pt x="40220" y="716558"/>
                  </a:cubicBezTo>
                  <a:cubicBezTo>
                    <a:pt x="13407" y="746584"/>
                    <a:pt x="0" y="786245"/>
                    <a:pt x="0" y="835263"/>
                  </a:cubicBezTo>
                  <a:cubicBezTo>
                    <a:pt x="0" y="875344"/>
                    <a:pt x="7681" y="909000"/>
                    <a:pt x="23182" y="936232"/>
                  </a:cubicBezTo>
                  <a:cubicBezTo>
                    <a:pt x="38684" y="963604"/>
                    <a:pt x="58375" y="985390"/>
                    <a:pt x="82535" y="1001729"/>
                  </a:cubicBezTo>
                  <a:cubicBezTo>
                    <a:pt x="106555" y="1018069"/>
                    <a:pt x="133229" y="1029939"/>
                    <a:pt x="162416" y="1037201"/>
                  </a:cubicBezTo>
                  <a:cubicBezTo>
                    <a:pt x="191464" y="1044463"/>
                    <a:pt x="219813" y="1048094"/>
                    <a:pt x="247046" y="1048094"/>
                  </a:cubicBezTo>
                  <a:cubicBezTo>
                    <a:pt x="287964" y="1048094"/>
                    <a:pt x="325949" y="1040273"/>
                    <a:pt x="361002" y="1024912"/>
                  </a:cubicBezTo>
                  <a:cubicBezTo>
                    <a:pt x="396055" y="1009410"/>
                    <a:pt x="422170" y="987624"/>
                    <a:pt x="439487" y="959415"/>
                  </a:cubicBezTo>
                  <a:lnTo>
                    <a:pt x="443537" y="959415"/>
                  </a:lnTo>
                  <a:lnTo>
                    <a:pt x="443537" y="1031755"/>
                  </a:lnTo>
                  <a:lnTo>
                    <a:pt x="648268" y="1031755"/>
                  </a:lnTo>
                  <a:lnTo>
                    <a:pt x="648268" y="689186"/>
                  </a:lnTo>
                  <a:cubicBezTo>
                    <a:pt x="648268" y="627320"/>
                    <a:pt x="642542" y="573833"/>
                    <a:pt x="631230" y="528865"/>
                  </a:cubicBezTo>
                  <a:cubicBezTo>
                    <a:pt x="619779" y="483757"/>
                    <a:pt x="601903" y="446470"/>
                    <a:pt x="577324" y="417003"/>
                  </a:cubicBezTo>
                  <a:cubicBezTo>
                    <a:pt x="552746" y="387397"/>
                    <a:pt x="520625" y="365611"/>
                    <a:pt x="481104" y="351506"/>
                  </a:cubicBezTo>
                  <a:cubicBezTo>
                    <a:pt x="441442" y="337401"/>
                    <a:pt x="393122" y="330279"/>
                    <a:pt x="335725" y="330279"/>
                  </a:cubicBezTo>
                  <a:cubicBezTo>
                    <a:pt x="278328" y="330279"/>
                    <a:pt x="225818" y="339775"/>
                    <a:pt x="172611" y="358908"/>
                  </a:cubicBezTo>
                  <a:cubicBezTo>
                    <a:pt x="119403" y="378040"/>
                    <a:pt x="72759" y="406669"/>
                    <a:pt x="32679" y="444934"/>
                  </a:cubicBezTo>
                  <a:lnTo>
                    <a:pt x="145937" y="566432"/>
                  </a:lnTo>
                  <a:close/>
                  <a:moveTo>
                    <a:pt x="443677" y="758873"/>
                  </a:moveTo>
                  <a:cubicBezTo>
                    <a:pt x="443677" y="801607"/>
                    <a:pt x="431667" y="835543"/>
                    <a:pt x="407507" y="860540"/>
                  </a:cubicBezTo>
                  <a:cubicBezTo>
                    <a:pt x="383347" y="885538"/>
                    <a:pt x="348573" y="898107"/>
                    <a:pt x="303046" y="898107"/>
                  </a:cubicBezTo>
                  <a:cubicBezTo>
                    <a:pt x="292154" y="898107"/>
                    <a:pt x="280702" y="896990"/>
                    <a:pt x="268971" y="894755"/>
                  </a:cubicBezTo>
                  <a:cubicBezTo>
                    <a:pt x="257101" y="892521"/>
                    <a:pt x="246627" y="888611"/>
                    <a:pt x="237549" y="883164"/>
                  </a:cubicBezTo>
                  <a:cubicBezTo>
                    <a:pt x="228472" y="877718"/>
                    <a:pt x="220931" y="870456"/>
                    <a:pt x="215065" y="861378"/>
                  </a:cubicBezTo>
                  <a:cubicBezTo>
                    <a:pt x="209200" y="852301"/>
                    <a:pt x="206267" y="841408"/>
                    <a:pt x="206267" y="828560"/>
                  </a:cubicBezTo>
                  <a:cubicBezTo>
                    <a:pt x="206267" y="808590"/>
                    <a:pt x="212691" y="792390"/>
                    <a:pt x="225399" y="780100"/>
                  </a:cubicBezTo>
                  <a:cubicBezTo>
                    <a:pt x="238108" y="767811"/>
                    <a:pt x="254308" y="758454"/>
                    <a:pt x="273859" y="752030"/>
                  </a:cubicBezTo>
                  <a:cubicBezTo>
                    <a:pt x="293410" y="745606"/>
                    <a:pt x="315755" y="741277"/>
                    <a:pt x="340753" y="739043"/>
                  </a:cubicBezTo>
                  <a:cubicBezTo>
                    <a:pt x="365751" y="736808"/>
                    <a:pt x="390609" y="735691"/>
                    <a:pt x="415188" y="735691"/>
                  </a:cubicBezTo>
                  <a:lnTo>
                    <a:pt x="443816" y="735691"/>
                  </a:lnTo>
                  <a:lnTo>
                    <a:pt x="443816" y="758873"/>
                  </a:lnTo>
                  <a:close/>
                </a:path>
              </a:pathLst>
            </a:custGeom>
            <a:solidFill>
              <a:srgbClr val="75C044"/>
            </a:solidFill>
            <a:ln w="0" cap="flat">
              <a:no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1F5FE1AF-C41A-6FC7-ED81-E29394FB9FE3}"/>
                </a:ext>
              </a:extLst>
            </p:cNvPr>
            <p:cNvSpPr/>
            <p:nvPr/>
          </p:nvSpPr>
          <p:spPr>
            <a:xfrm>
              <a:off x="9411138" y="2915214"/>
              <a:ext cx="595339" cy="723541"/>
            </a:xfrm>
            <a:custGeom>
              <a:avLst/>
              <a:gdLst>
                <a:gd name="connsiteX0" fmla="*/ 140 w 595339"/>
                <a:gd name="connsiteY0" fmla="*/ 95522 h 723541"/>
                <a:gd name="connsiteX1" fmla="*/ 123733 w 595339"/>
                <a:gd name="connsiteY1" fmla="*/ 23881 h 723541"/>
                <a:gd name="connsiteX2" fmla="*/ 273161 w 595339"/>
                <a:gd name="connsiteY2" fmla="*/ 0 h 723541"/>
                <a:gd name="connsiteX3" fmla="*/ 372174 w 595339"/>
                <a:gd name="connsiteY3" fmla="*/ 12988 h 723541"/>
                <a:gd name="connsiteX4" fmla="*/ 462949 w 595339"/>
                <a:gd name="connsiteY4" fmla="*/ 53208 h 723541"/>
                <a:gd name="connsiteX5" fmla="*/ 529843 w 595339"/>
                <a:gd name="connsiteY5" fmla="*/ 123453 h 723541"/>
                <a:gd name="connsiteX6" fmla="*/ 555818 w 595339"/>
                <a:gd name="connsiteY6" fmla="*/ 227774 h 723541"/>
                <a:gd name="connsiteX7" fmla="*/ 538082 w 595339"/>
                <a:gd name="connsiteY7" fmla="*/ 309750 h 723541"/>
                <a:gd name="connsiteX8" fmla="*/ 492276 w 595339"/>
                <a:gd name="connsiteY8" fmla="*/ 367147 h 723541"/>
                <a:gd name="connsiteX9" fmla="*/ 428734 w 595339"/>
                <a:gd name="connsiteY9" fmla="*/ 404015 h 723541"/>
                <a:gd name="connsiteX10" fmla="*/ 357790 w 595339"/>
                <a:gd name="connsiteY10" fmla="*/ 425801 h 723541"/>
                <a:gd name="connsiteX11" fmla="*/ 255425 w 595339"/>
                <a:gd name="connsiteY11" fmla="*/ 457223 h 723541"/>
                <a:gd name="connsiteX12" fmla="*/ 222607 w 595339"/>
                <a:gd name="connsiteY12" fmla="*/ 503588 h 723541"/>
                <a:gd name="connsiteX13" fmla="*/ 249280 w 595339"/>
                <a:gd name="connsiteY13" fmla="*/ 549394 h 723541"/>
                <a:gd name="connsiteX14" fmla="*/ 303186 w 595339"/>
                <a:gd name="connsiteY14" fmla="*/ 562382 h 723541"/>
                <a:gd name="connsiteX15" fmla="*/ 396055 w 595339"/>
                <a:gd name="connsiteY15" fmla="*/ 540596 h 723541"/>
                <a:gd name="connsiteX16" fmla="*/ 469792 w 595339"/>
                <a:gd name="connsiteY16" fmla="*/ 485992 h 723541"/>
                <a:gd name="connsiteX17" fmla="*/ 595340 w 595339"/>
                <a:gd name="connsiteY17" fmla="*/ 618383 h 723541"/>
                <a:gd name="connsiteX18" fmla="*/ 462251 w 595339"/>
                <a:gd name="connsiteY18" fmla="*/ 696867 h 723541"/>
                <a:gd name="connsiteX19" fmla="*/ 299136 w 595339"/>
                <a:gd name="connsiteY19" fmla="*/ 723541 h 723541"/>
                <a:gd name="connsiteX20" fmla="*/ 195374 w 595339"/>
                <a:gd name="connsiteY20" fmla="*/ 711252 h 723541"/>
                <a:gd name="connsiteX21" fmla="*/ 101807 w 595339"/>
                <a:gd name="connsiteY21" fmla="*/ 671730 h 723541"/>
                <a:gd name="connsiteX22" fmla="*/ 34215 w 595339"/>
                <a:gd name="connsiteY22" fmla="*/ 600088 h 723541"/>
                <a:gd name="connsiteX23" fmla="*/ 8239 w 595339"/>
                <a:gd name="connsiteY23" fmla="*/ 491578 h 723541"/>
                <a:gd name="connsiteX24" fmla="*/ 27372 w 595339"/>
                <a:gd name="connsiteY24" fmla="*/ 406948 h 723541"/>
                <a:gd name="connsiteX25" fmla="*/ 77926 w 595339"/>
                <a:gd name="connsiteY25" fmla="*/ 346898 h 723541"/>
                <a:gd name="connsiteX26" fmla="*/ 148172 w 595339"/>
                <a:gd name="connsiteY26" fmla="*/ 307376 h 723541"/>
                <a:gd name="connsiteX27" fmla="*/ 225260 w 595339"/>
                <a:gd name="connsiteY27" fmla="*/ 284193 h 723541"/>
                <a:gd name="connsiteX28" fmla="*/ 320084 w 595339"/>
                <a:gd name="connsiteY28" fmla="*/ 256961 h 723541"/>
                <a:gd name="connsiteX29" fmla="*/ 349411 w 595339"/>
                <a:gd name="connsiteY29" fmla="*/ 216043 h 723541"/>
                <a:gd name="connsiteX30" fmla="*/ 322738 w 595339"/>
                <a:gd name="connsiteY30" fmla="*/ 173728 h 723541"/>
                <a:gd name="connsiteX31" fmla="*/ 264781 w 595339"/>
                <a:gd name="connsiteY31" fmla="*/ 161439 h 723541"/>
                <a:gd name="connsiteX32" fmla="*/ 186995 w 595339"/>
                <a:gd name="connsiteY32" fmla="*/ 179174 h 723541"/>
                <a:gd name="connsiteX33" fmla="*/ 122894 w 595339"/>
                <a:gd name="connsiteY33" fmla="*/ 222886 h 723541"/>
                <a:gd name="connsiteX34" fmla="*/ 0 w 595339"/>
                <a:gd name="connsiteY34" fmla="*/ 95941 h 72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95339" h="723541">
                  <a:moveTo>
                    <a:pt x="140" y="95522"/>
                  </a:moveTo>
                  <a:cubicBezTo>
                    <a:pt x="33796" y="63682"/>
                    <a:pt x="74993" y="39801"/>
                    <a:pt x="123733" y="23881"/>
                  </a:cubicBezTo>
                  <a:cubicBezTo>
                    <a:pt x="172471" y="7960"/>
                    <a:pt x="222188" y="0"/>
                    <a:pt x="273161" y="0"/>
                  </a:cubicBezTo>
                  <a:cubicBezTo>
                    <a:pt x="305839" y="0"/>
                    <a:pt x="338937" y="4329"/>
                    <a:pt x="372174" y="12988"/>
                  </a:cubicBezTo>
                  <a:cubicBezTo>
                    <a:pt x="405412" y="21646"/>
                    <a:pt x="435577" y="35053"/>
                    <a:pt x="462949" y="53208"/>
                  </a:cubicBezTo>
                  <a:cubicBezTo>
                    <a:pt x="490181" y="71363"/>
                    <a:pt x="512526" y="94824"/>
                    <a:pt x="529843" y="123453"/>
                  </a:cubicBezTo>
                  <a:cubicBezTo>
                    <a:pt x="547159" y="152082"/>
                    <a:pt x="555818" y="186855"/>
                    <a:pt x="555818" y="227774"/>
                  </a:cubicBezTo>
                  <a:cubicBezTo>
                    <a:pt x="555818" y="259615"/>
                    <a:pt x="549953" y="286986"/>
                    <a:pt x="538082" y="309750"/>
                  </a:cubicBezTo>
                  <a:cubicBezTo>
                    <a:pt x="526211" y="332513"/>
                    <a:pt x="510989" y="351646"/>
                    <a:pt x="492276" y="367147"/>
                  </a:cubicBezTo>
                  <a:cubicBezTo>
                    <a:pt x="473563" y="382649"/>
                    <a:pt x="452475" y="394938"/>
                    <a:pt x="428734" y="404015"/>
                  </a:cubicBezTo>
                  <a:cubicBezTo>
                    <a:pt x="405133" y="413093"/>
                    <a:pt x="381531" y="420355"/>
                    <a:pt x="357790" y="425801"/>
                  </a:cubicBezTo>
                  <a:cubicBezTo>
                    <a:pt x="311425" y="436694"/>
                    <a:pt x="277211" y="447168"/>
                    <a:pt x="255425" y="457223"/>
                  </a:cubicBezTo>
                  <a:cubicBezTo>
                    <a:pt x="233639" y="467278"/>
                    <a:pt x="222607" y="482640"/>
                    <a:pt x="222607" y="503588"/>
                  </a:cubicBezTo>
                  <a:cubicBezTo>
                    <a:pt x="222607" y="524536"/>
                    <a:pt x="231544" y="540735"/>
                    <a:pt x="249280" y="549394"/>
                  </a:cubicBezTo>
                  <a:cubicBezTo>
                    <a:pt x="267016" y="558052"/>
                    <a:pt x="285031" y="562382"/>
                    <a:pt x="303186" y="562382"/>
                  </a:cubicBezTo>
                  <a:cubicBezTo>
                    <a:pt x="336004" y="562382"/>
                    <a:pt x="366868" y="555120"/>
                    <a:pt x="396055" y="540596"/>
                  </a:cubicBezTo>
                  <a:cubicBezTo>
                    <a:pt x="425243" y="526072"/>
                    <a:pt x="449821" y="507777"/>
                    <a:pt x="469792" y="485992"/>
                  </a:cubicBezTo>
                  <a:lnTo>
                    <a:pt x="595340" y="618383"/>
                  </a:lnTo>
                  <a:cubicBezTo>
                    <a:pt x="559868" y="653016"/>
                    <a:pt x="515458" y="679131"/>
                    <a:pt x="462251" y="696867"/>
                  </a:cubicBezTo>
                  <a:cubicBezTo>
                    <a:pt x="409043" y="714603"/>
                    <a:pt x="354718" y="723541"/>
                    <a:pt x="299136" y="723541"/>
                  </a:cubicBezTo>
                  <a:cubicBezTo>
                    <a:pt x="264502" y="723541"/>
                    <a:pt x="230008" y="719491"/>
                    <a:pt x="195374" y="711252"/>
                  </a:cubicBezTo>
                  <a:cubicBezTo>
                    <a:pt x="160740" y="703152"/>
                    <a:pt x="129598" y="689885"/>
                    <a:pt x="101807" y="671730"/>
                  </a:cubicBezTo>
                  <a:cubicBezTo>
                    <a:pt x="74016" y="653575"/>
                    <a:pt x="51532" y="629694"/>
                    <a:pt x="34215" y="600088"/>
                  </a:cubicBezTo>
                  <a:cubicBezTo>
                    <a:pt x="16898" y="570482"/>
                    <a:pt x="8239" y="534312"/>
                    <a:pt x="8239" y="491578"/>
                  </a:cubicBezTo>
                  <a:cubicBezTo>
                    <a:pt x="8239" y="458759"/>
                    <a:pt x="14524" y="430549"/>
                    <a:pt x="27372" y="406948"/>
                  </a:cubicBezTo>
                  <a:cubicBezTo>
                    <a:pt x="40080" y="383207"/>
                    <a:pt x="56978" y="363237"/>
                    <a:pt x="77926" y="346898"/>
                  </a:cubicBezTo>
                  <a:cubicBezTo>
                    <a:pt x="98874" y="330558"/>
                    <a:pt x="122336" y="317431"/>
                    <a:pt x="148172" y="307376"/>
                  </a:cubicBezTo>
                  <a:cubicBezTo>
                    <a:pt x="174147" y="297460"/>
                    <a:pt x="199843" y="289640"/>
                    <a:pt x="225260" y="284193"/>
                  </a:cubicBezTo>
                  <a:cubicBezTo>
                    <a:pt x="268971" y="274278"/>
                    <a:pt x="300533" y="265061"/>
                    <a:pt x="320084" y="256961"/>
                  </a:cubicBezTo>
                  <a:cubicBezTo>
                    <a:pt x="339636" y="248722"/>
                    <a:pt x="349411" y="235175"/>
                    <a:pt x="349411" y="216043"/>
                  </a:cubicBezTo>
                  <a:cubicBezTo>
                    <a:pt x="349411" y="196910"/>
                    <a:pt x="340613" y="181968"/>
                    <a:pt x="322738" y="173728"/>
                  </a:cubicBezTo>
                  <a:cubicBezTo>
                    <a:pt x="305002" y="165489"/>
                    <a:pt x="285729" y="161439"/>
                    <a:pt x="264781" y="161439"/>
                  </a:cubicBezTo>
                  <a:cubicBezTo>
                    <a:pt x="237410" y="161439"/>
                    <a:pt x="211574" y="167304"/>
                    <a:pt x="186995" y="179174"/>
                  </a:cubicBezTo>
                  <a:cubicBezTo>
                    <a:pt x="162416" y="191045"/>
                    <a:pt x="141049" y="205569"/>
                    <a:pt x="122894" y="222886"/>
                  </a:cubicBezTo>
                  <a:lnTo>
                    <a:pt x="0" y="95941"/>
                  </a:lnTo>
                  <a:close/>
                </a:path>
              </a:pathLst>
            </a:custGeom>
            <a:solidFill>
              <a:srgbClr val="ED1C29"/>
            </a:solidFill>
            <a:ln w="0" cap="flat">
              <a:no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BDE85BE1-9739-DB34-C1F7-DB4125AC26D2}"/>
                </a:ext>
              </a:extLst>
            </p:cNvPr>
            <p:cNvSpPr/>
            <p:nvPr/>
          </p:nvSpPr>
          <p:spPr>
            <a:xfrm>
              <a:off x="9728290" y="1463803"/>
              <a:ext cx="2098726" cy="2483734"/>
            </a:xfrm>
            <a:custGeom>
              <a:avLst/>
              <a:gdLst>
                <a:gd name="connsiteX0" fmla="*/ 1618855 w 2098726"/>
                <a:gd name="connsiteY0" fmla="*/ 2185566 h 2483734"/>
                <a:gd name="connsiteX1" fmla="*/ 1345415 w 2098726"/>
                <a:gd name="connsiteY1" fmla="*/ 2457190 h 2483734"/>
                <a:gd name="connsiteX2" fmla="*/ 971564 w 2098726"/>
                <a:gd name="connsiteY2" fmla="*/ 2363344 h 2483734"/>
                <a:gd name="connsiteX3" fmla="*/ 751332 w 2098726"/>
                <a:gd name="connsiteY3" fmla="*/ 1981394 h 2483734"/>
                <a:gd name="connsiteX4" fmla="*/ 777866 w 2098726"/>
                <a:gd name="connsiteY4" fmla="*/ 1257294 h 2483734"/>
                <a:gd name="connsiteX5" fmla="*/ 1421107 w 2098726"/>
                <a:gd name="connsiteY5" fmla="*/ 632627 h 2483734"/>
                <a:gd name="connsiteX6" fmla="*/ 1926510 w 2098726"/>
                <a:gd name="connsiteY6" fmla="*/ 0 h 2483734"/>
                <a:gd name="connsiteX7" fmla="*/ 1986141 w 2098726"/>
                <a:gd name="connsiteY7" fmla="*/ 95522 h 2483734"/>
                <a:gd name="connsiteX8" fmla="*/ 1972037 w 2098726"/>
                <a:gd name="connsiteY8" fmla="*/ 646313 h 2483734"/>
                <a:gd name="connsiteX9" fmla="*/ 1459651 w 2098726"/>
                <a:gd name="connsiteY9" fmla="*/ 848810 h 2483734"/>
                <a:gd name="connsiteX10" fmla="*/ 1470264 w 2098726"/>
                <a:gd name="connsiteY10" fmla="*/ 854815 h 2483734"/>
                <a:gd name="connsiteX11" fmla="*/ 1891317 w 2098726"/>
                <a:gd name="connsiteY11" fmla="*/ 850765 h 2483734"/>
                <a:gd name="connsiteX12" fmla="*/ 2082921 w 2098726"/>
                <a:gd name="connsiteY12" fmla="*/ 611400 h 2483734"/>
                <a:gd name="connsiteX13" fmla="*/ 2089624 w 2098726"/>
                <a:gd name="connsiteY13" fmla="*/ 643241 h 2483734"/>
                <a:gd name="connsiteX14" fmla="*/ 1852075 w 2098726"/>
                <a:gd name="connsiteY14" fmla="*/ 1121831 h 2483734"/>
                <a:gd name="connsiteX15" fmla="*/ 1303798 w 2098726"/>
                <a:gd name="connsiteY15" fmla="*/ 1003405 h 2483734"/>
                <a:gd name="connsiteX16" fmla="*/ 1614107 w 2098726"/>
                <a:gd name="connsiteY16" fmla="*/ 1299190 h 2483734"/>
                <a:gd name="connsiteX17" fmla="*/ 2037813 w 2098726"/>
                <a:gd name="connsiteY17" fmla="*/ 1147946 h 2483734"/>
                <a:gd name="connsiteX18" fmla="*/ 2037813 w 2098726"/>
                <a:gd name="connsiteY18" fmla="*/ 1193752 h 2483734"/>
                <a:gd name="connsiteX19" fmla="*/ 1807107 w 2098726"/>
                <a:gd name="connsiteY19" fmla="*/ 1589667 h 2483734"/>
                <a:gd name="connsiteX20" fmla="*/ 1375440 w 2098726"/>
                <a:gd name="connsiteY20" fmla="*/ 1543303 h 2483734"/>
                <a:gd name="connsiteX21" fmla="*/ 1142639 w 2098726"/>
                <a:gd name="connsiteY21" fmla="*/ 1199757 h 2483734"/>
                <a:gd name="connsiteX22" fmla="*/ 1140684 w 2098726"/>
                <a:gd name="connsiteY22" fmla="*/ 1241513 h 2483734"/>
                <a:gd name="connsiteX23" fmla="*/ 1387310 w 2098726"/>
                <a:gd name="connsiteY23" fmla="*/ 1696362 h 2483734"/>
                <a:gd name="connsiteX24" fmla="*/ 1916455 w 2098726"/>
                <a:gd name="connsiteY24" fmla="*/ 1777919 h 2483734"/>
                <a:gd name="connsiteX25" fmla="*/ 1896624 w 2098726"/>
                <a:gd name="connsiteY25" fmla="*/ 1809760 h 2483734"/>
                <a:gd name="connsiteX26" fmla="*/ 1323629 w 2098726"/>
                <a:gd name="connsiteY26" fmla="*/ 2008626 h 2483734"/>
                <a:gd name="connsiteX27" fmla="*/ 958856 w 2098726"/>
                <a:gd name="connsiteY27" fmla="*/ 1499312 h 2483734"/>
                <a:gd name="connsiteX28" fmla="*/ 1064294 w 2098726"/>
                <a:gd name="connsiteY28" fmla="*/ 1989354 h 2483734"/>
                <a:gd name="connsiteX29" fmla="*/ 1618715 w 2098726"/>
                <a:gd name="connsiteY29" fmla="*/ 2185705 h 2483734"/>
                <a:gd name="connsiteX30" fmla="*/ 969470 w 2098726"/>
                <a:gd name="connsiteY30" fmla="*/ 2480512 h 2483734"/>
                <a:gd name="connsiteX31" fmla="*/ 659021 w 2098726"/>
                <a:gd name="connsiteY31" fmla="*/ 1595114 h 2483734"/>
                <a:gd name="connsiteX32" fmla="*/ 0 w 2098726"/>
                <a:gd name="connsiteY32" fmla="*/ 2480512 h 2483734"/>
                <a:gd name="connsiteX33" fmla="*/ 612796 w 2098726"/>
                <a:gd name="connsiteY33" fmla="*/ 2162383 h 2483734"/>
                <a:gd name="connsiteX34" fmla="*/ 969470 w 2098726"/>
                <a:gd name="connsiteY34" fmla="*/ 2480512 h 248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8726" h="2483734">
                  <a:moveTo>
                    <a:pt x="1618855" y="2185566"/>
                  </a:moveTo>
                  <a:cubicBezTo>
                    <a:pt x="1581707" y="2317398"/>
                    <a:pt x="1477526" y="2420881"/>
                    <a:pt x="1345415" y="2457190"/>
                  </a:cubicBezTo>
                  <a:cubicBezTo>
                    <a:pt x="1213303" y="2493500"/>
                    <a:pt x="1070858" y="2457749"/>
                    <a:pt x="971564" y="2363344"/>
                  </a:cubicBezTo>
                  <a:cubicBezTo>
                    <a:pt x="862914" y="2260140"/>
                    <a:pt x="786245" y="2127191"/>
                    <a:pt x="751332" y="1981394"/>
                  </a:cubicBezTo>
                  <a:cubicBezTo>
                    <a:pt x="694074" y="1742448"/>
                    <a:pt x="703291" y="1491352"/>
                    <a:pt x="777866" y="1257294"/>
                  </a:cubicBezTo>
                  <a:cubicBezTo>
                    <a:pt x="873947" y="955365"/>
                    <a:pt x="1116524" y="719910"/>
                    <a:pt x="1421107" y="632627"/>
                  </a:cubicBezTo>
                  <a:cubicBezTo>
                    <a:pt x="1706417" y="550930"/>
                    <a:pt x="1909751" y="296204"/>
                    <a:pt x="1926510" y="0"/>
                  </a:cubicBezTo>
                  <a:lnTo>
                    <a:pt x="1986141" y="95522"/>
                  </a:lnTo>
                  <a:cubicBezTo>
                    <a:pt x="2091998" y="264921"/>
                    <a:pt x="2086412" y="482500"/>
                    <a:pt x="1972037" y="646313"/>
                  </a:cubicBezTo>
                  <a:cubicBezTo>
                    <a:pt x="1857521" y="810126"/>
                    <a:pt x="1655165" y="890007"/>
                    <a:pt x="1459651" y="848810"/>
                  </a:cubicBezTo>
                  <a:lnTo>
                    <a:pt x="1470264" y="854815"/>
                  </a:lnTo>
                  <a:cubicBezTo>
                    <a:pt x="1600979" y="928272"/>
                    <a:pt x="1761999" y="926875"/>
                    <a:pt x="1891317" y="850765"/>
                  </a:cubicBezTo>
                  <a:cubicBezTo>
                    <a:pt x="1982231" y="797417"/>
                    <a:pt x="2050801" y="711810"/>
                    <a:pt x="2082921" y="611400"/>
                  </a:cubicBezTo>
                  <a:lnTo>
                    <a:pt x="2089624" y="643241"/>
                  </a:lnTo>
                  <a:cubicBezTo>
                    <a:pt x="2130263" y="838056"/>
                    <a:pt x="2031947" y="1036363"/>
                    <a:pt x="1852075" y="1121831"/>
                  </a:cubicBezTo>
                  <a:cubicBezTo>
                    <a:pt x="1672342" y="1207298"/>
                    <a:pt x="1395969" y="1140684"/>
                    <a:pt x="1303798" y="1003405"/>
                  </a:cubicBezTo>
                  <a:cubicBezTo>
                    <a:pt x="1303798" y="1003405"/>
                    <a:pt x="1371530" y="1244725"/>
                    <a:pt x="1614107" y="1299190"/>
                  </a:cubicBezTo>
                  <a:cubicBezTo>
                    <a:pt x="1758647" y="1331589"/>
                    <a:pt x="1960306" y="1287319"/>
                    <a:pt x="2037813" y="1147946"/>
                  </a:cubicBezTo>
                  <a:lnTo>
                    <a:pt x="2037813" y="1193752"/>
                  </a:lnTo>
                  <a:cubicBezTo>
                    <a:pt x="2031808" y="1382702"/>
                    <a:pt x="1934609" y="1537158"/>
                    <a:pt x="1807107" y="1589667"/>
                  </a:cubicBezTo>
                  <a:cubicBezTo>
                    <a:pt x="1679604" y="1642177"/>
                    <a:pt x="1490514" y="1618994"/>
                    <a:pt x="1375440" y="1543303"/>
                  </a:cubicBezTo>
                  <a:cubicBezTo>
                    <a:pt x="1228246" y="1446523"/>
                    <a:pt x="1158001" y="1324467"/>
                    <a:pt x="1142639" y="1199757"/>
                  </a:cubicBezTo>
                  <a:lnTo>
                    <a:pt x="1140684" y="1241513"/>
                  </a:lnTo>
                  <a:cubicBezTo>
                    <a:pt x="1132025" y="1422503"/>
                    <a:pt x="1236206" y="1588969"/>
                    <a:pt x="1387310" y="1696362"/>
                  </a:cubicBezTo>
                  <a:cubicBezTo>
                    <a:pt x="1535063" y="1801381"/>
                    <a:pt x="1742867" y="1830010"/>
                    <a:pt x="1916455" y="1777919"/>
                  </a:cubicBezTo>
                  <a:lnTo>
                    <a:pt x="1896624" y="1809760"/>
                  </a:lnTo>
                  <a:cubicBezTo>
                    <a:pt x="1781271" y="1994381"/>
                    <a:pt x="1530873" y="2075240"/>
                    <a:pt x="1323629" y="2008626"/>
                  </a:cubicBezTo>
                  <a:cubicBezTo>
                    <a:pt x="1116384" y="1942151"/>
                    <a:pt x="937629" y="1748732"/>
                    <a:pt x="958856" y="1499312"/>
                  </a:cubicBezTo>
                  <a:cubicBezTo>
                    <a:pt x="945868" y="1651115"/>
                    <a:pt x="966816" y="1838808"/>
                    <a:pt x="1064294" y="1989354"/>
                  </a:cubicBezTo>
                  <a:cubicBezTo>
                    <a:pt x="1185093" y="2175930"/>
                    <a:pt x="1411051" y="2264749"/>
                    <a:pt x="1618715" y="2185705"/>
                  </a:cubicBezTo>
                  <a:moveTo>
                    <a:pt x="969470" y="2480512"/>
                  </a:moveTo>
                  <a:cubicBezTo>
                    <a:pt x="720887" y="2259163"/>
                    <a:pt x="603021" y="1923158"/>
                    <a:pt x="659021" y="1595114"/>
                  </a:cubicBezTo>
                  <a:cubicBezTo>
                    <a:pt x="593664" y="1978181"/>
                    <a:pt x="455408" y="2341418"/>
                    <a:pt x="0" y="2480512"/>
                  </a:cubicBezTo>
                  <a:cubicBezTo>
                    <a:pt x="350808" y="2498528"/>
                    <a:pt x="557075" y="2447415"/>
                    <a:pt x="612796" y="2162383"/>
                  </a:cubicBezTo>
                  <a:cubicBezTo>
                    <a:pt x="608746" y="2366556"/>
                    <a:pt x="736110" y="2501879"/>
                    <a:pt x="969470" y="2480512"/>
                  </a:cubicBezTo>
                </a:path>
              </a:pathLst>
            </a:custGeom>
            <a:solidFill>
              <a:srgbClr val="E2E3E4"/>
            </a:solidFill>
            <a:ln w="0" cap="flat">
              <a:no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F08C4434-C33E-3058-E8CC-D85C793CDD2E}"/>
                </a:ext>
              </a:extLst>
            </p:cNvPr>
            <p:cNvSpPr/>
            <p:nvPr/>
          </p:nvSpPr>
          <p:spPr>
            <a:xfrm>
              <a:off x="6111144"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2"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553C99BD-BDDB-F7D4-A71A-288488E45164}"/>
                </a:ext>
              </a:extLst>
            </p:cNvPr>
            <p:cNvSpPr/>
            <p:nvPr/>
          </p:nvSpPr>
          <p:spPr>
            <a:xfrm>
              <a:off x="6275096" y="4214264"/>
              <a:ext cx="144680" cy="174845"/>
            </a:xfrm>
            <a:custGeom>
              <a:avLst/>
              <a:gdLst>
                <a:gd name="connsiteX0" fmla="*/ 0 w 144680"/>
                <a:gd name="connsiteY0" fmla="*/ 87423 h 174845"/>
                <a:gd name="connsiteX1" fmla="*/ 72340 w 144680"/>
                <a:gd name="connsiteY1" fmla="*/ 0 h 174845"/>
                <a:gd name="connsiteX2" fmla="*/ 144680 w 144680"/>
                <a:gd name="connsiteY2" fmla="*/ 87423 h 174845"/>
                <a:gd name="connsiteX3" fmla="*/ 72340 w 144680"/>
                <a:gd name="connsiteY3" fmla="*/ 174845 h 174845"/>
                <a:gd name="connsiteX4" fmla="*/ 0 w 144680"/>
                <a:gd name="connsiteY4" fmla="*/ 87423 h 174845"/>
                <a:gd name="connsiteX5" fmla="*/ 105438 w 144680"/>
                <a:gd name="connsiteY5" fmla="*/ 87423 h 174845"/>
                <a:gd name="connsiteX6" fmla="*/ 72340 w 144680"/>
                <a:gd name="connsiteY6" fmla="*/ 33098 h 174845"/>
                <a:gd name="connsiteX7" fmla="*/ 39522 w 144680"/>
                <a:gd name="connsiteY7" fmla="*/ 87423 h 174845"/>
                <a:gd name="connsiteX8" fmla="*/ 72340 w 144680"/>
                <a:gd name="connsiteY8" fmla="*/ 141748 h 174845"/>
                <a:gd name="connsiteX9" fmla="*/ 105438 w 14468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680" h="174845">
                  <a:moveTo>
                    <a:pt x="0" y="87423"/>
                  </a:moveTo>
                  <a:cubicBezTo>
                    <a:pt x="0" y="31701"/>
                    <a:pt x="30863" y="0"/>
                    <a:pt x="72340" y="0"/>
                  </a:cubicBezTo>
                  <a:cubicBezTo>
                    <a:pt x="113817" y="0"/>
                    <a:pt x="144680" y="31562"/>
                    <a:pt x="144680" y="87423"/>
                  </a:cubicBezTo>
                  <a:cubicBezTo>
                    <a:pt x="144680" y="143284"/>
                    <a:pt x="114096" y="174845"/>
                    <a:pt x="72340" y="174845"/>
                  </a:cubicBezTo>
                  <a:cubicBezTo>
                    <a:pt x="30584" y="174845"/>
                    <a:pt x="0" y="143284"/>
                    <a:pt x="0" y="87423"/>
                  </a:cubicBezTo>
                  <a:close/>
                  <a:moveTo>
                    <a:pt x="105438" y="87423"/>
                  </a:moveTo>
                  <a:cubicBezTo>
                    <a:pt x="105438" y="49018"/>
                    <a:pt x="91891" y="33098"/>
                    <a:pt x="72340" y="33098"/>
                  </a:cubicBezTo>
                  <a:cubicBezTo>
                    <a:pt x="52789" y="33098"/>
                    <a:pt x="39522" y="49018"/>
                    <a:pt x="39522" y="87423"/>
                  </a:cubicBezTo>
                  <a:cubicBezTo>
                    <a:pt x="39522" y="125827"/>
                    <a:pt x="53068" y="141748"/>
                    <a:pt x="72340" y="141748"/>
                  </a:cubicBezTo>
                  <a:cubicBezTo>
                    <a:pt x="91612" y="141748"/>
                    <a:pt x="105438" y="125827"/>
                    <a:pt x="105438" y="87423"/>
                  </a:cubicBezTo>
                  <a:close/>
                </a:path>
              </a:pathLst>
            </a:custGeom>
            <a:solidFill>
              <a:srgbClr val="58595B"/>
            </a:solidFill>
            <a:ln w="0"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2BFCA9CA-2708-A51D-B4E7-2330925D023B}"/>
                </a:ext>
              </a:extLst>
            </p:cNvPr>
            <p:cNvSpPr/>
            <p:nvPr/>
          </p:nvSpPr>
          <p:spPr>
            <a:xfrm>
              <a:off x="6511668" y="4217196"/>
              <a:ext cx="149568" cy="168979"/>
            </a:xfrm>
            <a:custGeom>
              <a:avLst/>
              <a:gdLst>
                <a:gd name="connsiteX0" fmla="*/ 107672 w 149568"/>
                <a:gd name="connsiteY0" fmla="*/ 168980 h 168979"/>
                <a:gd name="connsiteX1" fmla="*/ 75133 w 149568"/>
                <a:gd name="connsiteY1" fmla="*/ 121917 h 168979"/>
                <a:gd name="connsiteX2" fmla="*/ 39103 w 149568"/>
                <a:gd name="connsiteY2" fmla="*/ 121917 h 168979"/>
                <a:gd name="connsiteX3" fmla="*/ 39103 w 149568"/>
                <a:gd name="connsiteY3" fmla="*/ 168980 h 168979"/>
                <a:gd name="connsiteX4" fmla="*/ 0 w 149568"/>
                <a:gd name="connsiteY4" fmla="*/ 168980 h 168979"/>
                <a:gd name="connsiteX5" fmla="*/ 0 w 149568"/>
                <a:gd name="connsiteY5" fmla="*/ 0 h 168979"/>
                <a:gd name="connsiteX6" fmla="*/ 73178 w 149568"/>
                <a:gd name="connsiteY6" fmla="*/ 0 h 168979"/>
                <a:gd name="connsiteX7" fmla="*/ 146496 w 149568"/>
                <a:gd name="connsiteY7" fmla="*/ 61308 h 168979"/>
                <a:gd name="connsiteX8" fmla="*/ 111722 w 149568"/>
                <a:gd name="connsiteY8" fmla="*/ 114655 h 168979"/>
                <a:gd name="connsiteX9" fmla="*/ 149568 w 149568"/>
                <a:gd name="connsiteY9" fmla="*/ 168980 h 168979"/>
                <a:gd name="connsiteX10" fmla="*/ 107533 w 149568"/>
                <a:gd name="connsiteY10" fmla="*/ 168980 h 168979"/>
                <a:gd name="connsiteX11" fmla="*/ 70944 w 149568"/>
                <a:gd name="connsiteY11" fmla="*/ 31980 h 168979"/>
                <a:gd name="connsiteX12" fmla="*/ 39103 w 149568"/>
                <a:gd name="connsiteY12" fmla="*/ 31980 h 168979"/>
                <a:gd name="connsiteX13" fmla="*/ 39103 w 149568"/>
                <a:gd name="connsiteY13" fmla="*/ 90914 h 168979"/>
                <a:gd name="connsiteX14" fmla="*/ 70944 w 149568"/>
                <a:gd name="connsiteY14" fmla="*/ 90914 h 168979"/>
                <a:gd name="connsiteX15" fmla="*/ 106834 w 149568"/>
                <a:gd name="connsiteY15" fmla="*/ 61447 h 168979"/>
                <a:gd name="connsiteX16" fmla="*/ 70944 w 149568"/>
                <a:gd name="connsiteY16" fmla="*/ 31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568" h="168979">
                  <a:moveTo>
                    <a:pt x="107672" y="168980"/>
                  </a:moveTo>
                  <a:lnTo>
                    <a:pt x="75133" y="121917"/>
                  </a:lnTo>
                  <a:lnTo>
                    <a:pt x="39103" y="121917"/>
                  </a:lnTo>
                  <a:lnTo>
                    <a:pt x="39103" y="168980"/>
                  </a:lnTo>
                  <a:lnTo>
                    <a:pt x="0" y="168980"/>
                  </a:lnTo>
                  <a:lnTo>
                    <a:pt x="0" y="0"/>
                  </a:lnTo>
                  <a:lnTo>
                    <a:pt x="73178" y="0"/>
                  </a:lnTo>
                  <a:cubicBezTo>
                    <a:pt x="118286" y="0"/>
                    <a:pt x="146496" y="23462"/>
                    <a:pt x="146496" y="61308"/>
                  </a:cubicBezTo>
                  <a:cubicBezTo>
                    <a:pt x="146496" y="86585"/>
                    <a:pt x="133648" y="105159"/>
                    <a:pt x="111722" y="114655"/>
                  </a:cubicBezTo>
                  <a:lnTo>
                    <a:pt x="149568" y="168980"/>
                  </a:lnTo>
                  <a:lnTo>
                    <a:pt x="107533" y="168980"/>
                  </a:lnTo>
                  <a:close/>
                  <a:moveTo>
                    <a:pt x="70944" y="31980"/>
                  </a:moveTo>
                  <a:lnTo>
                    <a:pt x="39103" y="31980"/>
                  </a:lnTo>
                  <a:lnTo>
                    <a:pt x="39103" y="90914"/>
                  </a:lnTo>
                  <a:lnTo>
                    <a:pt x="70944" y="90914"/>
                  </a:lnTo>
                  <a:cubicBezTo>
                    <a:pt x="94824" y="90914"/>
                    <a:pt x="106834" y="79881"/>
                    <a:pt x="106834" y="61447"/>
                  </a:cubicBezTo>
                  <a:cubicBezTo>
                    <a:pt x="106834" y="43013"/>
                    <a:pt x="94824" y="31980"/>
                    <a:pt x="70944" y="31980"/>
                  </a:cubicBezTo>
                  <a:close/>
                </a:path>
              </a:pathLst>
            </a:custGeom>
            <a:solidFill>
              <a:srgbClr val="58595B"/>
            </a:solidFill>
            <a:ln w="0"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EAC9CF36-E331-159A-7DAC-FBA78E0EA6A1}"/>
                </a:ext>
              </a:extLst>
            </p:cNvPr>
            <p:cNvSpPr/>
            <p:nvPr/>
          </p:nvSpPr>
          <p:spPr>
            <a:xfrm>
              <a:off x="6689027" y="4217196"/>
              <a:ext cx="130854" cy="168979"/>
            </a:xfrm>
            <a:custGeom>
              <a:avLst/>
              <a:gdLst>
                <a:gd name="connsiteX0" fmla="*/ 130855 w 130854"/>
                <a:gd name="connsiteY0" fmla="*/ 137558 h 168979"/>
                <a:gd name="connsiteX1" fmla="*/ 130855 w 130854"/>
                <a:gd name="connsiteY1" fmla="*/ 168980 h 168979"/>
                <a:gd name="connsiteX2" fmla="*/ 0 w 130854"/>
                <a:gd name="connsiteY2" fmla="*/ 168980 h 168979"/>
                <a:gd name="connsiteX3" fmla="*/ 0 w 130854"/>
                <a:gd name="connsiteY3" fmla="*/ 0 h 168979"/>
                <a:gd name="connsiteX4" fmla="*/ 127643 w 130854"/>
                <a:gd name="connsiteY4" fmla="*/ 0 h 168979"/>
                <a:gd name="connsiteX5" fmla="*/ 127643 w 130854"/>
                <a:gd name="connsiteY5" fmla="*/ 31422 h 168979"/>
                <a:gd name="connsiteX6" fmla="*/ 38823 w 130854"/>
                <a:gd name="connsiteY6" fmla="*/ 31422 h 168979"/>
                <a:gd name="connsiteX7" fmla="*/ 38823 w 130854"/>
                <a:gd name="connsiteY7" fmla="*/ 68150 h 168979"/>
                <a:gd name="connsiteX8" fmla="*/ 117308 w 130854"/>
                <a:gd name="connsiteY8" fmla="*/ 68150 h 168979"/>
                <a:gd name="connsiteX9" fmla="*/ 117308 w 130854"/>
                <a:gd name="connsiteY9" fmla="*/ 98595 h 168979"/>
                <a:gd name="connsiteX10" fmla="*/ 38823 w 130854"/>
                <a:gd name="connsiteY10" fmla="*/ 98595 h 168979"/>
                <a:gd name="connsiteX11" fmla="*/ 38823 w 130854"/>
                <a:gd name="connsiteY11" fmla="*/ 137698 h 168979"/>
                <a:gd name="connsiteX12" fmla="*/ 130715 w 130854"/>
                <a:gd name="connsiteY12" fmla="*/ 1376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854" h="168979">
                  <a:moveTo>
                    <a:pt x="130855" y="137558"/>
                  </a:moveTo>
                  <a:lnTo>
                    <a:pt x="130855" y="168980"/>
                  </a:lnTo>
                  <a:lnTo>
                    <a:pt x="0" y="168980"/>
                  </a:lnTo>
                  <a:lnTo>
                    <a:pt x="0" y="0"/>
                  </a:lnTo>
                  <a:lnTo>
                    <a:pt x="127643" y="0"/>
                  </a:lnTo>
                  <a:lnTo>
                    <a:pt x="127643" y="31422"/>
                  </a:lnTo>
                  <a:lnTo>
                    <a:pt x="38823" y="31422"/>
                  </a:lnTo>
                  <a:lnTo>
                    <a:pt x="38823" y="68150"/>
                  </a:lnTo>
                  <a:lnTo>
                    <a:pt x="117308" y="68150"/>
                  </a:lnTo>
                  <a:lnTo>
                    <a:pt x="117308" y="98595"/>
                  </a:lnTo>
                  <a:lnTo>
                    <a:pt x="38823" y="98595"/>
                  </a:lnTo>
                  <a:lnTo>
                    <a:pt x="38823" y="137698"/>
                  </a:lnTo>
                  <a:lnTo>
                    <a:pt x="130715" y="137698"/>
                  </a:lnTo>
                  <a:close/>
                </a:path>
              </a:pathLst>
            </a:custGeom>
            <a:solidFill>
              <a:srgbClr val="58595B"/>
            </a:solidFill>
            <a:ln w="0" cap="flat">
              <a:no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9F7472D3-B266-DA4C-99C7-AF7ED7E53E9D}"/>
                </a:ext>
              </a:extLst>
            </p:cNvPr>
            <p:cNvSpPr/>
            <p:nvPr/>
          </p:nvSpPr>
          <p:spPr>
            <a:xfrm>
              <a:off x="6840131" y="4214264"/>
              <a:ext cx="163533" cy="174845"/>
            </a:xfrm>
            <a:custGeom>
              <a:avLst/>
              <a:gdLst>
                <a:gd name="connsiteX0" fmla="*/ 124710 w 163533"/>
                <a:gd name="connsiteY0" fmla="*/ 84769 h 174845"/>
                <a:gd name="connsiteX1" fmla="*/ 160461 w 163533"/>
                <a:gd name="connsiteY1" fmla="*/ 84769 h 174845"/>
                <a:gd name="connsiteX2" fmla="*/ 160461 w 163533"/>
                <a:gd name="connsiteY2" fmla="*/ 153339 h 174845"/>
                <a:gd name="connsiteX3" fmla="*/ 92171 w 163533"/>
                <a:gd name="connsiteY3" fmla="*/ 174845 h 174845"/>
                <a:gd name="connsiteX4" fmla="*/ 0 w 163533"/>
                <a:gd name="connsiteY4" fmla="*/ 87423 h 174845"/>
                <a:gd name="connsiteX5" fmla="*/ 92869 w 163533"/>
                <a:gd name="connsiteY5" fmla="*/ 0 h 174845"/>
                <a:gd name="connsiteX6" fmla="*/ 163533 w 163533"/>
                <a:gd name="connsiteY6" fmla="*/ 29187 h 174845"/>
                <a:gd name="connsiteX7" fmla="*/ 138396 w 163533"/>
                <a:gd name="connsiteY7" fmla="*/ 52370 h 174845"/>
                <a:gd name="connsiteX8" fmla="*/ 94685 w 163533"/>
                <a:gd name="connsiteY8" fmla="*/ 33377 h 174845"/>
                <a:gd name="connsiteX9" fmla="*/ 39382 w 163533"/>
                <a:gd name="connsiteY9" fmla="*/ 87423 h 174845"/>
                <a:gd name="connsiteX10" fmla="*/ 94126 w 163533"/>
                <a:gd name="connsiteY10" fmla="*/ 141468 h 174845"/>
                <a:gd name="connsiteX11" fmla="*/ 124570 w 163533"/>
                <a:gd name="connsiteY11" fmla="*/ 134206 h 174845"/>
                <a:gd name="connsiteX12" fmla="*/ 124570 w 163533"/>
                <a:gd name="connsiteY12" fmla="*/ 84769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533" h="174845">
                  <a:moveTo>
                    <a:pt x="124710" y="84769"/>
                  </a:moveTo>
                  <a:lnTo>
                    <a:pt x="160461" y="84769"/>
                  </a:lnTo>
                  <a:lnTo>
                    <a:pt x="160461" y="153339"/>
                  </a:lnTo>
                  <a:cubicBezTo>
                    <a:pt x="141887" y="167304"/>
                    <a:pt x="116331" y="174845"/>
                    <a:pt x="92171" y="174845"/>
                  </a:cubicBezTo>
                  <a:cubicBezTo>
                    <a:pt x="39103" y="174845"/>
                    <a:pt x="0" y="138396"/>
                    <a:pt x="0" y="87423"/>
                  </a:cubicBezTo>
                  <a:cubicBezTo>
                    <a:pt x="0" y="36449"/>
                    <a:pt x="39103" y="0"/>
                    <a:pt x="92869" y="0"/>
                  </a:cubicBezTo>
                  <a:cubicBezTo>
                    <a:pt x="122475" y="0"/>
                    <a:pt x="147194" y="10195"/>
                    <a:pt x="163533" y="29187"/>
                  </a:cubicBezTo>
                  <a:lnTo>
                    <a:pt x="138396" y="52370"/>
                  </a:lnTo>
                  <a:cubicBezTo>
                    <a:pt x="126106" y="39382"/>
                    <a:pt x="111862" y="33377"/>
                    <a:pt x="94685" y="33377"/>
                  </a:cubicBezTo>
                  <a:cubicBezTo>
                    <a:pt x="61866" y="33377"/>
                    <a:pt x="39382" y="55303"/>
                    <a:pt x="39382" y="87423"/>
                  </a:cubicBezTo>
                  <a:cubicBezTo>
                    <a:pt x="39382" y="119543"/>
                    <a:pt x="61866" y="141468"/>
                    <a:pt x="94126" y="141468"/>
                  </a:cubicBezTo>
                  <a:cubicBezTo>
                    <a:pt x="104740" y="141468"/>
                    <a:pt x="114655" y="139513"/>
                    <a:pt x="124570" y="134206"/>
                  </a:cubicBezTo>
                  <a:lnTo>
                    <a:pt x="124570" y="84769"/>
                  </a:lnTo>
                  <a:close/>
                </a:path>
              </a:pathLst>
            </a:custGeom>
            <a:solidFill>
              <a:srgbClr val="58595B"/>
            </a:solidFill>
            <a:ln w="0" cap="flat">
              <a:no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337790CA-39CC-C52A-84B4-B590C65E0D05}"/>
                </a:ext>
              </a:extLst>
            </p:cNvPr>
            <p:cNvSpPr/>
            <p:nvPr/>
          </p:nvSpPr>
          <p:spPr>
            <a:xfrm>
              <a:off x="7036762" y="4217336"/>
              <a:ext cx="39102" cy="168979"/>
            </a:xfrm>
            <a:custGeom>
              <a:avLst/>
              <a:gdLst>
                <a:gd name="connsiteX0" fmla="*/ 0 w 39102"/>
                <a:gd name="connsiteY0" fmla="*/ 0 h 168979"/>
                <a:gd name="connsiteX1" fmla="*/ 39103 w 39102"/>
                <a:gd name="connsiteY1" fmla="*/ 0 h 168979"/>
                <a:gd name="connsiteX2" fmla="*/ 39103 w 39102"/>
                <a:gd name="connsiteY2" fmla="*/ 168980 h 168979"/>
                <a:gd name="connsiteX3" fmla="*/ 0 w 39102"/>
                <a:gd name="connsiteY3" fmla="*/ 168980 h 168979"/>
                <a:gd name="connsiteX4" fmla="*/ 0 w 39102"/>
                <a:gd name="connsiteY4" fmla="*/ 0 h 168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02" h="168979">
                  <a:moveTo>
                    <a:pt x="0" y="0"/>
                  </a:moveTo>
                  <a:lnTo>
                    <a:pt x="39103" y="0"/>
                  </a:lnTo>
                  <a:lnTo>
                    <a:pt x="39103" y="168980"/>
                  </a:lnTo>
                  <a:lnTo>
                    <a:pt x="0" y="168980"/>
                  </a:lnTo>
                  <a:lnTo>
                    <a:pt x="0" y="0"/>
                  </a:lnTo>
                  <a:close/>
                </a:path>
              </a:pathLst>
            </a:custGeom>
            <a:solidFill>
              <a:srgbClr val="58595B"/>
            </a:solidFill>
            <a:ln w="0" cap="flat">
              <a:no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9E0F4AAE-5634-8015-720D-4C16EF0D9962}"/>
                </a:ext>
              </a:extLst>
            </p:cNvPr>
            <p:cNvSpPr/>
            <p:nvPr/>
          </p:nvSpPr>
          <p:spPr>
            <a:xfrm>
              <a:off x="7105332" y="4214264"/>
              <a:ext cx="184900" cy="174845"/>
            </a:xfrm>
            <a:custGeom>
              <a:avLst/>
              <a:gdLst>
                <a:gd name="connsiteX0" fmla="*/ 0 w 184900"/>
                <a:gd name="connsiteY0" fmla="*/ 87423 h 174845"/>
                <a:gd name="connsiteX1" fmla="*/ 92450 w 184900"/>
                <a:gd name="connsiteY1" fmla="*/ 0 h 174845"/>
                <a:gd name="connsiteX2" fmla="*/ 184900 w 184900"/>
                <a:gd name="connsiteY2" fmla="*/ 87423 h 174845"/>
                <a:gd name="connsiteX3" fmla="*/ 92450 w 184900"/>
                <a:gd name="connsiteY3" fmla="*/ 174845 h 174845"/>
                <a:gd name="connsiteX4" fmla="*/ 0 w 184900"/>
                <a:gd name="connsiteY4" fmla="*/ 87423 h 174845"/>
                <a:gd name="connsiteX5" fmla="*/ 145239 w 184900"/>
                <a:gd name="connsiteY5" fmla="*/ 87423 h 174845"/>
                <a:gd name="connsiteX6" fmla="*/ 92450 w 184900"/>
                <a:gd name="connsiteY6" fmla="*/ 33377 h 174845"/>
                <a:gd name="connsiteX7" fmla="*/ 39661 w 184900"/>
                <a:gd name="connsiteY7" fmla="*/ 87423 h 174845"/>
                <a:gd name="connsiteX8" fmla="*/ 92450 w 184900"/>
                <a:gd name="connsiteY8" fmla="*/ 141468 h 174845"/>
                <a:gd name="connsiteX9" fmla="*/ 145239 w 184900"/>
                <a:gd name="connsiteY9" fmla="*/ 87423 h 17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00" h="174845">
                  <a:moveTo>
                    <a:pt x="0" y="87423"/>
                  </a:moveTo>
                  <a:cubicBezTo>
                    <a:pt x="0" y="37287"/>
                    <a:pt x="39103" y="0"/>
                    <a:pt x="92450" y="0"/>
                  </a:cubicBezTo>
                  <a:cubicBezTo>
                    <a:pt x="145798" y="0"/>
                    <a:pt x="184900" y="36868"/>
                    <a:pt x="184900" y="87423"/>
                  </a:cubicBezTo>
                  <a:cubicBezTo>
                    <a:pt x="184900" y="137977"/>
                    <a:pt x="145518" y="174845"/>
                    <a:pt x="92450" y="174845"/>
                  </a:cubicBezTo>
                  <a:cubicBezTo>
                    <a:pt x="39382" y="174845"/>
                    <a:pt x="0" y="137698"/>
                    <a:pt x="0" y="87423"/>
                  </a:cubicBezTo>
                  <a:close/>
                  <a:moveTo>
                    <a:pt x="145239" y="87423"/>
                  </a:moveTo>
                  <a:cubicBezTo>
                    <a:pt x="145239" y="55303"/>
                    <a:pt x="122615" y="33377"/>
                    <a:pt x="92450" y="33377"/>
                  </a:cubicBezTo>
                  <a:cubicBezTo>
                    <a:pt x="62285" y="33377"/>
                    <a:pt x="39661" y="55303"/>
                    <a:pt x="39661" y="87423"/>
                  </a:cubicBezTo>
                  <a:cubicBezTo>
                    <a:pt x="39661" y="119543"/>
                    <a:pt x="62285" y="141468"/>
                    <a:pt x="92450" y="141468"/>
                  </a:cubicBezTo>
                  <a:cubicBezTo>
                    <a:pt x="122615" y="141468"/>
                    <a:pt x="145239" y="119543"/>
                    <a:pt x="145239" y="87423"/>
                  </a:cubicBezTo>
                  <a:close/>
                </a:path>
              </a:pathLst>
            </a:custGeom>
            <a:solidFill>
              <a:srgbClr val="58595B"/>
            </a:solidFill>
            <a:ln w="0" cap="flat">
              <a:no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357292DA-0625-255C-22EC-B5689656B68C}"/>
                </a:ext>
              </a:extLst>
            </p:cNvPr>
            <p:cNvSpPr/>
            <p:nvPr/>
          </p:nvSpPr>
          <p:spPr>
            <a:xfrm>
              <a:off x="7319699" y="4217336"/>
              <a:ext cx="155014" cy="168979"/>
            </a:xfrm>
            <a:custGeom>
              <a:avLst/>
              <a:gdLst>
                <a:gd name="connsiteX0" fmla="*/ 154875 w 155014"/>
                <a:gd name="connsiteY0" fmla="*/ 0 h 168979"/>
                <a:gd name="connsiteX1" fmla="*/ 154875 w 155014"/>
                <a:gd name="connsiteY1" fmla="*/ 168980 h 168979"/>
                <a:gd name="connsiteX2" fmla="*/ 122755 w 155014"/>
                <a:gd name="connsiteY2" fmla="*/ 168980 h 168979"/>
                <a:gd name="connsiteX3" fmla="*/ 38544 w 155014"/>
                <a:gd name="connsiteY3" fmla="*/ 66475 h 168979"/>
                <a:gd name="connsiteX4" fmla="*/ 38544 w 155014"/>
                <a:gd name="connsiteY4" fmla="*/ 168980 h 168979"/>
                <a:gd name="connsiteX5" fmla="*/ 0 w 155014"/>
                <a:gd name="connsiteY5" fmla="*/ 168980 h 168979"/>
                <a:gd name="connsiteX6" fmla="*/ 0 w 155014"/>
                <a:gd name="connsiteY6" fmla="*/ 0 h 168979"/>
                <a:gd name="connsiteX7" fmla="*/ 32399 w 155014"/>
                <a:gd name="connsiteY7" fmla="*/ 0 h 168979"/>
                <a:gd name="connsiteX8" fmla="*/ 116331 w 155014"/>
                <a:gd name="connsiteY8" fmla="*/ 102505 h 168979"/>
                <a:gd name="connsiteX9" fmla="*/ 116331 w 155014"/>
                <a:gd name="connsiteY9" fmla="*/ 0 h 168979"/>
                <a:gd name="connsiteX10" fmla="*/ 155015 w 155014"/>
                <a:gd name="connsiteY10"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014" h="168979">
                  <a:moveTo>
                    <a:pt x="154875" y="0"/>
                  </a:moveTo>
                  <a:lnTo>
                    <a:pt x="154875" y="168980"/>
                  </a:lnTo>
                  <a:lnTo>
                    <a:pt x="122755" y="168980"/>
                  </a:lnTo>
                  <a:lnTo>
                    <a:pt x="38544" y="66475"/>
                  </a:lnTo>
                  <a:lnTo>
                    <a:pt x="38544" y="168980"/>
                  </a:lnTo>
                  <a:lnTo>
                    <a:pt x="0" y="168980"/>
                  </a:lnTo>
                  <a:lnTo>
                    <a:pt x="0" y="0"/>
                  </a:lnTo>
                  <a:lnTo>
                    <a:pt x="32399" y="0"/>
                  </a:lnTo>
                  <a:lnTo>
                    <a:pt x="116331" y="102505"/>
                  </a:lnTo>
                  <a:lnTo>
                    <a:pt x="116331" y="0"/>
                  </a:lnTo>
                  <a:lnTo>
                    <a:pt x="155015" y="0"/>
                  </a:lnTo>
                  <a:close/>
                </a:path>
              </a:pathLst>
            </a:custGeom>
            <a:solidFill>
              <a:srgbClr val="58595B"/>
            </a:solidFill>
            <a:ln w="0" cap="flat">
              <a:no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52092D27-C7DC-54D1-474E-835C52C8C2F0}"/>
                </a:ext>
              </a:extLst>
            </p:cNvPr>
            <p:cNvSpPr/>
            <p:nvPr/>
          </p:nvSpPr>
          <p:spPr>
            <a:xfrm>
              <a:off x="7501387" y="4214264"/>
              <a:ext cx="140490" cy="174705"/>
            </a:xfrm>
            <a:custGeom>
              <a:avLst/>
              <a:gdLst>
                <a:gd name="connsiteX0" fmla="*/ 0 w 140490"/>
                <a:gd name="connsiteY0" fmla="*/ 155294 h 174705"/>
                <a:gd name="connsiteX1" fmla="*/ 13267 w 140490"/>
                <a:gd name="connsiteY1" fmla="*/ 125827 h 174705"/>
                <a:gd name="connsiteX2" fmla="*/ 68988 w 140490"/>
                <a:gd name="connsiteY2" fmla="*/ 143423 h 174705"/>
                <a:gd name="connsiteX3" fmla="*/ 101528 w 140490"/>
                <a:gd name="connsiteY3" fmla="*/ 125269 h 174705"/>
                <a:gd name="connsiteX4" fmla="*/ 3352 w 140490"/>
                <a:gd name="connsiteY4" fmla="*/ 52649 h 174705"/>
                <a:gd name="connsiteX5" fmla="*/ 74575 w 140490"/>
                <a:gd name="connsiteY5" fmla="*/ 0 h 174705"/>
                <a:gd name="connsiteX6" fmla="*/ 133229 w 140490"/>
                <a:gd name="connsiteY6" fmla="*/ 14943 h 174705"/>
                <a:gd name="connsiteX7" fmla="*/ 121219 w 140490"/>
                <a:gd name="connsiteY7" fmla="*/ 44689 h 174705"/>
                <a:gd name="connsiteX8" fmla="*/ 74435 w 140490"/>
                <a:gd name="connsiteY8" fmla="*/ 31422 h 174705"/>
                <a:gd name="connsiteX9" fmla="*/ 42315 w 140490"/>
                <a:gd name="connsiteY9" fmla="*/ 50694 h 174705"/>
                <a:gd name="connsiteX10" fmla="*/ 140491 w 140490"/>
                <a:gd name="connsiteY10" fmla="*/ 122336 h 174705"/>
                <a:gd name="connsiteX11" fmla="*/ 68849 w 140490"/>
                <a:gd name="connsiteY11" fmla="*/ 174706 h 174705"/>
                <a:gd name="connsiteX12" fmla="*/ 0 w 140490"/>
                <a:gd name="connsiteY12" fmla="*/ 155154 h 17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490" h="174705">
                  <a:moveTo>
                    <a:pt x="0" y="155294"/>
                  </a:moveTo>
                  <a:lnTo>
                    <a:pt x="13267" y="125827"/>
                  </a:lnTo>
                  <a:cubicBezTo>
                    <a:pt x="27512" y="136161"/>
                    <a:pt x="48739" y="143423"/>
                    <a:pt x="68988" y="143423"/>
                  </a:cubicBezTo>
                  <a:cubicBezTo>
                    <a:pt x="92171" y="143423"/>
                    <a:pt x="101528" y="135743"/>
                    <a:pt x="101528" y="125269"/>
                  </a:cubicBezTo>
                  <a:cubicBezTo>
                    <a:pt x="101528" y="93707"/>
                    <a:pt x="3352" y="115353"/>
                    <a:pt x="3352" y="52649"/>
                  </a:cubicBezTo>
                  <a:cubicBezTo>
                    <a:pt x="3352" y="23881"/>
                    <a:pt x="26534" y="0"/>
                    <a:pt x="74575" y="0"/>
                  </a:cubicBezTo>
                  <a:cubicBezTo>
                    <a:pt x="95802" y="0"/>
                    <a:pt x="117588" y="5028"/>
                    <a:pt x="133229" y="14943"/>
                  </a:cubicBezTo>
                  <a:lnTo>
                    <a:pt x="121219" y="44689"/>
                  </a:lnTo>
                  <a:cubicBezTo>
                    <a:pt x="105577" y="35751"/>
                    <a:pt x="89378" y="31422"/>
                    <a:pt x="74435" y="31422"/>
                  </a:cubicBezTo>
                  <a:cubicBezTo>
                    <a:pt x="51253" y="31422"/>
                    <a:pt x="42315" y="40080"/>
                    <a:pt x="42315" y="50694"/>
                  </a:cubicBezTo>
                  <a:cubicBezTo>
                    <a:pt x="42315" y="81837"/>
                    <a:pt x="140491" y="60330"/>
                    <a:pt x="140491" y="122336"/>
                  </a:cubicBezTo>
                  <a:cubicBezTo>
                    <a:pt x="140491" y="150546"/>
                    <a:pt x="117029" y="174706"/>
                    <a:pt x="68849" y="174706"/>
                  </a:cubicBezTo>
                  <a:cubicBezTo>
                    <a:pt x="42035" y="174706"/>
                    <a:pt x="15083" y="166745"/>
                    <a:pt x="0" y="155154"/>
                  </a:cubicBezTo>
                  <a:close/>
                </a:path>
              </a:pathLst>
            </a:custGeom>
            <a:solidFill>
              <a:srgbClr val="58595B"/>
            </a:solidFill>
            <a:ln w="0" cap="flat">
              <a:no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171A49B1-85A1-06C4-82CF-8C456A75D061}"/>
                </a:ext>
              </a:extLst>
            </p:cNvPr>
            <p:cNvSpPr/>
            <p:nvPr/>
          </p:nvSpPr>
          <p:spPr>
            <a:xfrm>
              <a:off x="7768682" y="4192478"/>
              <a:ext cx="15920" cy="225818"/>
            </a:xfrm>
            <a:custGeom>
              <a:avLst/>
              <a:gdLst>
                <a:gd name="connsiteX0" fmla="*/ 0 w 15920"/>
                <a:gd name="connsiteY0" fmla="*/ 0 h 225818"/>
                <a:gd name="connsiteX1" fmla="*/ 15920 w 15920"/>
                <a:gd name="connsiteY1" fmla="*/ 0 h 225818"/>
                <a:gd name="connsiteX2" fmla="*/ 15920 w 15920"/>
                <a:gd name="connsiteY2" fmla="*/ 225818 h 225818"/>
                <a:gd name="connsiteX3" fmla="*/ 0 w 15920"/>
                <a:gd name="connsiteY3" fmla="*/ 225818 h 225818"/>
                <a:gd name="connsiteX4" fmla="*/ 0 w 15920"/>
                <a:gd name="connsiteY4" fmla="*/ 0 h 225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0" h="225818">
                  <a:moveTo>
                    <a:pt x="0" y="0"/>
                  </a:moveTo>
                  <a:lnTo>
                    <a:pt x="15920" y="0"/>
                  </a:lnTo>
                  <a:lnTo>
                    <a:pt x="15920" y="225818"/>
                  </a:lnTo>
                  <a:lnTo>
                    <a:pt x="0" y="225818"/>
                  </a:lnTo>
                  <a:lnTo>
                    <a:pt x="0" y="0"/>
                  </a:lnTo>
                  <a:close/>
                </a:path>
              </a:pathLst>
            </a:custGeom>
            <a:solidFill>
              <a:srgbClr val="8A8C8E"/>
            </a:solidFill>
            <a:ln w="0"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3124CCBF-B236-57BA-FDC5-552F911AFB3A}"/>
                </a:ext>
              </a:extLst>
            </p:cNvPr>
            <p:cNvSpPr/>
            <p:nvPr/>
          </p:nvSpPr>
          <p:spPr>
            <a:xfrm>
              <a:off x="7903168" y="4217336"/>
              <a:ext cx="162415" cy="168979"/>
            </a:xfrm>
            <a:custGeom>
              <a:avLst/>
              <a:gdLst>
                <a:gd name="connsiteX0" fmla="*/ 0 w 162415"/>
                <a:gd name="connsiteY0" fmla="*/ 0 h 168979"/>
                <a:gd name="connsiteX1" fmla="*/ 71223 w 162415"/>
                <a:gd name="connsiteY1" fmla="*/ 0 h 168979"/>
                <a:gd name="connsiteX2" fmla="*/ 162416 w 162415"/>
                <a:gd name="connsiteY2" fmla="*/ 84490 h 168979"/>
                <a:gd name="connsiteX3" fmla="*/ 71223 w 162415"/>
                <a:gd name="connsiteY3" fmla="*/ 168980 h 168979"/>
                <a:gd name="connsiteX4" fmla="*/ 0 w 162415"/>
                <a:gd name="connsiteY4" fmla="*/ 168980 h 168979"/>
                <a:gd name="connsiteX5" fmla="*/ 0 w 162415"/>
                <a:gd name="connsiteY5" fmla="*/ 0 h 168979"/>
                <a:gd name="connsiteX6" fmla="*/ 69687 w 162415"/>
                <a:gd name="connsiteY6" fmla="*/ 147892 h 168979"/>
                <a:gd name="connsiteX7" fmla="*/ 138256 w 162415"/>
                <a:gd name="connsiteY7" fmla="*/ 84350 h 168979"/>
                <a:gd name="connsiteX8" fmla="*/ 69687 w 162415"/>
                <a:gd name="connsiteY8" fmla="*/ 20948 h 168979"/>
                <a:gd name="connsiteX9" fmla="*/ 24020 w 162415"/>
                <a:gd name="connsiteY9" fmla="*/ 20948 h 168979"/>
                <a:gd name="connsiteX10" fmla="*/ 24020 w 162415"/>
                <a:gd name="connsiteY10" fmla="*/ 147892 h 168979"/>
                <a:gd name="connsiteX11" fmla="*/ 69687 w 162415"/>
                <a:gd name="connsiteY11" fmla="*/ 14789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415" h="168979">
                  <a:moveTo>
                    <a:pt x="0" y="0"/>
                  </a:moveTo>
                  <a:lnTo>
                    <a:pt x="71223" y="0"/>
                  </a:lnTo>
                  <a:cubicBezTo>
                    <a:pt x="125548" y="0"/>
                    <a:pt x="162416" y="34215"/>
                    <a:pt x="162416" y="84490"/>
                  </a:cubicBezTo>
                  <a:cubicBezTo>
                    <a:pt x="162416" y="134765"/>
                    <a:pt x="125548" y="168980"/>
                    <a:pt x="71223" y="168980"/>
                  </a:cubicBezTo>
                  <a:lnTo>
                    <a:pt x="0" y="168980"/>
                  </a:lnTo>
                  <a:lnTo>
                    <a:pt x="0" y="0"/>
                  </a:lnTo>
                  <a:close/>
                  <a:moveTo>
                    <a:pt x="69687" y="147892"/>
                  </a:moveTo>
                  <a:cubicBezTo>
                    <a:pt x="111443" y="147892"/>
                    <a:pt x="138256" y="122336"/>
                    <a:pt x="138256" y="84350"/>
                  </a:cubicBezTo>
                  <a:cubicBezTo>
                    <a:pt x="138256" y="46365"/>
                    <a:pt x="111443" y="20948"/>
                    <a:pt x="69687" y="20948"/>
                  </a:cubicBezTo>
                  <a:lnTo>
                    <a:pt x="24020" y="20948"/>
                  </a:lnTo>
                  <a:lnTo>
                    <a:pt x="24020" y="147892"/>
                  </a:lnTo>
                  <a:lnTo>
                    <a:pt x="69687" y="147892"/>
                  </a:lnTo>
                  <a:close/>
                </a:path>
              </a:pathLst>
            </a:custGeom>
            <a:solidFill>
              <a:srgbClr val="8A8C8E"/>
            </a:solidFill>
            <a:ln w="0" cap="flat">
              <a:no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B15849B2-F7BC-50C4-9FC6-FBC01D9428A4}"/>
                </a:ext>
              </a:extLst>
            </p:cNvPr>
            <p:cNvSpPr/>
            <p:nvPr/>
          </p:nvSpPr>
          <p:spPr>
            <a:xfrm>
              <a:off x="8102732"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4 w 122615"/>
                <a:gd name="connsiteY4" fmla="*/ 0 h 168979"/>
                <a:gd name="connsiteX5" fmla="*/ 119264 w 122615"/>
                <a:gd name="connsiteY5" fmla="*/ 20948 h 168979"/>
                <a:gd name="connsiteX6" fmla="*/ 24160 w 122615"/>
                <a:gd name="connsiteY6" fmla="*/ 20948 h 168979"/>
                <a:gd name="connsiteX7" fmla="*/ 24160 w 122615"/>
                <a:gd name="connsiteY7" fmla="*/ 72899 h 168979"/>
                <a:gd name="connsiteX8" fmla="*/ 108790 w 122615"/>
                <a:gd name="connsiteY8" fmla="*/ 72899 h 168979"/>
                <a:gd name="connsiteX9" fmla="*/ 108790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4" y="0"/>
                  </a:lnTo>
                  <a:lnTo>
                    <a:pt x="119264" y="20948"/>
                  </a:lnTo>
                  <a:lnTo>
                    <a:pt x="24160" y="20948"/>
                  </a:lnTo>
                  <a:lnTo>
                    <a:pt x="24160" y="72899"/>
                  </a:lnTo>
                  <a:lnTo>
                    <a:pt x="108790" y="72899"/>
                  </a:lnTo>
                  <a:lnTo>
                    <a:pt x="108790"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7C11B367-6590-EF66-D26F-B85BDEE4E1C4}"/>
                </a:ext>
              </a:extLst>
            </p:cNvPr>
            <p:cNvSpPr/>
            <p:nvPr/>
          </p:nvSpPr>
          <p:spPr>
            <a:xfrm>
              <a:off x="8250345" y="4215241"/>
              <a:ext cx="153757" cy="172889"/>
            </a:xfrm>
            <a:custGeom>
              <a:avLst/>
              <a:gdLst>
                <a:gd name="connsiteX0" fmla="*/ 0 w 153757"/>
                <a:gd name="connsiteY0" fmla="*/ 86445 h 172889"/>
                <a:gd name="connsiteX1" fmla="*/ 89517 w 153757"/>
                <a:gd name="connsiteY1" fmla="*/ 0 h 172889"/>
                <a:gd name="connsiteX2" fmla="*/ 153758 w 153757"/>
                <a:gd name="connsiteY2" fmla="*/ 26255 h 172889"/>
                <a:gd name="connsiteX3" fmla="*/ 138117 w 153757"/>
                <a:gd name="connsiteY3" fmla="*/ 41477 h 172889"/>
                <a:gd name="connsiteX4" fmla="*/ 90634 w 153757"/>
                <a:gd name="connsiteY4" fmla="*/ 21506 h 172889"/>
                <a:gd name="connsiteX5" fmla="*/ 24299 w 153757"/>
                <a:gd name="connsiteY5" fmla="*/ 86445 h 172889"/>
                <a:gd name="connsiteX6" fmla="*/ 90634 w 153757"/>
                <a:gd name="connsiteY6" fmla="*/ 151384 h 172889"/>
                <a:gd name="connsiteX7" fmla="*/ 138117 w 153757"/>
                <a:gd name="connsiteY7" fmla="*/ 131134 h 172889"/>
                <a:gd name="connsiteX8" fmla="*/ 153758 w 153757"/>
                <a:gd name="connsiteY8" fmla="*/ 146356 h 172889"/>
                <a:gd name="connsiteX9" fmla="*/ 89378 w 153757"/>
                <a:gd name="connsiteY9" fmla="*/ 172890 h 172889"/>
                <a:gd name="connsiteX10" fmla="*/ 140 w 153757"/>
                <a:gd name="connsiteY10"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757" h="172889">
                  <a:moveTo>
                    <a:pt x="0" y="86445"/>
                  </a:moveTo>
                  <a:cubicBezTo>
                    <a:pt x="0" y="36449"/>
                    <a:pt x="38125" y="0"/>
                    <a:pt x="89517" y="0"/>
                  </a:cubicBezTo>
                  <a:cubicBezTo>
                    <a:pt x="115632" y="0"/>
                    <a:pt x="138256" y="8938"/>
                    <a:pt x="153758" y="26255"/>
                  </a:cubicBezTo>
                  <a:lnTo>
                    <a:pt x="138117" y="41477"/>
                  </a:lnTo>
                  <a:cubicBezTo>
                    <a:pt x="125129" y="27651"/>
                    <a:pt x="109208" y="21506"/>
                    <a:pt x="90634" y="21506"/>
                  </a:cubicBezTo>
                  <a:cubicBezTo>
                    <a:pt x="52509" y="21506"/>
                    <a:pt x="24299" y="49018"/>
                    <a:pt x="24299" y="86445"/>
                  </a:cubicBezTo>
                  <a:cubicBezTo>
                    <a:pt x="24299" y="123872"/>
                    <a:pt x="52509" y="151384"/>
                    <a:pt x="90634" y="151384"/>
                  </a:cubicBezTo>
                  <a:cubicBezTo>
                    <a:pt x="109208" y="151384"/>
                    <a:pt x="125129" y="144820"/>
                    <a:pt x="138117" y="131134"/>
                  </a:cubicBezTo>
                  <a:lnTo>
                    <a:pt x="153758" y="146356"/>
                  </a:lnTo>
                  <a:cubicBezTo>
                    <a:pt x="138256" y="163673"/>
                    <a:pt x="115632" y="172890"/>
                    <a:pt x="89378" y="172890"/>
                  </a:cubicBezTo>
                  <a:cubicBezTo>
                    <a:pt x="38265" y="172890"/>
                    <a:pt x="140" y="136441"/>
                    <a:pt x="140" y="86445"/>
                  </a:cubicBezTo>
                  <a:close/>
                </a:path>
              </a:pathLst>
            </a:custGeom>
            <a:solidFill>
              <a:srgbClr val="8A8C8E"/>
            </a:solidFill>
            <a:ln w="0" cap="flat">
              <a:no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F198D126-A5B1-09D0-99F6-15E3FFB286FF}"/>
                </a:ext>
              </a:extLst>
            </p:cNvPr>
            <p:cNvSpPr/>
            <p:nvPr/>
          </p:nvSpPr>
          <p:spPr>
            <a:xfrm>
              <a:off x="8438876"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5EBD3E37-517D-1B92-09C8-D6B62FAC4DB1}"/>
                </a:ext>
              </a:extLst>
            </p:cNvPr>
            <p:cNvSpPr/>
            <p:nvPr/>
          </p:nvSpPr>
          <p:spPr>
            <a:xfrm>
              <a:off x="8600873" y="4217196"/>
              <a:ext cx="180012" cy="168979"/>
            </a:xfrm>
            <a:custGeom>
              <a:avLst/>
              <a:gdLst>
                <a:gd name="connsiteX0" fmla="*/ 156551 w 180012"/>
                <a:gd name="connsiteY0" fmla="*/ 168980 h 168979"/>
                <a:gd name="connsiteX1" fmla="*/ 156271 w 180012"/>
                <a:gd name="connsiteY1" fmla="*/ 45946 h 168979"/>
                <a:gd name="connsiteX2" fmla="*/ 95243 w 180012"/>
                <a:gd name="connsiteY2" fmla="*/ 148451 h 168979"/>
                <a:gd name="connsiteX3" fmla="*/ 84211 w 180012"/>
                <a:gd name="connsiteY3" fmla="*/ 148451 h 168979"/>
                <a:gd name="connsiteX4" fmla="*/ 23182 w 180012"/>
                <a:gd name="connsiteY4" fmla="*/ 46644 h 168979"/>
                <a:gd name="connsiteX5" fmla="*/ 23182 w 180012"/>
                <a:gd name="connsiteY5" fmla="*/ 168980 h 168979"/>
                <a:gd name="connsiteX6" fmla="*/ 0 w 180012"/>
                <a:gd name="connsiteY6" fmla="*/ 168980 h 168979"/>
                <a:gd name="connsiteX7" fmla="*/ 0 w 180012"/>
                <a:gd name="connsiteY7" fmla="*/ 0 h 168979"/>
                <a:gd name="connsiteX8" fmla="*/ 19831 w 180012"/>
                <a:gd name="connsiteY8" fmla="*/ 0 h 168979"/>
                <a:gd name="connsiteX9" fmla="*/ 90355 w 180012"/>
                <a:gd name="connsiteY9" fmla="*/ 118705 h 168979"/>
                <a:gd name="connsiteX10" fmla="*/ 159903 w 180012"/>
                <a:gd name="connsiteY10" fmla="*/ 0 h 168979"/>
                <a:gd name="connsiteX11" fmla="*/ 179733 w 180012"/>
                <a:gd name="connsiteY11" fmla="*/ 0 h 168979"/>
                <a:gd name="connsiteX12" fmla="*/ 180012 w 180012"/>
                <a:gd name="connsiteY12" fmla="*/ 168980 h 168979"/>
                <a:gd name="connsiteX13" fmla="*/ 156830 w 180012"/>
                <a:gd name="connsiteY13" fmla="*/ 16898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0012" h="168979">
                  <a:moveTo>
                    <a:pt x="156551" y="168980"/>
                  </a:moveTo>
                  <a:lnTo>
                    <a:pt x="156271" y="45946"/>
                  </a:lnTo>
                  <a:lnTo>
                    <a:pt x="95243" y="148451"/>
                  </a:lnTo>
                  <a:lnTo>
                    <a:pt x="84211" y="148451"/>
                  </a:lnTo>
                  <a:lnTo>
                    <a:pt x="23182" y="46644"/>
                  </a:lnTo>
                  <a:lnTo>
                    <a:pt x="23182" y="168980"/>
                  </a:lnTo>
                  <a:lnTo>
                    <a:pt x="0" y="168980"/>
                  </a:lnTo>
                  <a:lnTo>
                    <a:pt x="0" y="0"/>
                  </a:lnTo>
                  <a:lnTo>
                    <a:pt x="19831" y="0"/>
                  </a:lnTo>
                  <a:lnTo>
                    <a:pt x="90355" y="118705"/>
                  </a:lnTo>
                  <a:lnTo>
                    <a:pt x="159903" y="0"/>
                  </a:lnTo>
                  <a:lnTo>
                    <a:pt x="179733" y="0"/>
                  </a:lnTo>
                  <a:lnTo>
                    <a:pt x="180012" y="168980"/>
                  </a:lnTo>
                  <a:lnTo>
                    <a:pt x="156830" y="168980"/>
                  </a:lnTo>
                  <a:close/>
                </a:path>
              </a:pathLst>
            </a:custGeom>
            <a:solidFill>
              <a:srgbClr val="8A8C8E"/>
            </a:solidFill>
            <a:ln w="0" cap="flat">
              <a:no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F8D7AC0F-3C03-A52D-73AF-2EAB2980CD09}"/>
                </a:ext>
              </a:extLst>
            </p:cNvPr>
            <p:cNvSpPr/>
            <p:nvPr/>
          </p:nvSpPr>
          <p:spPr>
            <a:xfrm>
              <a:off x="8831579" y="4217336"/>
              <a:ext cx="145378" cy="168979"/>
            </a:xfrm>
            <a:custGeom>
              <a:avLst/>
              <a:gdLst>
                <a:gd name="connsiteX0" fmla="*/ 145239 w 145378"/>
                <a:gd name="connsiteY0" fmla="*/ 123313 h 168979"/>
                <a:gd name="connsiteX1" fmla="*/ 80580 w 145378"/>
                <a:gd name="connsiteY1" fmla="*/ 168980 h 168979"/>
                <a:gd name="connsiteX2" fmla="*/ 0 w 145378"/>
                <a:gd name="connsiteY2" fmla="*/ 168980 h 168979"/>
                <a:gd name="connsiteX3" fmla="*/ 0 w 145378"/>
                <a:gd name="connsiteY3" fmla="*/ 0 h 168979"/>
                <a:gd name="connsiteX4" fmla="*/ 75832 w 145378"/>
                <a:gd name="connsiteY4" fmla="*/ 0 h 168979"/>
                <a:gd name="connsiteX5" fmla="*/ 136441 w 145378"/>
                <a:gd name="connsiteY5" fmla="*/ 43711 h 168979"/>
                <a:gd name="connsiteX6" fmla="*/ 113817 w 145378"/>
                <a:gd name="connsiteY6" fmla="*/ 81418 h 168979"/>
                <a:gd name="connsiteX7" fmla="*/ 145379 w 145378"/>
                <a:gd name="connsiteY7" fmla="*/ 123453 h 168979"/>
                <a:gd name="connsiteX8" fmla="*/ 24160 w 145378"/>
                <a:gd name="connsiteY8" fmla="*/ 19552 h 168979"/>
                <a:gd name="connsiteX9" fmla="*/ 24160 w 145378"/>
                <a:gd name="connsiteY9" fmla="*/ 73597 h 168979"/>
                <a:gd name="connsiteX10" fmla="*/ 73597 w 145378"/>
                <a:gd name="connsiteY10" fmla="*/ 73597 h 168979"/>
                <a:gd name="connsiteX11" fmla="*/ 112281 w 145378"/>
                <a:gd name="connsiteY11" fmla="*/ 46504 h 168979"/>
                <a:gd name="connsiteX12" fmla="*/ 73597 w 145378"/>
                <a:gd name="connsiteY12" fmla="*/ 19552 h 168979"/>
                <a:gd name="connsiteX13" fmla="*/ 24160 w 145378"/>
                <a:gd name="connsiteY13" fmla="*/ 19552 h 168979"/>
                <a:gd name="connsiteX14" fmla="*/ 120939 w 145378"/>
                <a:gd name="connsiteY14" fmla="*/ 121358 h 168979"/>
                <a:gd name="connsiteX15" fmla="*/ 79602 w 145378"/>
                <a:gd name="connsiteY15" fmla="*/ 93148 h 168979"/>
                <a:gd name="connsiteX16" fmla="*/ 24160 w 145378"/>
                <a:gd name="connsiteY16" fmla="*/ 93148 h 168979"/>
                <a:gd name="connsiteX17" fmla="*/ 24160 w 145378"/>
                <a:gd name="connsiteY17" fmla="*/ 149428 h 168979"/>
                <a:gd name="connsiteX18" fmla="*/ 79602 w 145378"/>
                <a:gd name="connsiteY18" fmla="*/ 149428 h 168979"/>
                <a:gd name="connsiteX19" fmla="*/ 120939 w 145378"/>
                <a:gd name="connsiteY19" fmla="*/ 121498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5378" h="168979">
                  <a:moveTo>
                    <a:pt x="145239" y="123313"/>
                  </a:moveTo>
                  <a:cubicBezTo>
                    <a:pt x="145239" y="152222"/>
                    <a:pt x="123313" y="168980"/>
                    <a:pt x="80580" y="168980"/>
                  </a:cubicBezTo>
                  <a:lnTo>
                    <a:pt x="0" y="168980"/>
                  </a:lnTo>
                  <a:lnTo>
                    <a:pt x="0" y="0"/>
                  </a:lnTo>
                  <a:lnTo>
                    <a:pt x="75832" y="0"/>
                  </a:lnTo>
                  <a:cubicBezTo>
                    <a:pt x="114655" y="0"/>
                    <a:pt x="136441" y="16339"/>
                    <a:pt x="136441" y="43711"/>
                  </a:cubicBezTo>
                  <a:cubicBezTo>
                    <a:pt x="136441" y="62006"/>
                    <a:pt x="127084" y="74854"/>
                    <a:pt x="113817" y="81418"/>
                  </a:cubicBezTo>
                  <a:cubicBezTo>
                    <a:pt x="132810" y="86724"/>
                    <a:pt x="145379" y="100969"/>
                    <a:pt x="145379" y="123453"/>
                  </a:cubicBezTo>
                  <a:close/>
                  <a:moveTo>
                    <a:pt x="24160" y="19552"/>
                  </a:moveTo>
                  <a:lnTo>
                    <a:pt x="24160" y="73597"/>
                  </a:lnTo>
                  <a:lnTo>
                    <a:pt x="73597" y="73597"/>
                  </a:lnTo>
                  <a:cubicBezTo>
                    <a:pt x="98176" y="73597"/>
                    <a:pt x="112281" y="64380"/>
                    <a:pt x="112281" y="46504"/>
                  </a:cubicBezTo>
                  <a:cubicBezTo>
                    <a:pt x="112281" y="28629"/>
                    <a:pt x="98316" y="19552"/>
                    <a:pt x="73597" y="19552"/>
                  </a:cubicBezTo>
                  <a:lnTo>
                    <a:pt x="24160" y="19552"/>
                  </a:lnTo>
                  <a:close/>
                  <a:moveTo>
                    <a:pt x="120939" y="121358"/>
                  </a:moveTo>
                  <a:cubicBezTo>
                    <a:pt x="120939" y="101807"/>
                    <a:pt x="106415" y="93148"/>
                    <a:pt x="79602" y="93148"/>
                  </a:cubicBezTo>
                  <a:lnTo>
                    <a:pt x="24160" y="93148"/>
                  </a:lnTo>
                  <a:lnTo>
                    <a:pt x="24160" y="149428"/>
                  </a:lnTo>
                  <a:lnTo>
                    <a:pt x="79602" y="149428"/>
                  </a:lnTo>
                  <a:cubicBezTo>
                    <a:pt x="106415" y="149428"/>
                    <a:pt x="120939" y="141049"/>
                    <a:pt x="120939" y="121498"/>
                  </a:cubicBezTo>
                  <a:close/>
                </a:path>
              </a:pathLst>
            </a:custGeom>
            <a:solidFill>
              <a:srgbClr val="8A8C8E"/>
            </a:solidFill>
            <a:ln w="0" cap="flat">
              <a:no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533EE64E-0F9C-DC10-9A95-E830F96AD1E0}"/>
                </a:ext>
              </a:extLst>
            </p:cNvPr>
            <p:cNvSpPr/>
            <p:nvPr/>
          </p:nvSpPr>
          <p:spPr>
            <a:xfrm>
              <a:off x="9014525" y="4217196"/>
              <a:ext cx="122615" cy="168979"/>
            </a:xfrm>
            <a:custGeom>
              <a:avLst/>
              <a:gdLst>
                <a:gd name="connsiteX0" fmla="*/ 122615 w 122615"/>
                <a:gd name="connsiteY0" fmla="*/ 148032 h 168979"/>
                <a:gd name="connsiteX1" fmla="*/ 122615 w 122615"/>
                <a:gd name="connsiteY1" fmla="*/ 168980 h 168979"/>
                <a:gd name="connsiteX2" fmla="*/ 0 w 122615"/>
                <a:gd name="connsiteY2" fmla="*/ 168980 h 168979"/>
                <a:gd name="connsiteX3" fmla="*/ 0 w 122615"/>
                <a:gd name="connsiteY3" fmla="*/ 0 h 168979"/>
                <a:gd name="connsiteX4" fmla="*/ 119263 w 122615"/>
                <a:gd name="connsiteY4" fmla="*/ 0 h 168979"/>
                <a:gd name="connsiteX5" fmla="*/ 119263 w 122615"/>
                <a:gd name="connsiteY5" fmla="*/ 20948 h 168979"/>
                <a:gd name="connsiteX6" fmla="*/ 24160 w 122615"/>
                <a:gd name="connsiteY6" fmla="*/ 20948 h 168979"/>
                <a:gd name="connsiteX7" fmla="*/ 24160 w 122615"/>
                <a:gd name="connsiteY7" fmla="*/ 72899 h 168979"/>
                <a:gd name="connsiteX8" fmla="*/ 108789 w 122615"/>
                <a:gd name="connsiteY8" fmla="*/ 72899 h 168979"/>
                <a:gd name="connsiteX9" fmla="*/ 108789 w 122615"/>
                <a:gd name="connsiteY9" fmla="*/ 93428 h 168979"/>
                <a:gd name="connsiteX10" fmla="*/ 24160 w 122615"/>
                <a:gd name="connsiteY10" fmla="*/ 93428 h 168979"/>
                <a:gd name="connsiteX11" fmla="*/ 24160 w 122615"/>
                <a:gd name="connsiteY11" fmla="*/ 148032 h 168979"/>
                <a:gd name="connsiteX12" fmla="*/ 122615 w 122615"/>
                <a:gd name="connsiteY12" fmla="*/ 148032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615" h="168979">
                  <a:moveTo>
                    <a:pt x="122615" y="148032"/>
                  </a:moveTo>
                  <a:lnTo>
                    <a:pt x="122615" y="168980"/>
                  </a:lnTo>
                  <a:lnTo>
                    <a:pt x="0" y="168980"/>
                  </a:lnTo>
                  <a:lnTo>
                    <a:pt x="0" y="0"/>
                  </a:lnTo>
                  <a:lnTo>
                    <a:pt x="119263" y="0"/>
                  </a:lnTo>
                  <a:lnTo>
                    <a:pt x="119263" y="20948"/>
                  </a:lnTo>
                  <a:lnTo>
                    <a:pt x="24160" y="20948"/>
                  </a:lnTo>
                  <a:lnTo>
                    <a:pt x="24160" y="72899"/>
                  </a:lnTo>
                  <a:lnTo>
                    <a:pt x="108789" y="72899"/>
                  </a:lnTo>
                  <a:lnTo>
                    <a:pt x="108789" y="93428"/>
                  </a:lnTo>
                  <a:lnTo>
                    <a:pt x="24160" y="93428"/>
                  </a:lnTo>
                  <a:lnTo>
                    <a:pt x="24160" y="148032"/>
                  </a:lnTo>
                  <a:lnTo>
                    <a:pt x="122615" y="148032"/>
                  </a:lnTo>
                  <a:close/>
                </a:path>
              </a:pathLst>
            </a:custGeom>
            <a:solidFill>
              <a:srgbClr val="8A8C8E"/>
            </a:solidFill>
            <a:ln w="0" cap="flat">
              <a:no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E11AB246-34C0-E34C-427B-B36B1D9D00DA}"/>
                </a:ext>
              </a:extLst>
            </p:cNvPr>
            <p:cNvSpPr/>
            <p:nvPr/>
          </p:nvSpPr>
          <p:spPr>
            <a:xfrm>
              <a:off x="9176522" y="4217196"/>
              <a:ext cx="139373" cy="168979"/>
            </a:xfrm>
            <a:custGeom>
              <a:avLst/>
              <a:gdLst>
                <a:gd name="connsiteX0" fmla="*/ 112979 w 139373"/>
                <a:gd name="connsiteY0" fmla="*/ 168980 h 168979"/>
                <a:gd name="connsiteX1" fmla="*/ 76530 w 139373"/>
                <a:gd name="connsiteY1" fmla="*/ 117169 h 168979"/>
                <a:gd name="connsiteX2" fmla="*/ 65916 w 139373"/>
                <a:gd name="connsiteY2" fmla="*/ 117588 h 168979"/>
                <a:gd name="connsiteX3" fmla="*/ 24160 w 139373"/>
                <a:gd name="connsiteY3" fmla="*/ 117588 h 168979"/>
                <a:gd name="connsiteX4" fmla="*/ 24160 w 139373"/>
                <a:gd name="connsiteY4" fmla="*/ 168980 h 168979"/>
                <a:gd name="connsiteX5" fmla="*/ 0 w 139373"/>
                <a:gd name="connsiteY5" fmla="*/ 168980 h 168979"/>
                <a:gd name="connsiteX6" fmla="*/ 0 w 139373"/>
                <a:gd name="connsiteY6" fmla="*/ 0 h 168979"/>
                <a:gd name="connsiteX7" fmla="*/ 65916 w 139373"/>
                <a:gd name="connsiteY7" fmla="*/ 0 h 168979"/>
                <a:gd name="connsiteX8" fmla="*/ 136441 w 139373"/>
                <a:gd name="connsiteY8" fmla="*/ 58933 h 168979"/>
                <a:gd name="connsiteX9" fmla="*/ 99293 w 139373"/>
                <a:gd name="connsiteY9" fmla="*/ 112281 h 168979"/>
                <a:gd name="connsiteX10" fmla="*/ 139373 w 139373"/>
                <a:gd name="connsiteY10" fmla="*/ 168980 h 168979"/>
                <a:gd name="connsiteX11" fmla="*/ 113119 w 139373"/>
                <a:gd name="connsiteY11" fmla="*/ 168980 h 168979"/>
                <a:gd name="connsiteX12" fmla="*/ 112281 w 139373"/>
                <a:gd name="connsiteY12" fmla="*/ 58933 h 168979"/>
                <a:gd name="connsiteX13" fmla="*/ 65218 w 139373"/>
                <a:gd name="connsiteY13" fmla="*/ 21087 h 168979"/>
                <a:gd name="connsiteX14" fmla="*/ 24160 w 139373"/>
                <a:gd name="connsiteY14" fmla="*/ 21087 h 168979"/>
                <a:gd name="connsiteX15" fmla="*/ 24160 w 139373"/>
                <a:gd name="connsiteY15" fmla="*/ 97059 h 168979"/>
                <a:gd name="connsiteX16" fmla="*/ 65218 w 139373"/>
                <a:gd name="connsiteY16" fmla="*/ 97059 h 168979"/>
                <a:gd name="connsiteX17" fmla="*/ 112281 w 139373"/>
                <a:gd name="connsiteY17" fmla="*/ 58933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9373" h="168979">
                  <a:moveTo>
                    <a:pt x="112979" y="168980"/>
                  </a:moveTo>
                  <a:lnTo>
                    <a:pt x="76530" y="117169"/>
                  </a:lnTo>
                  <a:cubicBezTo>
                    <a:pt x="73178" y="117448"/>
                    <a:pt x="69547" y="117588"/>
                    <a:pt x="65916" y="117588"/>
                  </a:cubicBezTo>
                  <a:lnTo>
                    <a:pt x="24160" y="117588"/>
                  </a:lnTo>
                  <a:lnTo>
                    <a:pt x="24160" y="168980"/>
                  </a:lnTo>
                  <a:lnTo>
                    <a:pt x="0" y="168980"/>
                  </a:lnTo>
                  <a:lnTo>
                    <a:pt x="0" y="0"/>
                  </a:lnTo>
                  <a:lnTo>
                    <a:pt x="65916" y="0"/>
                  </a:lnTo>
                  <a:cubicBezTo>
                    <a:pt x="109767" y="0"/>
                    <a:pt x="136441" y="22205"/>
                    <a:pt x="136441" y="58933"/>
                  </a:cubicBezTo>
                  <a:cubicBezTo>
                    <a:pt x="136441" y="85048"/>
                    <a:pt x="122894" y="103762"/>
                    <a:pt x="99293" y="112281"/>
                  </a:cubicBezTo>
                  <a:lnTo>
                    <a:pt x="139373" y="168980"/>
                  </a:lnTo>
                  <a:lnTo>
                    <a:pt x="113119" y="168980"/>
                  </a:lnTo>
                  <a:close/>
                  <a:moveTo>
                    <a:pt x="112281" y="58933"/>
                  </a:moveTo>
                  <a:cubicBezTo>
                    <a:pt x="112281" y="34773"/>
                    <a:pt x="96081" y="21087"/>
                    <a:pt x="65218" y="21087"/>
                  </a:cubicBezTo>
                  <a:lnTo>
                    <a:pt x="24160" y="21087"/>
                  </a:lnTo>
                  <a:lnTo>
                    <a:pt x="24160" y="97059"/>
                  </a:lnTo>
                  <a:lnTo>
                    <a:pt x="65218" y="97059"/>
                  </a:lnTo>
                  <a:cubicBezTo>
                    <a:pt x="96081" y="97059"/>
                    <a:pt x="112281" y="83093"/>
                    <a:pt x="112281" y="58933"/>
                  </a:cubicBezTo>
                  <a:close/>
                </a:path>
              </a:pathLst>
            </a:custGeom>
            <a:solidFill>
              <a:srgbClr val="8A8C8E"/>
            </a:solidFill>
            <a:ln w="0" cap="flat">
              <a:no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7C35EB7E-1CE6-3122-9600-1EAD2149B601}"/>
                </a:ext>
              </a:extLst>
            </p:cNvPr>
            <p:cNvSpPr/>
            <p:nvPr/>
          </p:nvSpPr>
          <p:spPr>
            <a:xfrm>
              <a:off x="9395497"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3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2" y="0"/>
                    <a:pt x="61726" y="0"/>
                  </a:cubicBezTo>
                  <a:cubicBezTo>
                    <a:pt x="96919" y="0"/>
                    <a:pt x="119683" y="18155"/>
                    <a:pt x="119683" y="47063"/>
                  </a:cubicBezTo>
                  <a:cubicBezTo>
                    <a:pt x="119683"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A0C01204-9235-E304-328A-14E938C9045B}"/>
                </a:ext>
              </a:extLst>
            </p:cNvPr>
            <p:cNvSpPr/>
            <p:nvPr/>
          </p:nvSpPr>
          <p:spPr>
            <a:xfrm>
              <a:off x="9541854" y="4215241"/>
              <a:ext cx="137837" cy="172889"/>
            </a:xfrm>
            <a:custGeom>
              <a:avLst/>
              <a:gdLst>
                <a:gd name="connsiteX0" fmla="*/ 0 w 137837"/>
                <a:gd name="connsiteY0" fmla="*/ 86445 h 172889"/>
                <a:gd name="connsiteX1" fmla="*/ 68988 w 137837"/>
                <a:gd name="connsiteY1" fmla="*/ 0 h 172889"/>
                <a:gd name="connsiteX2" fmla="*/ 137837 w 137837"/>
                <a:gd name="connsiteY2" fmla="*/ 86445 h 172889"/>
                <a:gd name="connsiteX3" fmla="*/ 68988 w 137837"/>
                <a:gd name="connsiteY3" fmla="*/ 172890 h 172889"/>
                <a:gd name="connsiteX4" fmla="*/ 0 w 137837"/>
                <a:gd name="connsiteY4" fmla="*/ 86445 h 172889"/>
                <a:gd name="connsiteX5" fmla="*/ 113537 w 137837"/>
                <a:gd name="connsiteY5" fmla="*/ 86445 h 172889"/>
                <a:gd name="connsiteX6" fmla="*/ 68849 w 137837"/>
                <a:gd name="connsiteY6" fmla="*/ 21506 h 172889"/>
                <a:gd name="connsiteX7" fmla="*/ 24020 w 137837"/>
                <a:gd name="connsiteY7" fmla="*/ 86445 h 172889"/>
                <a:gd name="connsiteX8" fmla="*/ 68849 w 137837"/>
                <a:gd name="connsiteY8" fmla="*/ 151384 h 172889"/>
                <a:gd name="connsiteX9" fmla="*/ 113537 w 137837"/>
                <a:gd name="connsiteY9" fmla="*/ 86445 h 17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837" h="172889">
                  <a:moveTo>
                    <a:pt x="0" y="86445"/>
                  </a:moveTo>
                  <a:cubicBezTo>
                    <a:pt x="0" y="31422"/>
                    <a:pt x="29467" y="0"/>
                    <a:pt x="68988" y="0"/>
                  </a:cubicBezTo>
                  <a:cubicBezTo>
                    <a:pt x="108510" y="0"/>
                    <a:pt x="137837" y="31422"/>
                    <a:pt x="137837" y="86445"/>
                  </a:cubicBezTo>
                  <a:cubicBezTo>
                    <a:pt x="137837" y="141468"/>
                    <a:pt x="108370" y="172890"/>
                    <a:pt x="68988" y="172890"/>
                  </a:cubicBezTo>
                  <a:cubicBezTo>
                    <a:pt x="29606" y="172890"/>
                    <a:pt x="0" y="141468"/>
                    <a:pt x="0" y="86445"/>
                  </a:cubicBezTo>
                  <a:close/>
                  <a:moveTo>
                    <a:pt x="113537" y="86445"/>
                  </a:moveTo>
                  <a:cubicBezTo>
                    <a:pt x="113537" y="43292"/>
                    <a:pt x="95243" y="21506"/>
                    <a:pt x="68849" y="21506"/>
                  </a:cubicBezTo>
                  <a:cubicBezTo>
                    <a:pt x="42454" y="21506"/>
                    <a:pt x="24020" y="43292"/>
                    <a:pt x="24020" y="86445"/>
                  </a:cubicBezTo>
                  <a:cubicBezTo>
                    <a:pt x="24020" y="129598"/>
                    <a:pt x="42315" y="151384"/>
                    <a:pt x="68849" y="151384"/>
                  </a:cubicBezTo>
                  <a:cubicBezTo>
                    <a:pt x="95383" y="151384"/>
                    <a:pt x="113537" y="129598"/>
                    <a:pt x="113537" y="86445"/>
                  </a:cubicBezTo>
                  <a:close/>
                </a:path>
              </a:pathLst>
            </a:custGeom>
            <a:solidFill>
              <a:srgbClr val="8A8C8E"/>
            </a:solidFill>
            <a:ln w="0" cap="flat">
              <a:no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AD10FDA4-23BF-470C-CBB5-6AAEE5732878}"/>
                </a:ext>
              </a:extLst>
            </p:cNvPr>
            <p:cNvSpPr/>
            <p:nvPr/>
          </p:nvSpPr>
          <p:spPr>
            <a:xfrm>
              <a:off x="9694075" y="4215241"/>
              <a:ext cx="126944" cy="170934"/>
            </a:xfrm>
            <a:custGeom>
              <a:avLst/>
              <a:gdLst>
                <a:gd name="connsiteX0" fmla="*/ 126944 w 126944"/>
                <a:gd name="connsiteY0" fmla="*/ 149987 h 170934"/>
                <a:gd name="connsiteX1" fmla="*/ 126944 w 126944"/>
                <a:gd name="connsiteY1" fmla="*/ 170935 h 170934"/>
                <a:gd name="connsiteX2" fmla="*/ 5586 w 126944"/>
                <a:gd name="connsiteY2" fmla="*/ 170935 h 170934"/>
                <a:gd name="connsiteX3" fmla="*/ 5586 w 126944"/>
                <a:gd name="connsiteY3" fmla="*/ 154456 h 170934"/>
                <a:gd name="connsiteX4" fmla="*/ 74435 w 126944"/>
                <a:gd name="connsiteY4" fmla="*/ 88121 h 170934"/>
                <a:gd name="connsiteX5" fmla="*/ 95662 w 126944"/>
                <a:gd name="connsiteY5" fmla="*/ 49437 h 170934"/>
                <a:gd name="connsiteX6" fmla="*/ 59632 w 126944"/>
                <a:gd name="connsiteY6" fmla="*/ 21506 h 170934"/>
                <a:gd name="connsiteX7" fmla="*/ 16479 w 126944"/>
                <a:gd name="connsiteY7" fmla="*/ 39801 h 170934"/>
                <a:gd name="connsiteX8" fmla="*/ 0 w 126944"/>
                <a:gd name="connsiteY8" fmla="*/ 25556 h 170934"/>
                <a:gd name="connsiteX9" fmla="*/ 61726 w 126944"/>
                <a:gd name="connsiteY9" fmla="*/ 0 h 170934"/>
                <a:gd name="connsiteX10" fmla="*/ 119682 w 126944"/>
                <a:gd name="connsiteY10" fmla="*/ 47063 h 170934"/>
                <a:gd name="connsiteX11" fmla="*/ 91891 w 126944"/>
                <a:gd name="connsiteY11" fmla="*/ 100131 h 170934"/>
                <a:gd name="connsiteX12" fmla="*/ 40220 w 126944"/>
                <a:gd name="connsiteY12" fmla="*/ 149847 h 170934"/>
                <a:gd name="connsiteX13" fmla="*/ 126805 w 126944"/>
                <a:gd name="connsiteY13" fmla="*/ 149847 h 1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944" h="170934">
                  <a:moveTo>
                    <a:pt x="126944" y="149987"/>
                  </a:moveTo>
                  <a:lnTo>
                    <a:pt x="126944" y="170935"/>
                  </a:lnTo>
                  <a:lnTo>
                    <a:pt x="5586" y="170935"/>
                  </a:lnTo>
                  <a:lnTo>
                    <a:pt x="5586" y="154456"/>
                  </a:lnTo>
                  <a:lnTo>
                    <a:pt x="74435" y="88121"/>
                  </a:lnTo>
                  <a:cubicBezTo>
                    <a:pt x="92310" y="70664"/>
                    <a:pt x="95662" y="60051"/>
                    <a:pt x="95662" y="49437"/>
                  </a:cubicBezTo>
                  <a:cubicBezTo>
                    <a:pt x="95662" y="32120"/>
                    <a:pt x="83373" y="21506"/>
                    <a:pt x="59632" y="21506"/>
                  </a:cubicBezTo>
                  <a:cubicBezTo>
                    <a:pt x="41477" y="21506"/>
                    <a:pt x="26813" y="27232"/>
                    <a:pt x="16479" y="39801"/>
                  </a:cubicBezTo>
                  <a:lnTo>
                    <a:pt x="0" y="25556"/>
                  </a:lnTo>
                  <a:cubicBezTo>
                    <a:pt x="12988" y="9357"/>
                    <a:pt x="35471" y="0"/>
                    <a:pt x="61726" y="0"/>
                  </a:cubicBezTo>
                  <a:cubicBezTo>
                    <a:pt x="96919" y="0"/>
                    <a:pt x="119682" y="18155"/>
                    <a:pt x="119682" y="47063"/>
                  </a:cubicBezTo>
                  <a:cubicBezTo>
                    <a:pt x="119682" y="63542"/>
                    <a:pt x="114795" y="78205"/>
                    <a:pt x="91891" y="100131"/>
                  </a:cubicBezTo>
                  <a:lnTo>
                    <a:pt x="40220" y="149847"/>
                  </a:lnTo>
                  <a:lnTo>
                    <a:pt x="126805" y="149847"/>
                  </a:lnTo>
                  <a:close/>
                </a:path>
              </a:pathLst>
            </a:custGeom>
            <a:solidFill>
              <a:srgbClr val="8A8C8E"/>
            </a:solidFill>
            <a:ln w="0" cap="flat">
              <a:no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E4BB7EC1-D460-1AC6-581D-4800933A328F}"/>
                </a:ext>
              </a:extLst>
            </p:cNvPr>
            <p:cNvSpPr/>
            <p:nvPr/>
          </p:nvSpPr>
          <p:spPr>
            <a:xfrm>
              <a:off x="9836102" y="4217336"/>
              <a:ext cx="127363" cy="168840"/>
            </a:xfrm>
            <a:custGeom>
              <a:avLst/>
              <a:gdLst>
                <a:gd name="connsiteX0" fmla="*/ 127363 w 127363"/>
                <a:gd name="connsiteY0" fmla="*/ 0 h 168840"/>
                <a:gd name="connsiteX1" fmla="*/ 127363 w 127363"/>
                <a:gd name="connsiteY1" fmla="*/ 16339 h 168840"/>
                <a:gd name="connsiteX2" fmla="*/ 59073 w 127363"/>
                <a:gd name="connsiteY2" fmla="*/ 168840 h 168840"/>
                <a:gd name="connsiteX3" fmla="*/ 33517 w 127363"/>
                <a:gd name="connsiteY3" fmla="*/ 168840 h 168840"/>
                <a:gd name="connsiteX4" fmla="*/ 100410 w 127363"/>
                <a:gd name="connsiteY4" fmla="*/ 20948 h 168840"/>
                <a:gd name="connsiteX5" fmla="*/ 23182 w 127363"/>
                <a:gd name="connsiteY5" fmla="*/ 20948 h 168840"/>
                <a:gd name="connsiteX6" fmla="*/ 23182 w 127363"/>
                <a:gd name="connsiteY6" fmla="*/ 51113 h 168840"/>
                <a:gd name="connsiteX7" fmla="*/ 0 w 127363"/>
                <a:gd name="connsiteY7" fmla="*/ 51113 h 168840"/>
                <a:gd name="connsiteX8" fmla="*/ 0 w 127363"/>
                <a:gd name="connsiteY8" fmla="*/ 0 h 168840"/>
                <a:gd name="connsiteX9" fmla="*/ 127363 w 127363"/>
                <a:gd name="connsiteY9" fmla="*/ 0 h 16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363" h="168840">
                  <a:moveTo>
                    <a:pt x="127363" y="0"/>
                  </a:moveTo>
                  <a:lnTo>
                    <a:pt x="127363" y="16339"/>
                  </a:lnTo>
                  <a:lnTo>
                    <a:pt x="59073" y="168840"/>
                  </a:lnTo>
                  <a:lnTo>
                    <a:pt x="33517" y="168840"/>
                  </a:lnTo>
                  <a:lnTo>
                    <a:pt x="100410" y="20948"/>
                  </a:lnTo>
                  <a:lnTo>
                    <a:pt x="23182" y="20948"/>
                  </a:lnTo>
                  <a:lnTo>
                    <a:pt x="23182" y="51113"/>
                  </a:lnTo>
                  <a:lnTo>
                    <a:pt x="0" y="51113"/>
                  </a:lnTo>
                  <a:lnTo>
                    <a:pt x="0" y="0"/>
                  </a:lnTo>
                  <a:lnTo>
                    <a:pt x="127363" y="0"/>
                  </a:lnTo>
                  <a:close/>
                </a:path>
              </a:pathLst>
            </a:custGeom>
            <a:solidFill>
              <a:srgbClr val="8A8C8E"/>
            </a:solidFill>
            <a:ln w="0" cap="flat">
              <a:no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4400B41F-6C35-58C4-56E0-09EC5B397248}"/>
                </a:ext>
              </a:extLst>
            </p:cNvPr>
            <p:cNvSpPr/>
            <p:nvPr/>
          </p:nvSpPr>
          <p:spPr>
            <a:xfrm>
              <a:off x="6016460" y="4217196"/>
              <a:ext cx="72898" cy="168979"/>
            </a:xfrm>
            <a:custGeom>
              <a:avLst/>
              <a:gdLst>
                <a:gd name="connsiteX0" fmla="*/ 72899 w 72898"/>
                <a:gd name="connsiteY0" fmla="*/ 0 h 168979"/>
                <a:gd name="connsiteX1" fmla="*/ 72899 w 72898"/>
                <a:gd name="connsiteY1" fmla="*/ 168980 h 168979"/>
                <a:gd name="connsiteX2" fmla="*/ 33796 w 72898"/>
                <a:gd name="connsiteY2" fmla="*/ 168980 h 168979"/>
                <a:gd name="connsiteX3" fmla="*/ 33796 w 72898"/>
                <a:gd name="connsiteY3" fmla="*/ 31422 h 168979"/>
                <a:gd name="connsiteX4" fmla="*/ 0 w 72898"/>
                <a:gd name="connsiteY4" fmla="*/ 31422 h 168979"/>
                <a:gd name="connsiteX5" fmla="*/ 0 w 72898"/>
                <a:gd name="connsiteY5" fmla="*/ 0 h 168979"/>
                <a:gd name="connsiteX6" fmla="*/ 72899 w 72898"/>
                <a:gd name="connsiteY6" fmla="*/ 0 h 1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898" h="168979">
                  <a:moveTo>
                    <a:pt x="72899" y="0"/>
                  </a:moveTo>
                  <a:lnTo>
                    <a:pt x="72899" y="168980"/>
                  </a:lnTo>
                  <a:lnTo>
                    <a:pt x="33796" y="168980"/>
                  </a:lnTo>
                  <a:lnTo>
                    <a:pt x="33796" y="31422"/>
                  </a:lnTo>
                  <a:lnTo>
                    <a:pt x="0" y="31422"/>
                  </a:lnTo>
                  <a:lnTo>
                    <a:pt x="0" y="0"/>
                  </a:lnTo>
                  <a:lnTo>
                    <a:pt x="72899" y="0"/>
                  </a:lnTo>
                  <a:close/>
                </a:path>
              </a:pathLst>
            </a:custGeom>
            <a:solidFill>
              <a:srgbClr val="58595B"/>
            </a:solidFill>
            <a:ln w="0" cap="flat">
              <a:noFill/>
              <a:prstDash val="solid"/>
              <a:miter/>
            </a:ln>
          </p:spPr>
          <p:txBody>
            <a:bodyPr rtlCol="0" anchor="ctr"/>
            <a:lstStyle/>
            <a:p>
              <a:endParaRPr lang="en-US"/>
            </a:p>
          </p:txBody>
        </p:sp>
      </p:grpSp>
      <p:sp>
        <p:nvSpPr>
          <p:cNvPr id="37" name="TextBox 36">
            <a:extLst>
              <a:ext uri="{FF2B5EF4-FFF2-40B4-BE49-F238E27FC236}">
                <a16:creationId xmlns:a16="http://schemas.microsoft.com/office/drawing/2014/main" id="{C3AC8198-A019-6A4B-7A48-E0D6E3381D0A}"/>
              </a:ext>
            </a:extLst>
          </p:cNvPr>
          <p:cNvSpPr txBox="1"/>
          <p:nvPr/>
        </p:nvSpPr>
        <p:spPr>
          <a:xfrm>
            <a:off x="2062538" y="283901"/>
            <a:ext cx="1970924" cy="369332"/>
          </a:xfrm>
          <a:prstGeom prst="rect">
            <a:avLst/>
          </a:prstGeom>
          <a:noFill/>
        </p:spPr>
        <p:txBody>
          <a:bodyPr wrap="none" rtlCol="0">
            <a:spAutoFit/>
          </a:bodyPr>
          <a:lstStyle/>
          <a:p>
            <a:pPr algn="ctr"/>
            <a:r>
              <a:rPr lang="en-GB" spc="150" dirty="0">
                <a:solidFill>
                  <a:schemeClr val="accent3"/>
                </a:solidFill>
              </a:rPr>
              <a:t>ANGELS REGION</a:t>
            </a:r>
          </a:p>
        </p:txBody>
      </p:sp>
      <p:sp>
        <p:nvSpPr>
          <p:cNvPr id="11" name="TextBox 10">
            <a:extLst>
              <a:ext uri="{FF2B5EF4-FFF2-40B4-BE49-F238E27FC236}">
                <a16:creationId xmlns:a16="http://schemas.microsoft.com/office/drawing/2014/main" id="{383ED7E3-A529-AAC1-5F5E-2D78876FB763}"/>
              </a:ext>
            </a:extLst>
          </p:cNvPr>
          <p:cNvSpPr txBox="1"/>
          <p:nvPr/>
        </p:nvSpPr>
        <p:spPr>
          <a:xfrm>
            <a:off x="8158538" y="283901"/>
            <a:ext cx="1970924" cy="369332"/>
          </a:xfrm>
          <a:prstGeom prst="rect">
            <a:avLst/>
          </a:prstGeom>
          <a:noFill/>
        </p:spPr>
        <p:txBody>
          <a:bodyPr wrap="none" rtlCol="0">
            <a:spAutoFit/>
          </a:bodyPr>
          <a:lstStyle/>
          <a:p>
            <a:pPr algn="ctr"/>
            <a:r>
              <a:rPr lang="en-GB" spc="150" dirty="0">
                <a:solidFill>
                  <a:schemeClr val="accent3"/>
                </a:solidFill>
              </a:rPr>
              <a:t>ANGELS REGION</a:t>
            </a:r>
          </a:p>
        </p:txBody>
      </p:sp>
      <p:sp>
        <p:nvSpPr>
          <p:cNvPr id="13" name="TextBox 12">
            <a:extLst>
              <a:ext uri="{FF2B5EF4-FFF2-40B4-BE49-F238E27FC236}">
                <a16:creationId xmlns:a16="http://schemas.microsoft.com/office/drawing/2014/main" id="{BDB8DA96-429B-4A50-81DC-B447360161BD}"/>
              </a:ext>
            </a:extLst>
          </p:cNvPr>
          <p:cNvSpPr txBox="1"/>
          <p:nvPr/>
        </p:nvSpPr>
        <p:spPr>
          <a:xfrm>
            <a:off x="881326" y="2320267"/>
            <a:ext cx="4333348" cy="1200329"/>
          </a:xfrm>
          <a:prstGeom prst="rect">
            <a:avLst/>
          </a:prstGeom>
          <a:noFill/>
        </p:spPr>
        <p:txBody>
          <a:bodyPr wrap="square" rtlCol="0">
            <a:spAutoFit/>
          </a:bodyPr>
          <a:lstStyle/>
          <a:p>
            <a:pPr algn="ctr">
              <a:defRPr/>
            </a:pPr>
            <a:r>
              <a:rPr lang="en-GB" dirty="0">
                <a:solidFill>
                  <a:srgbClr val="FFFFFF"/>
                </a:solidFill>
                <a:cs typeface="Gotham Pro Medium" panose="02000603030000020004" pitchFamily="2" charset="0"/>
              </a:rPr>
              <a:t>Reach the optimal number of </a:t>
            </a:r>
            <a:r>
              <a:rPr lang="en-GB" b="1" dirty="0">
                <a:solidFill>
                  <a:srgbClr val="FFFFFF"/>
                </a:solidFill>
                <a:cs typeface="Gotham Pro Medium" panose="02000603030000020004" pitchFamily="2" charset="0"/>
              </a:rPr>
              <a:t>stroke-ready</a:t>
            </a:r>
            <a:r>
              <a:rPr lang="en-GB" dirty="0">
                <a:solidFill>
                  <a:srgbClr val="FFFFFF"/>
                </a:solidFill>
                <a:cs typeface="Gotham Pro Medium" panose="02000603030000020004" pitchFamily="2" charset="0"/>
              </a:rPr>
              <a:t> hospitals for the region as determined by population and geography and agreed </a:t>
            </a:r>
            <a:br>
              <a:rPr lang="en-GB" dirty="0">
                <a:solidFill>
                  <a:srgbClr val="FFFFFF"/>
                </a:solidFill>
                <a:cs typeface="Gotham Pro Medium" panose="02000603030000020004" pitchFamily="2" charset="0"/>
              </a:rPr>
            </a:br>
            <a:r>
              <a:rPr lang="en-GB" dirty="0">
                <a:solidFill>
                  <a:srgbClr val="FFFFFF"/>
                </a:solidFill>
                <a:cs typeface="Gotham Pro Medium" panose="02000603030000020004" pitchFamily="2" charset="0"/>
              </a:rPr>
              <a:t>with the regional coordinator.</a:t>
            </a:r>
          </a:p>
        </p:txBody>
      </p:sp>
      <p:grpSp>
        <p:nvGrpSpPr>
          <p:cNvPr id="1105" name="Group 1104">
            <a:extLst>
              <a:ext uri="{FF2B5EF4-FFF2-40B4-BE49-F238E27FC236}">
                <a16:creationId xmlns:a16="http://schemas.microsoft.com/office/drawing/2014/main" id="{2206E0FD-1A35-D39F-B4EB-32CC3BE087AE}"/>
              </a:ext>
            </a:extLst>
          </p:cNvPr>
          <p:cNvGrpSpPr/>
          <p:nvPr/>
        </p:nvGrpSpPr>
        <p:grpSpPr>
          <a:xfrm>
            <a:off x="684731" y="1782539"/>
            <a:ext cx="4726538" cy="461665"/>
            <a:chOff x="881326" y="1866011"/>
            <a:chExt cx="4726538" cy="461665"/>
          </a:xfrm>
        </p:grpSpPr>
        <p:sp>
          <p:nvSpPr>
            <p:cNvPr id="12" name="TextBox 11">
              <a:extLst>
                <a:ext uri="{FF2B5EF4-FFF2-40B4-BE49-F238E27FC236}">
                  <a16:creationId xmlns:a16="http://schemas.microsoft.com/office/drawing/2014/main" id="{B76552A2-956B-1E39-61E7-6838DAF8CA7E}"/>
                </a:ext>
              </a:extLst>
            </p:cNvPr>
            <p:cNvSpPr txBox="1"/>
            <p:nvPr/>
          </p:nvSpPr>
          <p:spPr>
            <a:xfrm>
              <a:off x="881326" y="1866011"/>
              <a:ext cx="4333348" cy="461665"/>
            </a:xfrm>
            <a:prstGeom prst="rect">
              <a:avLst/>
            </a:prstGeom>
            <a:noFill/>
          </p:spPr>
          <p:txBody>
            <a:bodyPr wrap="square" rtlCol="0">
              <a:spAutoFit/>
            </a:bodyPr>
            <a:lstStyle/>
            <a:p>
              <a:pPr>
                <a:defRPr/>
              </a:pPr>
              <a:r>
                <a:rPr lang="en-US" sz="2400" b="1" dirty="0">
                  <a:solidFill>
                    <a:schemeClr val="accent3"/>
                  </a:solidFill>
                  <a:cs typeface="Gotham Pro Medium" panose="02000603030000020004" pitchFamily="2" charset="0"/>
                </a:rPr>
                <a:t>Reach targets for hospital</a:t>
              </a:r>
              <a:endParaRPr lang="en-US" sz="2400" dirty="0">
                <a:solidFill>
                  <a:schemeClr val="accent3"/>
                </a:solidFill>
                <a:cs typeface="Gotham Pro Medium" panose="02000603030000020004" pitchFamily="2" charset="0"/>
              </a:endParaRPr>
            </a:p>
          </p:txBody>
        </p:sp>
        <p:sp>
          <p:nvSpPr>
            <p:cNvPr id="28" name="[T2O] TextBox 16">
              <a:extLst>
                <a:ext uri="{FF2B5EF4-FFF2-40B4-BE49-F238E27FC236}">
                  <a16:creationId xmlns:a16="http://schemas.microsoft.com/office/drawing/2014/main" id="{A77180E0-3B08-6887-2867-AA94BF41A54E}"/>
                </a:ext>
              </a:extLst>
            </p:cNvPr>
            <p:cNvSpPr/>
            <p:nvPr/>
          </p:nvSpPr>
          <p:spPr>
            <a:xfrm>
              <a:off x="4305923" y="1964683"/>
              <a:ext cx="1301941" cy="362993"/>
            </a:xfrm>
            <a:custGeom>
              <a:avLst/>
              <a:gdLst/>
              <a:ahLst/>
              <a:cxnLst/>
              <a:rect l="l" t="t" r="r" b="b"/>
              <a:pathLst>
                <a:path w="1301941" h="362993">
                  <a:moveTo>
                    <a:pt x="275401" y="44713"/>
                  </a:moveTo>
                  <a:cubicBezTo>
                    <a:pt x="269058" y="44713"/>
                    <a:pt x="261749" y="47616"/>
                    <a:pt x="253471" y="53422"/>
                  </a:cubicBezTo>
                  <a:lnTo>
                    <a:pt x="246860" y="58629"/>
                  </a:lnTo>
                  <a:lnTo>
                    <a:pt x="240518" y="65635"/>
                  </a:lnTo>
                  <a:cubicBezTo>
                    <a:pt x="215627" y="102745"/>
                    <a:pt x="203182" y="134968"/>
                    <a:pt x="203182" y="162303"/>
                  </a:cubicBezTo>
                  <a:cubicBezTo>
                    <a:pt x="203182" y="183592"/>
                    <a:pt x="207641" y="194237"/>
                    <a:pt x="216561" y="194237"/>
                  </a:cubicBezTo>
                  <a:cubicBezTo>
                    <a:pt x="233075" y="194237"/>
                    <a:pt x="250884" y="177286"/>
                    <a:pt x="269988" y="143383"/>
                  </a:cubicBezTo>
                  <a:cubicBezTo>
                    <a:pt x="282984" y="116744"/>
                    <a:pt x="289483" y="94963"/>
                    <a:pt x="289483" y="78037"/>
                  </a:cubicBezTo>
                  <a:cubicBezTo>
                    <a:pt x="289483" y="55821"/>
                    <a:pt x="284789" y="44713"/>
                    <a:pt x="275401" y="44713"/>
                  </a:cubicBezTo>
                  <a:close/>
                  <a:moveTo>
                    <a:pt x="923470" y="38821"/>
                  </a:moveTo>
                  <a:lnTo>
                    <a:pt x="923378" y="38852"/>
                  </a:lnTo>
                  <a:cubicBezTo>
                    <a:pt x="908347" y="45735"/>
                    <a:pt x="885938" y="68496"/>
                    <a:pt x="856152" y="107136"/>
                  </a:cubicBezTo>
                  <a:cubicBezTo>
                    <a:pt x="822110" y="151296"/>
                    <a:pt x="805089" y="181354"/>
                    <a:pt x="805089" y="197310"/>
                  </a:cubicBezTo>
                  <a:cubicBezTo>
                    <a:pt x="805089" y="200069"/>
                    <a:pt x="806077" y="201449"/>
                    <a:pt x="808052" y="201449"/>
                  </a:cubicBezTo>
                  <a:cubicBezTo>
                    <a:pt x="820087" y="201449"/>
                    <a:pt x="840220" y="184399"/>
                    <a:pt x="868451" y="150298"/>
                  </a:cubicBezTo>
                  <a:cubicBezTo>
                    <a:pt x="888607" y="125961"/>
                    <a:pt x="899315" y="113036"/>
                    <a:pt x="900577" y="111523"/>
                  </a:cubicBezTo>
                  <a:cubicBezTo>
                    <a:pt x="909625" y="98735"/>
                    <a:pt x="914731" y="87540"/>
                    <a:pt x="915895" y="77940"/>
                  </a:cubicBezTo>
                  <a:cubicBezTo>
                    <a:pt x="916447" y="72982"/>
                    <a:pt x="918087" y="69263"/>
                    <a:pt x="920814" y="66784"/>
                  </a:cubicBezTo>
                  <a:lnTo>
                    <a:pt x="922126" y="66038"/>
                  </a:lnTo>
                  <a:lnTo>
                    <a:pt x="919114" y="58919"/>
                  </a:lnTo>
                  <a:cubicBezTo>
                    <a:pt x="919114" y="57359"/>
                    <a:pt x="919367" y="56076"/>
                    <a:pt x="919873" y="55072"/>
                  </a:cubicBezTo>
                  <a:close/>
                  <a:moveTo>
                    <a:pt x="1252117" y="37835"/>
                  </a:moveTo>
                  <a:cubicBezTo>
                    <a:pt x="1251943" y="37500"/>
                    <a:pt x="1251682" y="37646"/>
                    <a:pt x="1251334" y="38275"/>
                  </a:cubicBezTo>
                  <a:cubicBezTo>
                    <a:pt x="1246772" y="39364"/>
                    <a:pt x="1242805" y="40591"/>
                    <a:pt x="1239435" y="41956"/>
                  </a:cubicBezTo>
                  <a:cubicBezTo>
                    <a:pt x="1206834" y="82858"/>
                    <a:pt x="1190534" y="105837"/>
                    <a:pt x="1190534" y="110892"/>
                  </a:cubicBezTo>
                  <a:cubicBezTo>
                    <a:pt x="1190534" y="109668"/>
                    <a:pt x="1192625" y="109193"/>
                    <a:pt x="1196806" y="109469"/>
                  </a:cubicBezTo>
                  <a:cubicBezTo>
                    <a:pt x="1207038" y="109877"/>
                    <a:pt x="1218851" y="101686"/>
                    <a:pt x="1232246" y="84896"/>
                  </a:cubicBezTo>
                  <a:cubicBezTo>
                    <a:pt x="1245667" y="68026"/>
                    <a:pt x="1252378" y="53157"/>
                    <a:pt x="1252378" y="40288"/>
                  </a:cubicBezTo>
                  <a:cubicBezTo>
                    <a:pt x="1252378" y="38989"/>
                    <a:pt x="1252291" y="38171"/>
                    <a:pt x="1252117" y="37835"/>
                  </a:cubicBezTo>
                  <a:close/>
                  <a:moveTo>
                    <a:pt x="604417" y="37835"/>
                  </a:moveTo>
                  <a:cubicBezTo>
                    <a:pt x="604243" y="37500"/>
                    <a:pt x="603982" y="37646"/>
                    <a:pt x="603634" y="38275"/>
                  </a:cubicBezTo>
                  <a:cubicBezTo>
                    <a:pt x="599072" y="39364"/>
                    <a:pt x="595105" y="40591"/>
                    <a:pt x="591735" y="41956"/>
                  </a:cubicBezTo>
                  <a:cubicBezTo>
                    <a:pt x="559134" y="82858"/>
                    <a:pt x="542834" y="105837"/>
                    <a:pt x="542834" y="110892"/>
                  </a:cubicBezTo>
                  <a:cubicBezTo>
                    <a:pt x="542834" y="109668"/>
                    <a:pt x="544924" y="109193"/>
                    <a:pt x="549106" y="109469"/>
                  </a:cubicBezTo>
                  <a:cubicBezTo>
                    <a:pt x="559338" y="109877"/>
                    <a:pt x="571151" y="101686"/>
                    <a:pt x="584545" y="84896"/>
                  </a:cubicBezTo>
                  <a:cubicBezTo>
                    <a:pt x="597967" y="68026"/>
                    <a:pt x="604678" y="53157"/>
                    <a:pt x="604678" y="40288"/>
                  </a:cubicBezTo>
                  <a:cubicBezTo>
                    <a:pt x="604678" y="38989"/>
                    <a:pt x="604591" y="38171"/>
                    <a:pt x="604417" y="37835"/>
                  </a:cubicBezTo>
                  <a:close/>
                  <a:moveTo>
                    <a:pt x="1098677" y="27645"/>
                  </a:moveTo>
                  <a:cubicBezTo>
                    <a:pt x="1088608" y="27645"/>
                    <a:pt x="1074081" y="38456"/>
                    <a:pt x="1055098" y="60079"/>
                  </a:cubicBezTo>
                  <a:cubicBezTo>
                    <a:pt x="1040664" y="76499"/>
                    <a:pt x="1029262" y="91824"/>
                    <a:pt x="1020891" y="106054"/>
                  </a:cubicBezTo>
                  <a:cubicBezTo>
                    <a:pt x="1014480" y="113542"/>
                    <a:pt x="1007975" y="123947"/>
                    <a:pt x="1001374" y="137272"/>
                  </a:cubicBezTo>
                  <a:cubicBezTo>
                    <a:pt x="993731" y="152524"/>
                    <a:pt x="989910" y="164536"/>
                    <a:pt x="989910" y="173308"/>
                  </a:cubicBezTo>
                  <a:cubicBezTo>
                    <a:pt x="989910" y="176844"/>
                    <a:pt x="989406" y="178612"/>
                    <a:pt x="988396" y="178612"/>
                  </a:cubicBezTo>
                  <a:cubicBezTo>
                    <a:pt x="998365" y="178612"/>
                    <a:pt x="1012049" y="169249"/>
                    <a:pt x="1029447" y="150523"/>
                  </a:cubicBezTo>
                  <a:cubicBezTo>
                    <a:pt x="1035865" y="143662"/>
                    <a:pt x="1050758" y="125477"/>
                    <a:pt x="1074127" y="95969"/>
                  </a:cubicBezTo>
                  <a:cubicBezTo>
                    <a:pt x="1086526" y="80197"/>
                    <a:pt x="1096034" y="70340"/>
                    <a:pt x="1102650" y="66397"/>
                  </a:cubicBezTo>
                  <a:lnTo>
                    <a:pt x="1108272" y="64436"/>
                  </a:lnTo>
                  <a:lnTo>
                    <a:pt x="1107536" y="64263"/>
                  </a:lnTo>
                  <a:cubicBezTo>
                    <a:pt x="1100940" y="60574"/>
                    <a:pt x="1098121" y="51352"/>
                    <a:pt x="1099078" y="36596"/>
                  </a:cubicBezTo>
                  <a:cubicBezTo>
                    <a:pt x="1099687" y="30629"/>
                    <a:pt x="1099553" y="27645"/>
                    <a:pt x="1098677" y="27645"/>
                  </a:cubicBezTo>
                  <a:close/>
                  <a:moveTo>
                    <a:pt x="500418" y="25241"/>
                  </a:moveTo>
                  <a:cubicBezTo>
                    <a:pt x="510697" y="25241"/>
                    <a:pt x="515837" y="29741"/>
                    <a:pt x="515837" y="38741"/>
                  </a:cubicBezTo>
                  <a:cubicBezTo>
                    <a:pt x="515837" y="44190"/>
                    <a:pt x="512570" y="47676"/>
                    <a:pt x="506037" y="49201"/>
                  </a:cubicBezTo>
                  <a:cubicBezTo>
                    <a:pt x="504094" y="49567"/>
                    <a:pt x="502130" y="49593"/>
                    <a:pt x="500147" y="49280"/>
                  </a:cubicBezTo>
                  <a:lnTo>
                    <a:pt x="500023" y="49280"/>
                  </a:lnTo>
                  <a:cubicBezTo>
                    <a:pt x="492889" y="48652"/>
                    <a:pt x="480336" y="67430"/>
                    <a:pt x="462364" y="105615"/>
                  </a:cubicBezTo>
                  <a:cubicBezTo>
                    <a:pt x="450715" y="133015"/>
                    <a:pt x="439076" y="160387"/>
                    <a:pt x="427447" y="187732"/>
                  </a:cubicBezTo>
                  <a:cubicBezTo>
                    <a:pt x="418099" y="209377"/>
                    <a:pt x="410289" y="220200"/>
                    <a:pt x="404016" y="220200"/>
                  </a:cubicBezTo>
                  <a:cubicBezTo>
                    <a:pt x="396371" y="220200"/>
                    <a:pt x="389190" y="209865"/>
                    <a:pt x="382471" y="189196"/>
                  </a:cubicBezTo>
                  <a:cubicBezTo>
                    <a:pt x="379136" y="178649"/>
                    <a:pt x="372813" y="160281"/>
                    <a:pt x="363503" y="134090"/>
                  </a:cubicBezTo>
                  <a:cubicBezTo>
                    <a:pt x="359105" y="123172"/>
                    <a:pt x="351941" y="108342"/>
                    <a:pt x="342010" y="89599"/>
                  </a:cubicBezTo>
                  <a:cubicBezTo>
                    <a:pt x="336827" y="79883"/>
                    <a:pt x="331677" y="70222"/>
                    <a:pt x="326561" y="60616"/>
                  </a:cubicBezTo>
                  <a:cubicBezTo>
                    <a:pt x="325494" y="58217"/>
                    <a:pt x="324961" y="55921"/>
                    <a:pt x="324961" y="53728"/>
                  </a:cubicBezTo>
                  <a:cubicBezTo>
                    <a:pt x="324961" y="48912"/>
                    <a:pt x="326611" y="45519"/>
                    <a:pt x="329911" y="43548"/>
                  </a:cubicBezTo>
                  <a:cubicBezTo>
                    <a:pt x="334957" y="40060"/>
                    <a:pt x="339232" y="38316"/>
                    <a:pt x="342735" y="38316"/>
                  </a:cubicBezTo>
                  <a:cubicBezTo>
                    <a:pt x="351129" y="38316"/>
                    <a:pt x="362930" y="56455"/>
                    <a:pt x="378140" y="92731"/>
                  </a:cubicBezTo>
                  <a:cubicBezTo>
                    <a:pt x="378654" y="93863"/>
                    <a:pt x="387496" y="116846"/>
                    <a:pt x="404666" y="161679"/>
                  </a:cubicBezTo>
                  <a:lnTo>
                    <a:pt x="406654" y="170052"/>
                  </a:lnTo>
                  <a:lnTo>
                    <a:pt x="409891" y="159467"/>
                  </a:lnTo>
                  <a:cubicBezTo>
                    <a:pt x="426065" y="118137"/>
                    <a:pt x="437064" y="91805"/>
                    <a:pt x="442889" y="80471"/>
                  </a:cubicBezTo>
                  <a:cubicBezTo>
                    <a:pt x="461865" y="43651"/>
                    <a:pt x="481041" y="25241"/>
                    <a:pt x="500418" y="25241"/>
                  </a:cubicBezTo>
                  <a:close/>
                  <a:moveTo>
                    <a:pt x="275344" y="19472"/>
                  </a:moveTo>
                  <a:cubicBezTo>
                    <a:pt x="304051" y="19472"/>
                    <a:pt x="318914" y="40688"/>
                    <a:pt x="319934" y="83119"/>
                  </a:cubicBezTo>
                  <a:cubicBezTo>
                    <a:pt x="320427" y="103065"/>
                    <a:pt x="311807" y="128989"/>
                    <a:pt x="294073" y="160894"/>
                  </a:cubicBezTo>
                  <a:cubicBezTo>
                    <a:pt x="273106" y="198716"/>
                    <a:pt x="249864" y="218725"/>
                    <a:pt x="224347" y="220921"/>
                  </a:cubicBezTo>
                  <a:cubicBezTo>
                    <a:pt x="208840" y="222020"/>
                    <a:pt x="196101" y="214603"/>
                    <a:pt x="186132" y="198670"/>
                  </a:cubicBezTo>
                  <a:cubicBezTo>
                    <a:pt x="178588" y="192625"/>
                    <a:pt x="174815" y="181862"/>
                    <a:pt x="174815" y="166382"/>
                  </a:cubicBezTo>
                  <a:cubicBezTo>
                    <a:pt x="174815" y="141499"/>
                    <a:pt x="180848" y="114327"/>
                    <a:pt x="192912" y="84866"/>
                  </a:cubicBezTo>
                  <a:cubicBezTo>
                    <a:pt x="204977" y="55405"/>
                    <a:pt x="217204" y="40675"/>
                    <a:pt x="229595" y="40675"/>
                  </a:cubicBezTo>
                  <a:lnTo>
                    <a:pt x="235135" y="41366"/>
                  </a:lnTo>
                  <a:lnTo>
                    <a:pt x="237281" y="36779"/>
                  </a:lnTo>
                  <a:cubicBezTo>
                    <a:pt x="240584" y="33355"/>
                    <a:pt x="245539" y="30039"/>
                    <a:pt x="252147" y="26830"/>
                  </a:cubicBezTo>
                  <a:cubicBezTo>
                    <a:pt x="262306" y="21924"/>
                    <a:pt x="270038" y="19472"/>
                    <a:pt x="275344" y="19472"/>
                  </a:cubicBezTo>
                  <a:close/>
                  <a:moveTo>
                    <a:pt x="112015" y="14664"/>
                  </a:moveTo>
                  <a:cubicBezTo>
                    <a:pt x="117296" y="14664"/>
                    <a:pt x="125671" y="17381"/>
                    <a:pt x="137140" y="22815"/>
                  </a:cubicBezTo>
                  <a:cubicBezTo>
                    <a:pt x="148436" y="27485"/>
                    <a:pt x="154369" y="34222"/>
                    <a:pt x="154940" y="43026"/>
                  </a:cubicBezTo>
                  <a:cubicBezTo>
                    <a:pt x="155329" y="48373"/>
                    <a:pt x="153567" y="52414"/>
                    <a:pt x="149657" y="55149"/>
                  </a:cubicBezTo>
                  <a:cubicBezTo>
                    <a:pt x="145747" y="57885"/>
                    <a:pt x="142246" y="59253"/>
                    <a:pt x="139153" y="59253"/>
                  </a:cubicBezTo>
                  <a:cubicBezTo>
                    <a:pt x="134062" y="59253"/>
                    <a:pt x="128843" y="56429"/>
                    <a:pt x="123496" y="50781"/>
                  </a:cubicBezTo>
                  <a:cubicBezTo>
                    <a:pt x="118148" y="45133"/>
                    <a:pt x="113539" y="42309"/>
                    <a:pt x="109668" y="42309"/>
                  </a:cubicBezTo>
                  <a:cubicBezTo>
                    <a:pt x="92267" y="42309"/>
                    <a:pt x="73976" y="59303"/>
                    <a:pt x="54794" y="93291"/>
                  </a:cubicBezTo>
                  <a:cubicBezTo>
                    <a:pt x="37496" y="124034"/>
                    <a:pt x="28847" y="147863"/>
                    <a:pt x="28847" y="164778"/>
                  </a:cubicBezTo>
                  <a:cubicBezTo>
                    <a:pt x="28847" y="181372"/>
                    <a:pt x="35499" y="189670"/>
                    <a:pt x="48803" y="189670"/>
                  </a:cubicBezTo>
                  <a:cubicBezTo>
                    <a:pt x="64248" y="189670"/>
                    <a:pt x="79659" y="184521"/>
                    <a:pt x="95034" y="174225"/>
                  </a:cubicBezTo>
                  <a:cubicBezTo>
                    <a:pt x="109387" y="164556"/>
                    <a:pt x="121580" y="151981"/>
                    <a:pt x="131611" y="136498"/>
                  </a:cubicBezTo>
                  <a:cubicBezTo>
                    <a:pt x="133629" y="132797"/>
                    <a:pt x="136459" y="130946"/>
                    <a:pt x="140100" y="130946"/>
                  </a:cubicBezTo>
                  <a:cubicBezTo>
                    <a:pt x="143758" y="130946"/>
                    <a:pt x="146851" y="132886"/>
                    <a:pt x="149378" y="136765"/>
                  </a:cubicBezTo>
                  <a:cubicBezTo>
                    <a:pt x="151904" y="140643"/>
                    <a:pt x="152892" y="143975"/>
                    <a:pt x="152341" y="146760"/>
                  </a:cubicBezTo>
                  <a:cubicBezTo>
                    <a:pt x="150844" y="152749"/>
                    <a:pt x="141558" y="164114"/>
                    <a:pt x="124486" y="180854"/>
                  </a:cubicBezTo>
                  <a:cubicBezTo>
                    <a:pt x="109191" y="195819"/>
                    <a:pt x="100357" y="203923"/>
                    <a:pt x="97986" y="205168"/>
                  </a:cubicBezTo>
                  <a:cubicBezTo>
                    <a:pt x="80455" y="214723"/>
                    <a:pt x="69274" y="219501"/>
                    <a:pt x="64444" y="219501"/>
                  </a:cubicBezTo>
                  <a:cubicBezTo>
                    <a:pt x="64288" y="219501"/>
                    <a:pt x="62365" y="219698"/>
                    <a:pt x="58672" y="220091"/>
                  </a:cubicBezTo>
                  <a:cubicBezTo>
                    <a:pt x="54980" y="220484"/>
                    <a:pt x="52897" y="220680"/>
                    <a:pt x="52424" y="220680"/>
                  </a:cubicBezTo>
                  <a:cubicBezTo>
                    <a:pt x="34299" y="220680"/>
                    <a:pt x="20571" y="214090"/>
                    <a:pt x="11238" y="200908"/>
                  </a:cubicBezTo>
                  <a:cubicBezTo>
                    <a:pt x="3746" y="190373"/>
                    <a:pt x="0" y="177206"/>
                    <a:pt x="0" y="161405"/>
                  </a:cubicBezTo>
                  <a:cubicBezTo>
                    <a:pt x="0" y="137403"/>
                    <a:pt x="10607" y="108442"/>
                    <a:pt x="31822" y="74522"/>
                  </a:cubicBezTo>
                  <a:cubicBezTo>
                    <a:pt x="56670" y="34784"/>
                    <a:pt x="83401" y="14832"/>
                    <a:pt x="112015" y="14664"/>
                  </a:cubicBezTo>
                  <a:close/>
                  <a:moveTo>
                    <a:pt x="605824" y="12019"/>
                  </a:moveTo>
                  <a:cubicBezTo>
                    <a:pt x="614836" y="12019"/>
                    <a:pt x="620835" y="15236"/>
                    <a:pt x="623820" y="21669"/>
                  </a:cubicBezTo>
                  <a:cubicBezTo>
                    <a:pt x="628848" y="29111"/>
                    <a:pt x="631362" y="35895"/>
                    <a:pt x="631362" y="42020"/>
                  </a:cubicBezTo>
                  <a:cubicBezTo>
                    <a:pt x="631362" y="58409"/>
                    <a:pt x="623688" y="77749"/>
                    <a:pt x="608341" y="100041"/>
                  </a:cubicBezTo>
                  <a:cubicBezTo>
                    <a:pt x="593687" y="124055"/>
                    <a:pt x="575477" y="136062"/>
                    <a:pt x="553711" y="136062"/>
                  </a:cubicBezTo>
                  <a:cubicBezTo>
                    <a:pt x="548374" y="136062"/>
                    <a:pt x="543635" y="135468"/>
                    <a:pt x="539495" y="134280"/>
                  </a:cubicBezTo>
                  <a:lnTo>
                    <a:pt x="531167" y="130088"/>
                  </a:lnTo>
                  <a:lnTo>
                    <a:pt x="531034" y="131009"/>
                  </a:lnTo>
                  <a:cubicBezTo>
                    <a:pt x="530492" y="133798"/>
                    <a:pt x="529078" y="139698"/>
                    <a:pt x="526793" y="148709"/>
                  </a:cubicBezTo>
                  <a:cubicBezTo>
                    <a:pt x="523747" y="160724"/>
                    <a:pt x="522224" y="171225"/>
                    <a:pt x="522224" y="180212"/>
                  </a:cubicBezTo>
                  <a:cubicBezTo>
                    <a:pt x="522224" y="189242"/>
                    <a:pt x="528639" y="193756"/>
                    <a:pt x="541470" y="193756"/>
                  </a:cubicBezTo>
                  <a:cubicBezTo>
                    <a:pt x="555761" y="193756"/>
                    <a:pt x="572899" y="185136"/>
                    <a:pt x="592884" y="167895"/>
                  </a:cubicBezTo>
                  <a:cubicBezTo>
                    <a:pt x="612559" y="150850"/>
                    <a:pt x="626608" y="132327"/>
                    <a:pt x="635032" y="112327"/>
                  </a:cubicBezTo>
                  <a:lnTo>
                    <a:pt x="648013" y="112327"/>
                  </a:lnTo>
                  <a:cubicBezTo>
                    <a:pt x="653001" y="117526"/>
                    <a:pt x="654993" y="122137"/>
                    <a:pt x="653989" y="126161"/>
                  </a:cubicBezTo>
                  <a:cubicBezTo>
                    <a:pt x="644406" y="153911"/>
                    <a:pt x="628564" y="176805"/>
                    <a:pt x="606463" y="194842"/>
                  </a:cubicBezTo>
                  <a:cubicBezTo>
                    <a:pt x="585306" y="212388"/>
                    <a:pt x="563906" y="221161"/>
                    <a:pt x="542263" y="221161"/>
                  </a:cubicBezTo>
                  <a:cubicBezTo>
                    <a:pt x="525418" y="221161"/>
                    <a:pt x="512343" y="213990"/>
                    <a:pt x="503037" y="199646"/>
                  </a:cubicBezTo>
                  <a:cubicBezTo>
                    <a:pt x="495495" y="191430"/>
                    <a:pt x="492195" y="178314"/>
                    <a:pt x="493136" y="160297"/>
                  </a:cubicBezTo>
                  <a:cubicBezTo>
                    <a:pt x="494438" y="135864"/>
                    <a:pt x="507289" y="105828"/>
                    <a:pt x="531689" y="70187"/>
                  </a:cubicBezTo>
                  <a:cubicBezTo>
                    <a:pt x="558242" y="31409"/>
                    <a:pt x="582954" y="12019"/>
                    <a:pt x="605824" y="12019"/>
                  </a:cubicBezTo>
                  <a:close/>
                  <a:moveTo>
                    <a:pt x="742861" y="7692"/>
                  </a:moveTo>
                  <a:cubicBezTo>
                    <a:pt x="760398" y="7692"/>
                    <a:pt x="770722" y="17451"/>
                    <a:pt x="773835" y="36968"/>
                  </a:cubicBezTo>
                  <a:cubicBezTo>
                    <a:pt x="775249" y="45694"/>
                    <a:pt x="770896" y="50058"/>
                    <a:pt x="760774" y="50058"/>
                  </a:cubicBezTo>
                  <a:cubicBezTo>
                    <a:pt x="756447" y="50058"/>
                    <a:pt x="753325" y="48149"/>
                    <a:pt x="751407" y="44330"/>
                  </a:cubicBezTo>
                  <a:cubicBezTo>
                    <a:pt x="750628" y="42589"/>
                    <a:pt x="749967" y="40635"/>
                    <a:pt x="749423" y="38466"/>
                  </a:cubicBezTo>
                  <a:lnTo>
                    <a:pt x="748905" y="35649"/>
                  </a:lnTo>
                  <a:cubicBezTo>
                    <a:pt x="748702" y="34640"/>
                    <a:pt x="748259" y="34136"/>
                    <a:pt x="747575" y="34136"/>
                  </a:cubicBezTo>
                  <a:cubicBezTo>
                    <a:pt x="741558" y="34136"/>
                    <a:pt x="733078" y="41617"/>
                    <a:pt x="722135" y="56579"/>
                  </a:cubicBezTo>
                  <a:cubicBezTo>
                    <a:pt x="708493" y="75419"/>
                    <a:pt x="698908" y="92585"/>
                    <a:pt x="693382" y="108075"/>
                  </a:cubicBezTo>
                  <a:cubicBezTo>
                    <a:pt x="687580" y="124562"/>
                    <a:pt x="684843" y="143454"/>
                    <a:pt x="685171" y="164752"/>
                  </a:cubicBezTo>
                  <a:cubicBezTo>
                    <a:pt x="685198" y="166610"/>
                    <a:pt x="685769" y="179931"/>
                    <a:pt x="686884" y="204717"/>
                  </a:cubicBezTo>
                  <a:cubicBezTo>
                    <a:pt x="686884" y="208208"/>
                    <a:pt x="684815" y="211701"/>
                    <a:pt x="680677" y="215197"/>
                  </a:cubicBezTo>
                  <a:cubicBezTo>
                    <a:pt x="676539" y="218692"/>
                    <a:pt x="672364" y="220440"/>
                    <a:pt x="668152" y="220440"/>
                  </a:cubicBezTo>
                  <a:cubicBezTo>
                    <a:pt x="655982" y="220440"/>
                    <a:pt x="650447" y="211798"/>
                    <a:pt x="651546" y="194515"/>
                  </a:cubicBezTo>
                  <a:cubicBezTo>
                    <a:pt x="654376" y="162776"/>
                    <a:pt x="655790" y="136507"/>
                    <a:pt x="655790" y="115708"/>
                  </a:cubicBezTo>
                  <a:cubicBezTo>
                    <a:pt x="655790" y="94393"/>
                    <a:pt x="654376" y="69910"/>
                    <a:pt x="651546" y="42260"/>
                  </a:cubicBezTo>
                  <a:cubicBezTo>
                    <a:pt x="651230" y="37730"/>
                    <a:pt x="653025" y="33269"/>
                    <a:pt x="656930" y="28877"/>
                  </a:cubicBezTo>
                  <a:cubicBezTo>
                    <a:pt x="660835" y="24485"/>
                    <a:pt x="665123" y="22289"/>
                    <a:pt x="669793" y="22289"/>
                  </a:cubicBezTo>
                  <a:cubicBezTo>
                    <a:pt x="677165" y="22289"/>
                    <a:pt x="682461" y="25833"/>
                    <a:pt x="685682" y="32922"/>
                  </a:cubicBezTo>
                  <a:cubicBezTo>
                    <a:pt x="687725" y="37567"/>
                    <a:pt x="688436" y="42364"/>
                    <a:pt x="687815" y="47312"/>
                  </a:cubicBezTo>
                  <a:cubicBezTo>
                    <a:pt x="685874" y="62973"/>
                    <a:pt x="684860" y="74508"/>
                    <a:pt x="684773" y="81917"/>
                  </a:cubicBezTo>
                  <a:cubicBezTo>
                    <a:pt x="698836" y="32434"/>
                    <a:pt x="718199" y="7692"/>
                    <a:pt x="742861" y="7692"/>
                  </a:cubicBezTo>
                  <a:close/>
                  <a:moveTo>
                    <a:pt x="1099097" y="0"/>
                  </a:moveTo>
                  <a:cubicBezTo>
                    <a:pt x="1110080" y="0"/>
                    <a:pt x="1118522" y="5611"/>
                    <a:pt x="1124421" y="16835"/>
                  </a:cubicBezTo>
                  <a:cubicBezTo>
                    <a:pt x="1128981" y="24890"/>
                    <a:pt x="1131261" y="33041"/>
                    <a:pt x="1131261" y="41287"/>
                  </a:cubicBezTo>
                  <a:cubicBezTo>
                    <a:pt x="1131261" y="57834"/>
                    <a:pt x="1125971" y="66108"/>
                    <a:pt x="1115391" y="66108"/>
                  </a:cubicBezTo>
                  <a:lnTo>
                    <a:pt x="1108518" y="64494"/>
                  </a:lnTo>
                  <a:lnTo>
                    <a:pt x="1117603" y="67407"/>
                  </a:lnTo>
                  <a:cubicBezTo>
                    <a:pt x="1126176" y="73372"/>
                    <a:pt x="1132570" y="88282"/>
                    <a:pt x="1136786" y="112139"/>
                  </a:cubicBezTo>
                  <a:cubicBezTo>
                    <a:pt x="1138791" y="123825"/>
                    <a:pt x="1140294" y="135126"/>
                    <a:pt x="1141297" y="146044"/>
                  </a:cubicBezTo>
                  <a:lnTo>
                    <a:pt x="1141716" y="154868"/>
                  </a:lnTo>
                  <a:lnTo>
                    <a:pt x="1143978" y="140922"/>
                  </a:lnTo>
                  <a:cubicBezTo>
                    <a:pt x="1149285" y="120496"/>
                    <a:pt x="1161089" y="96918"/>
                    <a:pt x="1179389" y="70187"/>
                  </a:cubicBezTo>
                  <a:cubicBezTo>
                    <a:pt x="1205942" y="31409"/>
                    <a:pt x="1230654" y="12019"/>
                    <a:pt x="1253524" y="12019"/>
                  </a:cubicBezTo>
                  <a:cubicBezTo>
                    <a:pt x="1262536" y="12019"/>
                    <a:pt x="1268535" y="15236"/>
                    <a:pt x="1271520" y="21669"/>
                  </a:cubicBezTo>
                  <a:cubicBezTo>
                    <a:pt x="1276548" y="29111"/>
                    <a:pt x="1279062" y="35895"/>
                    <a:pt x="1279062" y="42020"/>
                  </a:cubicBezTo>
                  <a:cubicBezTo>
                    <a:pt x="1279062" y="58409"/>
                    <a:pt x="1271388" y="77749"/>
                    <a:pt x="1256041" y="100041"/>
                  </a:cubicBezTo>
                  <a:cubicBezTo>
                    <a:pt x="1241387" y="124055"/>
                    <a:pt x="1223177" y="136062"/>
                    <a:pt x="1201411" y="136062"/>
                  </a:cubicBezTo>
                  <a:cubicBezTo>
                    <a:pt x="1196074" y="136062"/>
                    <a:pt x="1191335" y="135468"/>
                    <a:pt x="1187195" y="134280"/>
                  </a:cubicBezTo>
                  <a:lnTo>
                    <a:pt x="1178867" y="130088"/>
                  </a:lnTo>
                  <a:lnTo>
                    <a:pt x="1178734" y="131009"/>
                  </a:lnTo>
                  <a:cubicBezTo>
                    <a:pt x="1178191" y="133798"/>
                    <a:pt x="1176778" y="139698"/>
                    <a:pt x="1174493" y="148709"/>
                  </a:cubicBezTo>
                  <a:cubicBezTo>
                    <a:pt x="1171447" y="160724"/>
                    <a:pt x="1169924" y="171225"/>
                    <a:pt x="1169924" y="180212"/>
                  </a:cubicBezTo>
                  <a:cubicBezTo>
                    <a:pt x="1169924" y="189242"/>
                    <a:pt x="1176339" y="193756"/>
                    <a:pt x="1189170" y="193756"/>
                  </a:cubicBezTo>
                  <a:cubicBezTo>
                    <a:pt x="1203461" y="193756"/>
                    <a:pt x="1220599" y="185136"/>
                    <a:pt x="1240584" y="167895"/>
                  </a:cubicBezTo>
                  <a:cubicBezTo>
                    <a:pt x="1260259" y="150850"/>
                    <a:pt x="1274308" y="132327"/>
                    <a:pt x="1282732" y="112327"/>
                  </a:cubicBezTo>
                  <a:lnTo>
                    <a:pt x="1295713" y="112327"/>
                  </a:lnTo>
                  <a:cubicBezTo>
                    <a:pt x="1300701" y="117526"/>
                    <a:pt x="1302693" y="122137"/>
                    <a:pt x="1301689" y="126161"/>
                  </a:cubicBezTo>
                  <a:cubicBezTo>
                    <a:pt x="1292106" y="153911"/>
                    <a:pt x="1276264" y="176805"/>
                    <a:pt x="1254162" y="194842"/>
                  </a:cubicBezTo>
                  <a:cubicBezTo>
                    <a:pt x="1233005" y="212388"/>
                    <a:pt x="1211605" y="221161"/>
                    <a:pt x="1189962" y="221161"/>
                  </a:cubicBezTo>
                  <a:cubicBezTo>
                    <a:pt x="1173118" y="221161"/>
                    <a:pt x="1160043" y="213990"/>
                    <a:pt x="1150737" y="199646"/>
                  </a:cubicBezTo>
                  <a:cubicBezTo>
                    <a:pt x="1146966" y="195538"/>
                    <a:pt x="1144255" y="190205"/>
                    <a:pt x="1142605" y="183647"/>
                  </a:cubicBezTo>
                  <a:lnTo>
                    <a:pt x="1142517" y="183079"/>
                  </a:lnTo>
                  <a:lnTo>
                    <a:pt x="1140878" y="214496"/>
                  </a:lnTo>
                  <a:cubicBezTo>
                    <a:pt x="1137033" y="249970"/>
                    <a:pt x="1127421" y="281320"/>
                    <a:pt x="1112041" y="308544"/>
                  </a:cubicBezTo>
                  <a:cubicBezTo>
                    <a:pt x="1091535" y="344843"/>
                    <a:pt x="1066644" y="362993"/>
                    <a:pt x="1037369" y="362993"/>
                  </a:cubicBezTo>
                  <a:cubicBezTo>
                    <a:pt x="1016044" y="362993"/>
                    <a:pt x="996793" y="353456"/>
                    <a:pt x="979616" y="334381"/>
                  </a:cubicBezTo>
                  <a:cubicBezTo>
                    <a:pt x="962440" y="315306"/>
                    <a:pt x="953851" y="295056"/>
                    <a:pt x="953851" y="273631"/>
                  </a:cubicBezTo>
                  <a:cubicBezTo>
                    <a:pt x="953851" y="261318"/>
                    <a:pt x="958565" y="255162"/>
                    <a:pt x="967993" y="255162"/>
                  </a:cubicBezTo>
                  <a:cubicBezTo>
                    <a:pt x="975713" y="255162"/>
                    <a:pt x="979573" y="258488"/>
                    <a:pt x="979573" y="265142"/>
                  </a:cubicBezTo>
                  <a:cubicBezTo>
                    <a:pt x="979082" y="283860"/>
                    <a:pt x="984521" y="299880"/>
                    <a:pt x="995890" y="313202"/>
                  </a:cubicBezTo>
                  <a:cubicBezTo>
                    <a:pt x="1007258" y="326523"/>
                    <a:pt x="1019725" y="333184"/>
                    <a:pt x="1033290" y="333184"/>
                  </a:cubicBezTo>
                  <a:cubicBezTo>
                    <a:pt x="1061967" y="333184"/>
                    <a:pt x="1083413" y="311285"/>
                    <a:pt x="1097629" y="267486"/>
                  </a:cubicBezTo>
                  <a:cubicBezTo>
                    <a:pt x="1107069" y="238578"/>
                    <a:pt x="1111789" y="209741"/>
                    <a:pt x="1111789" y="180974"/>
                  </a:cubicBezTo>
                  <a:cubicBezTo>
                    <a:pt x="1111789" y="125872"/>
                    <a:pt x="1108284" y="98321"/>
                    <a:pt x="1101272" y="98321"/>
                  </a:cubicBezTo>
                  <a:cubicBezTo>
                    <a:pt x="1102462" y="98321"/>
                    <a:pt x="1100238" y="102612"/>
                    <a:pt x="1094601" y="111197"/>
                  </a:cubicBezTo>
                  <a:cubicBezTo>
                    <a:pt x="1074924" y="140925"/>
                    <a:pt x="1061192" y="160328"/>
                    <a:pt x="1053404" y="169405"/>
                  </a:cubicBezTo>
                  <a:cubicBezTo>
                    <a:pt x="1032282" y="193973"/>
                    <a:pt x="1012543" y="206257"/>
                    <a:pt x="994188" y="206257"/>
                  </a:cubicBezTo>
                  <a:cubicBezTo>
                    <a:pt x="983471" y="206257"/>
                    <a:pt x="975106" y="202224"/>
                    <a:pt x="969094" y="194158"/>
                  </a:cubicBezTo>
                  <a:lnTo>
                    <a:pt x="968370" y="192746"/>
                  </a:lnTo>
                  <a:lnTo>
                    <a:pt x="963290" y="197507"/>
                  </a:lnTo>
                  <a:cubicBezTo>
                    <a:pt x="958197" y="200874"/>
                    <a:pt x="951896" y="202557"/>
                    <a:pt x="944389" y="202557"/>
                  </a:cubicBezTo>
                  <a:cubicBezTo>
                    <a:pt x="940205" y="202557"/>
                    <a:pt x="936272" y="201837"/>
                    <a:pt x="932591" y="200397"/>
                  </a:cubicBezTo>
                  <a:cubicBezTo>
                    <a:pt x="915060" y="194135"/>
                    <a:pt x="906294" y="175023"/>
                    <a:pt x="906294" y="143064"/>
                  </a:cubicBezTo>
                  <a:cubicBezTo>
                    <a:pt x="906294" y="139921"/>
                    <a:pt x="906294" y="138382"/>
                    <a:pt x="906294" y="138447"/>
                  </a:cubicBezTo>
                  <a:cubicBezTo>
                    <a:pt x="896613" y="158129"/>
                    <a:pt x="882343" y="176618"/>
                    <a:pt x="863482" y="193914"/>
                  </a:cubicBezTo>
                  <a:cubicBezTo>
                    <a:pt x="838584" y="216727"/>
                    <a:pt x="818567" y="228133"/>
                    <a:pt x="803432" y="228133"/>
                  </a:cubicBezTo>
                  <a:cubicBezTo>
                    <a:pt x="797736" y="228133"/>
                    <a:pt x="795070" y="226882"/>
                    <a:pt x="795436" y="224380"/>
                  </a:cubicBezTo>
                  <a:cubicBezTo>
                    <a:pt x="783922" y="218543"/>
                    <a:pt x="778165" y="209979"/>
                    <a:pt x="778165" y="198688"/>
                  </a:cubicBezTo>
                  <a:cubicBezTo>
                    <a:pt x="778165" y="178082"/>
                    <a:pt x="788690" y="153275"/>
                    <a:pt x="809739" y="124268"/>
                  </a:cubicBezTo>
                  <a:cubicBezTo>
                    <a:pt x="830914" y="86924"/>
                    <a:pt x="853797" y="57784"/>
                    <a:pt x="878390" y="36848"/>
                  </a:cubicBezTo>
                  <a:cubicBezTo>
                    <a:pt x="906704" y="13409"/>
                    <a:pt x="927913" y="5967"/>
                    <a:pt x="942019" y="14521"/>
                  </a:cubicBezTo>
                  <a:cubicBezTo>
                    <a:pt x="950255" y="19735"/>
                    <a:pt x="954373" y="29255"/>
                    <a:pt x="954373" y="43083"/>
                  </a:cubicBezTo>
                  <a:cubicBezTo>
                    <a:pt x="954373" y="51862"/>
                    <a:pt x="952790" y="58598"/>
                    <a:pt x="949624" y="63290"/>
                  </a:cubicBezTo>
                  <a:lnTo>
                    <a:pt x="944997" y="67581"/>
                  </a:lnTo>
                  <a:lnTo>
                    <a:pt x="945962" y="68274"/>
                  </a:lnTo>
                  <a:cubicBezTo>
                    <a:pt x="948651" y="71747"/>
                    <a:pt x="949460" y="76956"/>
                    <a:pt x="948389" y="83901"/>
                  </a:cubicBezTo>
                  <a:cubicBezTo>
                    <a:pt x="940947" y="122947"/>
                    <a:pt x="937226" y="146831"/>
                    <a:pt x="937226" y="155553"/>
                  </a:cubicBezTo>
                  <a:cubicBezTo>
                    <a:pt x="937226" y="169200"/>
                    <a:pt x="938438" y="176474"/>
                    <a:pt x="940862" y="177376"/>
                  </a:cubicBezTo>
                  <a:cubicBezTo>
                    <a:pt x="944180" y="178004"/>
                    <a:pt x="946848" y="177729"/>
                    <a:pt x="948866" y="176550"/>
                  </a:cubicBezTo>
                  <a:cubicBezTo>
                    <a:pt x="949482" y="176179"/>
                    <a:pt x="949931" y="175360"/>
                    <a:pt x="950211" y="174093"/>
                  </a:cubicBezTo>
                  <a:cubicBezTo>
                    <a:pt x="951161" y="170004"/>
                    <a:pt x="953001" y="166937"/>
                    <a:pt x="955731" y="164892"/>
                  </a:cubicBezTo>
                  <a:lnTo>
                    <a:pt x="962557" y="162964"/>
                  </a:lnTo>
                  <a:lnTo>
                    <a:pt x="964770" y="147848"/>
                  </a:lnTo>
                  <a:cubicBezTo>
                    <a:pt x="971221" y="124358"/>
                    <a:pt x="987350" y="96525"/>
                    <a:pt x="1013157" y="64350"/>
                  </a:cubicBezTo>
                  <a:cubicBezTo>
                    <a:pt x="1047566" y="21450"/>
                    <a:pt x="1076212" y="0"/>
                    <a:pt x="109909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otham Book" charset="0"/>
                <a:ea typeface="Gotham Book" charset="0"/>
                <a:cs typeface="Gotham Book" charset="0"/>
              </a:endParaRPr>
            </a:p>
          </p:txBody>
        </p:sp>
      </p:grpSp>
      <p:sp>
        <p:nvSpPr>
          <p:cNvPr id="43" name="TextBox 42">
            <a:extLst>
              <a:ext uri="{FF2B5EF4-FFF2-40B4-BE49-F238E27FC236}">
                <a16:creationId xmlns:a16="http://schemas.microsoft.com/office/drawing/2014/main" id="{E3F0BC50-6DCF-0F05-5CCF-B326D473CA76}"/>
              </a:ext>
            </a:extLst>
          </p:cNvPr>
          <p:cNvSpPr txBox="1"/>
          <p:nvPr/>
        </p:nvSpPr>
        <p:spPr>
          <a:xfrm>
            <a:off x="6895574" y="2320267"/>
            <a:ext cx="4496852" cy="1200329"/>
          </a:xfrm>
          <a:prstGeom prst="rect">
            <a:avLst/>
          </a:prstGeom>
          <a:noFill/>
        </p:spPr>
        <p:txBody>
          <a:bodyPr wrap="square" rtlCol="0">
            <a:spAutoFit/>
          </a:bodyPr>
          <a:lstStyle/>
          <a:p>
            <a:pPr algn="ctr">
              <a:defRPr/>
            </a:pPr>
            <a:r>
              <a:rPr lang="en-GB" dirty="0">
                <a:solidFill>
                  <a:srgbClr val="FFFFFF"/>
                </a:solidFill>
                <a:cs typeface="Gotham Pro Medium" panose="02000603030000020004" pitchFamily="2" charset="0"/>
              </a:rPr>
              <a:t>All hospitals in the stroke network must meet the criteria for gold status in the </a:t>
            </a:r>
            <a:r>
              <a:rPr lang="en-GB" b="1" dirty="0">
                <a:solidFill>
                  <a:srgbClr val="FFFFFF"/>
                </a:solidFill>
                <a:cs typeface="Gotham Pro Medium" panose="02000603030000020004" pitchFamily="2" charset="0"/>
              </a:rPr>
              <a:t>WSO/ESO Angels Awards</a:t>
            </a:r>
            <a:r>
              <a:rPr lang="en-GB" dirty="0">
                <a:solidFill>
                  <a:srgbClr val="FFFFFF"/>
                </a:solidFill>
                <a:cs typeface="Gotham Pro Medium" panose="02000603030000020004" pitchFamily="2" charset="0"/>
              </a:rPr>
              <a:t>. Hospital data must be captured in </a:t>
            </a:r>
            <a:r>
              <a:rPr lang="en-GB" b="1" dirty="0">
                <a:solidFill>
                  <a:srgbClr val="FFFFFF"/>
                </a:solidFill>
                <a:cs typeface="Gotham Pro Medium" panose="02000603030000020004" pitchFamily="2" charset="0"/>
              </a:rPr>
              <a:t>RES-Q </a:t>
            </a:r>
            <a:r>
              <a:rPr lang="en-GB" dirty="0">
                <a:solidFill>
                  <a:srgbClr val="FFFFFF"/>
                </a:solidFill>
                <a:cs typeface="Gotham Pro Medium" panose="02000603030000020004" pitchFamily="2" charset="0"/>
              </a:rPr>
              <a:t>or </a:t>
            </a:r>
            <a:r>
              <a:rPr lang="en-GB" b="1" dirty="0">
                <a:solidFill>
                  <a:srgbClr val="FFFFFF"/>
                </a:solidFill>
                <a:cs typeface="Gotham Pro Medium" panose="02000603030000020004" pitchFamily="2" charset="0"/>
              </a:rPr>
              <a:t>SITS</a:t>
            </a:r>
            <a:r>
              <a:rPr lang="en-GB" dirty="0">
                <a:solidFill>
                  <a:srgbClr val="FFFFFF"/>
                </a:solidFill>
                <a:cs typeface="Gotham Pro Medium" panose="02000603030000020004" pitchFamily="2" charset="0"/>
              </a:rPr>
              <a:t>.</a:t>
            </a:r>
          </a:p>
        </p:txBody>
      </p:sp>
      <p:grpSp>
        <p:nvGrpSpPr>
          <p:cNvPr id="54" name="Group 53">
            <a:extLst>
              <a:ext uri="{FF2B5EF4-FFF2-40B4-BE49-F238E27FC236}">
                <a16:creationId xmlns:a16="http://schemas.microsoft.com/office/drawing/2014/main" id="{86E059D8-6FEA-AEC7-250B-00F43F4541D2}"/>
              </a:ext>
            </a:extLst>
          </p:cNvPr>
          <p:cNvGrpSpPr>
            <a:grpSpLocks noChangeAspect="1"/>
          </p:cNvGrpSpPr>
          <p:nvPr/>
        </p:nvGrpSpPr>
        <p:grpSpPr>
          <a:xfrm>
            <a:off x="10577627" y="3360948"/>
            <a:ext cx="1614373" cy="2350737"/>
            <a:chOff x="7067882" y="4405502"/>
            <a:chExt cx="2040889" cy="2971800"/>
          </a:xfrm>
        </p:grpSpPr>
        <p:sp>
          <p:nvSpPr>
            <p:cNvPr id="52" name="object 44">
              <a:extLst>
                <a:ext uri="{FF2B5EF4-FFF2-40B4-BE49-F238E27FC236}">
                  <a16:creationId xmlns:a16="http://schemas.microsoft.com/office/drawing/2014/main" id="{2F1CB547-FF75-AC99-0DC8-6B86030887E0}"/>
                </a:ext>
              </a:extLst>
            </p:cNvPr>
            <p:cNvSpPr/>
            <p:nvPr/>
          </p:nvSpPr>
          <p:spPr>
            <a:xfrm>
              <a:off x="7067882" y="4405502"/>
              <a:ext cx="2040889" cy="2971800"/>
            </a:xfrm>
            <a:custGeom>
              <a:avLst/>
              <a:gdLst/>
              <a:ahLst/>
              <a:cxnLst/>
              <a:rect l="l" t="t" r="r" b="b"/>
              <a:pathLst>
                <a:path w="2040890" h="2971800">
                  <a:moveTo>
                    <a:pt x="1485787" y="0"/>
                  </a:moveTo>
                  <a:lnTo>
                    <a:pt x="1437701" y="763"/>
                  </a:lnTo>
                  <a:lnTo>
                    <a:pt x="1389996" y="3038"/>
                  </a:lnTo>
                  <a:lnTo>
                    <a:pt x="1342696" y="6801"/>
                  </a:lnTo>
                  <a:lnTo>
                    <a:pt x="1295823" y="12030"/>
                  </a:lnTo>
                  <a:lnTo>
                    <a:pt x="1249401" y="18701"/>
                  </a:lnTo>
                  <a:lnTo>
                    <a:pt x="1203452" y="26791"/>
                  </a:lnTo>
                  <a:lnTo>
                    <a:pt x="1158001" y="36277"/>
                  </a:lnTo>
                  <a:lnTo>
                    <a:pt x="1113069" y="47136"/>
                  </a:lnTo>
                  <a:lnTo>
                    <a:pt x="1068680" y="59346"/>
                  </a:lnTo>
                  <a:lnTo>
                    <a:pt x="1024857" y="72882"/>
                  </a:lnTo>
                  <a:lnTo>
                    <a:pt x="981623" y="87722"/>
                  </a:lnTo>
                  <a:lnTo>
                    <a:pt x="939001" y="103843"/>
                  </a:lnTo>
                  <a:lnTo>
                    <a:pt x="897015" y="121222"/>
                  </a:lnTo>
                  <a:lnTo>
                    <a:pt x="855686" y="139836"/>
                  </a:lnTo>
                  <a:lnTo>
                    <a:pt x="815039" y="159661"/>
                  </a:lnTo>
                  <a:lnTo>
                    <a:pt x="775096" y="180675"/>
                  </a:lnTo>
                  <a:lnTo>
                    <a:pt x="735881" y="202854"/>
                  </a:lnTo>
                  <a:lnTo>
                    <a:pt x="697416" y="226176"/>
                  </a:lnTo>
                  <a:lnTo>
                    <a:pt x="659724" y="250618"/>
                  </a:lnTo>
                  <a:lnTo>
                    <a:pt x="622829" y="276155"/>
                  </a:lnTo>
                  <a:lnTo>
                    <a:pt x="586754" y="302766"/>
                  </a:lnTo>
                  <a:lnTo>
                    <a:pt x="551521" y="330427"/>
                  </a:lnTo>
                  <a:lnTo>
                    <a:pt x="517154" y="359116"/>
                  </a:lnTo>
                  <a:lnTo>
                    <a:pt x="483676" y="388808"/>
                  </a:lnTo>
                  <a:lnTo>
                    <a:pt x="451110" y="419482"/>
                  </a:lnTo>
                  <a:lnTo>
                    <a:pt x="419478" y="451113"/>
                  </a:lnTo>
                  <a:lnTo>
                    <a:pt x="388805" y="483680"/>
                  </a:lnTo>
                  <a:lnTo>
                    <a:pt x="359113" y="517158"/>
                  </a:lnTo>
                  <a:lnTo>
                    <a:pt x="330425" y="551525"/>
                  </a:lnTo>
                  <a:lnTo>
                    <a:pt x="302764" y="586758"/>
                  </a:lnTo>
                  <a:lnTo>
                    <a:pt x="276153" y="622834"/>
                  </a:lnTo>
                  <a:lnTo>
                    <a:pt x="250615" y="659729"/>
                  </a:lnTo>
                  <a:lnTo>
                    <a:pt x="226174" y="697421"/>
                  </a:lnTo>
                  <a:lnTo>
                    <a:pt x="202853" y="735886"/>
                  </a:lnTo>
                  <a:lnTo>
                    <a:pt x="180673" y="775102"/>
                  </a:lnTo>
                  <a:lnTo>
                    <a:pt x="159660" y="815045"/>
                  </a:lnTo>
                  <a:lnTo>
                    <a:pt x="139834" y="855692"/>
                  </a:lnTo>
                  <a:lnTo>
                    <a:pt x="121221" y="897021"/>
                  </a:lnTo>
                  <a:lnTo>
                    <a:pt x="103842" y="939007"/>
                  </a:lnTo>
                  <a:lnTo>
                    <a:pt x="87721" y="981629"/>
                  </a:lnTo>
                  <a:lnTo>
                    <a:pt x="72881" y="1024863"/>
                  </a:lnTo>
                  <a:lnTo>
                    <a:pt x="59345" y="1068686"/>
                  </a:lnTo>
                  <a:lnTo>
                    <a:pt x="47136" y="1113075"/>
                  </a:lnTo>
                  <a:lnTo>
                    <a:pt x="36277" y="1158007"/>
                  </a:lnTo>
                  <a:lnTo>
                    <a:pt x="26790" y="1203459"/>
                  </a:lnTo>
                  <a:lnTo>
                    <a:pt x="18700" y="1249408"/>
                  </a:lnTo>
                  <a:lnTo>
                    <a:pt x="12030" y="1295830"/>
                  </a:lnTo>
                  <a:lnTo>
                    <a:pt x="6801" y="1342703"/>
                  </a:lnTo>
                  <a:lnTo>
                    <a:pt x="3038" y="1390003"/>
                  </a:lnTo>
                  <a:lnTo>
                    <a:pt x="763" y="1437708"/>
                  </a:lnTo>
                  <a:lnTo>
                    <a:pt x="0" y="1485794"/>
                  </a:lnTo>
                  <a:lnTo>
                    <a:pt x="763" y="1533880"/>
                  </a:lnTo>
                  <a:lnTo>
                    <a:pt x="3038" y="1581585"/>
                  </a:lnTo>
                  <a:lnTo>
                    <a:pt x="6801" y="1628885"/>
                  </a:lnTo>
                  <a:lnTo>
                    <a:pt x="12030" y="1675757"/>
                  </a:lnTo>
                  <a:lnTo>
                    <a:pt x="18700" y="1722179"/>
                  </a:lnTo>
                  <a:lnTo>
                    <a:pt x="26790" y="1768127"/>
                  </a:lnTo>
                  <a:lnTo>
                    <a:pt x="36277" y="1813579"/>
                  </a:lnTo>
                  <a:lnTo>
                    <a:pt x="47136" y="1858510"/>
                  </a:lnTo>
                  <a:lnTo>
                    <a:pt x="59345" y="1902899"/>
                  </a:lnTo>
                  <a:lnTo>
                    <a:pt x="72881" y="1946722"/>
                  </a:lnTo>
                  <a:lnTo>
                    <a:pt x="87721" y="1989956"/>
                  </a:lnTo>
                  <a:lnTo>
                    <a:pt x="103842" y="2032577"/>
                  </a:lnTo>
                  <a:lnTo>
                    <a:pt x="121221" y="2074564"/>
                  </a:lnTo>
                  <a:lnTo>
                    <a:pt x="139834" y="2115892"/>
                  </a:lnTo>
                  <a:lnTo>
                    <a:pt x="159660" y="2156540"/>
                  </a:lnTo>
                  <a:lnTo>
                    <a:pt x="180673" y="2196482"/>
                  </a:lnTo>
                  <a:lnTo>
                    <a:pt x="202853" y="2235698"/>
                  </a:lnTo>
                  <a:lnTo>
                    <a:pt x="226174" y="2274163"/>
                  </a:lnTo>
                  <a:lnTo>
                    <a:pt x="250615" y="2311855"/>
                  </a:lnTo>
                  <a:lnTo>
                    <a:pt x="276153" y="2348750"/>
                  </a:lnTo>
                  <a:lnTo>
                    <a:pt x="302764" y="2384825"/>
                  </a:lnTo>
                  <a:lnTo>
                    <a:pt x="330425" y="2420058"/>
                  </a:lnTo>
                  <a:lnTo>
                    <a:pt x="359113" y="2454425"/>
                  </a:lnTo>
                  <a:lnTo>
                    <a:pt x="388805" y="2487903"/>
                  </a:lnTo>
                  <a:lnTo>
                    <a:pt x="419478" y="2520469"/>
                  </a:lnTo>
                  <a:lnTo>
                    <a:pt x="451110" y="2552101"/>
                  </a:lnTo>
                  <a:lnTo>
                    <a:pt x="483676" y="2582774"/>
                  </a:lnTo>
                  <a:lnTo>
                    <a:pt x="517154" y="2612467"/>
                  </a:lnTo>
                  <a:lnTo>
                    <a:pt x="551521" y="2641155"/>
                  </a:lnTo>
                  <a:lnTo>
                    <a:pt x="586754" y="2668816"/>
                  </a:lnTo>
                  <a:lnTo>
                    <a:pt x="622829" y="2695427"/>
                  </a:lnTo>
                  <a:lnTo>
                    <a:pt x="659724" y="2720965"/>
                  </a:lnTo>
                  <a:lnTo>
                    <a:pt x="697416" y="2745406"/>
                  </a:lnTo>
                  <a:lnTo>
                    <a:pt x="735881" y="2768728"/>
                  </a:lnTo>
                  <a:lnTo>
                    <a:pt x="775096" y="2790907"/>
                  </a:lnTo>
                  <a:lnTo>
                    <a:pt x="815039" y="2811921"/>
                  </a:lnTo>
                  <a:lnTo>
                    <a:pt x="855686" y="2831746"/>
                  </a:lnTo>
                  <a:lnTo>
                    <a:pt x="897015" y="2850360"/>
                  </a:lnTo>
                  <a:lnTo>
                    <a:pt x="939001" y="2867739"/>
                  </a:lnTo>
                  <a:lnTo>
                    <a:pt x="981623" y="2883860"/>
                  </a:lnTo>
                  <a:lnTo>
                    <a:pt x="1024857" y="2898700"/>
                  </a:lnTo>
                  <a:lnTo>
                    <a:pt x="1068680" y="2912236"/>
                  </a:lnTo>
                  <a:lnTo>
                    <a:pt x="1113069" y="2924445"/>
                  </a:lnTo>
                  <a:lnTo>
                    <a:pt x="1158001" y="2935305"/>
                  </a:lnTo>
                  <a:lnTo>
                    <a:pt x="1203452" y="2944791"/>
                  </a:lnTo>
                  <a:lnTo>
                    <a:pt x="1249401" y="2952881"/>
                  </a:lnTo>
                  <a:lnTo>
                    <a:pt x="1295823" y="2959552"/>
                  </a:lnTo>
                  <a:lnTo>
                    <a:pt x="1342696" y="2964781"/>
                  </a:lnTo>
                  <a:lnTo>
                    <a:pt x="1389996" y="2968544"/>
                  </a:lnTo>
                  <a:lnTo>
                    <a:pt x="1437701" y="2970819"/>
                  </a:lnTo>
                  <a:lnTo>
                    <a:pt x="1485787" y="2971582"/>
                  </a:lnTo>
                  <a:lnTo>
                    <a:pt x="1533874" y="2970819"/>
                  </a:lnTo>
                  <a:lnTo>
                    <a:pt x="1581579" y="2968544"/>
                  </a:lnTo>
                  <a:lnTo>
                    <a:pt x="1628879" y="2964781"/>
                  </a:lnTo>
                  <a:lnTo>
                    <a:pt x="1675752" y="2959552"/>
                  </a:lnTo>
                  <a:lnTo>
                    <a:pt x="1722174" y="2952881"/>
                  </a:lnTo>
                  <a:lnTo>
                    <a:pt x="1768122" y="2944791"/>
                  </a:lnTo>
                  <a:lnTo>
                    <a:pt x="1813574" y="2935305"/>
                  </a:lnTo>
                  <a:lnTo>
                    <a:pt x="1858506" y="2924445"/>
                  </a:lnTo>
                  <a:lnTo>
                    <a:pt x="1902895" y="2912236"/>
                  </a:lnTo>
                  <a:lnTo>
                    <a:pt x="1946718" y="2898700"/>
                  </a:lnTo>
                  <a:lnTo>
                    <a:pt x="1989951" y="2883860"/>
                  </a:lnTo>
                  <a:lnTo>
                    <a:pt x="2032573" y="2867739"/>
                  </a:lnTo>
                  <a:lnTo>
                    <a:pt x="2040484" y="2864464"/>
                  </a:lnTo>
                  <a:lnTo>
                    <a:pt x="2040484" y="107118"/>
                  </a:lnTo>
                  <a:lnTo>
                    <a:pt x="1989951" y="87722"/>
                  </a:lnTo>
                  <a:lnTo>
                    <a:pt x="1946718" y="72882"/>
                  </a:lnTo>
                  <a:lnTo>
                    <a:pt x="1902895" y="59346"/>
                  </a:lnTo>
                  <a:lnTo>
                    <a:pt x="1858506" y="47136"/>
                  </a:lnTo>
                  <a:lnTo>
                    <a:pt x="1813574" y="36277"/>
                  </a:lnTo>
                  <a:lnTo>
                    <a:pt x="1768122" y="26791"/>
                  </a:lnTo>
                  <a:lnTo>
                    <a:pt x="1722174" y="18701"/>
                  </a:lnTo>
                  <a:lnTo>
                    <a:pt x="1675752" y="12030"/>
                  </a:lnTo>
                  <a:lnTo>
                    <a:pt x="1628879" y="6801"/>
                  </a:lnTo>
                  <a:lnTo>
                    <a:pt x="1581579" y="3038"/>
                  </a:lnTo>
                  <a:lnTo>
                    <a:pt x="1533874" y="763"/>
                  </a:lnTo>
                  <a:lnTo>
                    <a:pt x="1485787" y="0"/>
                  </a:lnTo>
                  <a:close/>
                </a:path>
              </a:pathLst>
            </a:custGeom>
            <a:solidFill>
              <a:srgbClr val="FFFFFF">
                <a:alpha val="25000"/>
              </a:srgbClr>
            </a:solidFill>
          </p:spPr>
          <p:txBody>
            <a:bodyPr wrap="square" lIns="0" tIns="0" rIns="0" bIns="0" rtlCol="0"/>
            <a:lstStyle/>
            <a:p>
              <a:endParaRPr/>
            </a:p>
          </p:txBody>
        </p:sp>
        <p:pic>
          <p:nvPicPr>
            <p:cNvPr id="53" name="object 45">
              <a:extLst>
                <a:ext uri="{FF2B5EF4-FFF2-40B4-BE49-F238E27FC236}">
                  <a16:creationId xmlns:a16="http://schemas.microsoft.com/office/drawing/2014/main" id="{C10F769F-1988-9BD0-8B1A-770B307FACFF}"/>
                </a:ext>
              </a:extLst>
            </p:cNvPr>
            <p:cNvPicPr/>
            <p:nvPr/>
          </p:nvPicPr>
          <p:blipFill>
            <a:blip r:embed="rId3" cstate="print">
              <a:extLst>
                <a:ext uri="{28A0092B-C50C-407E-A947-70E740481C1C}">
                  <a14:useLocalDpi xmlns:a14="http://schemas.microsoft.com/office/drawing/2010/main"/>
                </a:ext>
              </a:extLst>
            </a:blip>
            <a:stretch>
              <a:fillRect/>
            </a:stretch>
          </p:blipFill>
          <p:spPr>
            <a:xfrm>
              <a:off x="7232970" y="4570588"/>
              <a:ext cx="1875396" cy="2641407"/>
            </a:xfrm>
            <a:prstGeom prst="rect">
              <a:avLst/>
            </a:prstGeom>
          </p:spPr>
        </p:pic>
      </p:grpSp>
      <p:grpSp>
        <p:nvGrpSpPr>
          <p:cNvPr id="1103" name="Group 1102">
            <a:extLst>
              <a:ext uri="{FF2B5EF4-FFF2-40B4-BE49-F238E27FC236}">
                <a16:creationId xmlns:a16="http://schemas.microsoft.com/office/drawing/2014/main" id="{FFE07006-59E1-9CDF-42F2-628A1D48BE9A}"/>
              </a:ext>
            </a:extLst>
          </p:cNvPr>
          <p:cNvGrpSpPr/>
          <p:nvPr/>
        </p:nvGrpSpPr>
        <p:grpSpPr>
          <a:xfrm>
            <a:off x="2207544" y="4280401"/>
            <a:ext cx="1680912" cy="593222"/>
            <a:chOff x="5030749" y="4907281"/>
            <a:chExt cx="1961678" cy="692310"/>
          </a:xfrm>
        </p:grpSpPr>
        <p:grpSp>
          <p:nvGrpSpPr>
            <p:cNvPr id="1102" name="Group 1101">
              <a:extLst>
                <a:ext uri="{FF2B5EF4-FFF2-40B4-BE49-F238E27FC236}">
                  <a16:creationId xmlns:a16="http://schemas.microsoft.com/office/drawing/2014/main" id="{58F58E3A-9C87-544B-DFF8-509187161C69}"/>
                </a:ext>
              </a:extLst>
            </p:cNvPr>
            <p:cNvGrpSpPr/>
            <p:nvPr/>
          </p:nvGrpSpPr>
          <p:grpSpPr>
            <a:xfrm>
              <a:off x="5030749" y="4928371"/>
              <a:ext cx="838200" cy="649041"/>
              <a:chOff x="5030749" y="4928371"/>
              <a:chExt cx="838200" cy="649041"/>
            </a:xfrm>
          </p:grpSpPr>
          <p:pic>
            <p:nvPicPr>
              <p:cNvPr id="55" name="object 24">
                <a:extLst>
                  <a:ext uri="{FF2B5EF4-FFF2-40B4-BE49-F238E27FC236}">
                    <a16:creationId xmlns:a16="http://schemas.microsoft.com/office/drawing/2014/main" id="{E86E00AF-0354-7E5D-4E3E-654510ED389E}"/>
                  </a:ext>
                </a:extLst>
              </p:cNvPr>
              <p:cNvPicPr/>
              <p:nvPr/>
            </p:nvPicPr>
            <p:blipFill>
              <a:blip r:embed="rId4" cstate="print">
                <a:extLst>
                  <a:ext uri="{28A0092B-C50C-407E-A947-70E740481C1C}">
                    <a14:useLocalDpi xmlns:a14="http://schemas.microsoft.com/office/drawing/2010/main"/>
                  </a:ext>
                </a:extLst>
              </a:blip>
              <a:stretch>
                <a:fillRect/>
              </a:stretch>
            </p:blipFill>
            <p:spPr>
              <a:xfrm>
                <a:off x="5030752" y="5195826"/>
                <a:ext cx="230453" cy="158755"/>
              </a:xfrm>
              <a:prstGeom prst="rect">
                <a:avLst/>
              </a:prstGeom>
            </p:spPr>
          </p:pic>
          <p:sp>
            <p:nvSpPr>
              <p:cNvPr id="1091" name="object 25">
                <a:extLst>
                  <a:ext uri="{FF2B5EF4-FFF2-40B4-BE49-F238E27FC236}">
                    <a16:creationId xmlns:a16="http://schemas.microsoft.com/office/drawing/2014/main" id="{246A5DDC-F610-55A4-6175-6978D7D2CBFE}"/>
                  </a:ext>
                </a:extLst>
              </p:cNvPr>
              <p:cNvSpPr/>
              <p:nvPr/>
            </p:nvSpPr>
            <p:spPr>
              <a:xfrm>
                <a:off x="5030749" y="4928371"/>
                <a:ext cx="838200" cy="427355"/>
              </a:xfrm>
              <a:custGeom>
                <a:avLst/>
                <a:gdLst/>
                <a:ahLst/>
                <a:cxnLst/>
                <a:rect l="l" t="t" r="r" b="b"/>
                <a:pathLst>
                  <a:path w="838200" h="427354">
                    <a:moveTo>
                      <a:pt x="234861" y="30568"/>
                    </a:moveTo>
                    <a:lnTo>
                      <a:pt x="226491" y="9550"/>
                    </a:lnTo>
                    <a:lnTo>
                      <a:pt x="200888" y="0"/>
                    </a:lnTo>
                    <a:lnTo>
                      <a:pt x="66370" y="0"/>
                    </a:lnTo>
                    <a:lnTo>
                      <a:pt x="31800" y="2184"/>
                    </a:lnTo>
                    <a:lnTo>
                      <a:pt x="11684" y="10909"/>
                    </a:lnTo>
                    <a:lnTo>
                      <a:pt x="2298" y="29464"/>
                    </a:lnTo>
                    <a:lnTo>
                      <a:pt x="0" y="61125"/>
                    </a:lnTo>
                    <a:lnTo>
                      <a:pt x="0" y="180035"/>
                    </a:lnTo>
                    <a:lnTo>
                      <a:pt x="1651" y="206997"/>
                    </a:lnTo>
                    <a:lnTo>
                      <a:pt x="5676" y="225488"/>
                    </a:lnTo>
                    <a:lnTo>
                      <a:pt x="10642" y="241973"/>
                    </a:lnTo>
                    <a:lnTo>
                      <a:pt x="15113" y="262940"/>
                    </a:lnTo>
                    <a:lnTo>
                      <a:pt x="25349" y="253263"/>
                    </a:lnTo>
                    <a:lnTo>
                      <a:pt x="36893" y="248285"/>
                    </a:lnTo>
                    <a:lnTo>
                      <a:pt x="50355" y="246456"/>
                    </a:lnTo>
                    <a:lnTo>
                      <a:pt x="66370" y="246189"/>
                    </a:lnTo>
                    <a:lnTo>
                      <a:pt x="173215" y="246189"/>
                    </a:lnTo>
                    <a:lnTo>
                      <a:pt x="200101" y="235851"/>
                    </a:lnTo>
                    <a:lnTo>
                      <a:pt x="209067" y="213106"/>
                    </a:lnTo>
                    <a:lnTo>
                      <a:pt x="199974" y="190373"/>
                    </a:lnTo>
                    <a:lnTo>
                      <a:pt x="172681" y="180035"/>
                    </a:lnTo>
                    <a:lnTo>
                      <a:pt x="66370" y="180035"/>
                    </a:lnTo>
                    <a:lnTo>
                      <a:pt x="66370" y="61125"/>
                    </a:lnTo>
                    <a:lnTo>
                      <a:pt x="200571" y="61125"/>
                    </a:lnTo>
                    <a:lnTo>
                      <a:pt x="226161" y="51574"/>
                    </a:lnTo>
                    <a:lnTo>
                      <a:pt x="234861" y="30568"/>
                    </a:lnTo>
                    <a:close/>
                  </a:path>
                  <a:path w="838200" h="427354">
                    <a:moveTo>
                      <a:pt x="522871" y="100825"/>
                    </a:moveTo>
                    <a:lnTo>
                      <a:pt x="490588" y="37820"/>
                    </a:lnTo>
                    <a:lnTo>
                      <a:pt x="428345" y="3619"/>
                    </a:lnTo>
                    <a:lnTo>
                      <a:pt x="388467" y="0"/>
                    </a:lnTo>
                    <a:lnTo>
                      <a:pt x="341845" y="6083"/>
                    </a:lnTo>
                    <a:lnTo>
                      <a:pt x="297942" y="25539"/>
                    </a:lnTo>
                    <a:lnTo>
                      <a:pt x="265315" y="60248"/>
                    </a:lnTo>
                    <a:lnTo>
                      <a:pt x="252539" y="112052"/>
                    </a:lnTo>
                    <a:lnTo>
                      <a:pt x="259537" y="154203"/>
                    </a:lnTo>
                    <a:lnTo>
                      <a:pt x="310057" y="205701"/>
                    </a:lnTo>
                    <a:lnTo>
                      <a:pt x="349948" y="222707"/>
                    </a:lnTo>
                    <a:lnTo>
                      <a:pt x="400685" y="227901"/>
                    </a:lnTo>
                    <a:lnTo>
                      <a:pt x="432574" y="228879"/>
                    </a:lnTo>
                    <a:lnTo>
                      <a:pt x="464388" y="232473"/>
                    </a:lnTo>
                    <a:lnTo>
                      <a:pt x="427672" y="200660"/>
                    </a:lnTo>
                    <a:lnTo>
                      <a:pt x="382409" y="178092"/>
                    </a:lnTo>
                    <a:lnTo>
                      <a:pt x="358470" y="168478"/>
                    </a:lnTo>
                    <a:lnTo>
                      <a:pt x="337985" y="157657"/>
                    </a:lnTo>
                    <a:lnTo>
                      <a:pt x="323684" y="142024"/>
                    </a:lnTo>
                    <a:lnTo>
                      <a:pt x="318312" y="118008"/>
                    </a:lnTo>
                    <a:lnTo>
                      <a:pt x="324535" y="92646"/>
                    </a:lnTo>
                    <a:lnTo>
                      <a:pt x="340563" y="75476"/>
                    </a:lnTo>
                    <a:lnTo>
                      <a:pt x="362458" y="65722"/>
                    </a:lnTo>
                    <a:lnTo>
                      <a:pt x="386270" y="62636"/>
                    </a:lnTo>
                    <a:lnTo>
                      <a:pt x="414832" y="67068"/>
                    </a:lnTo>
                    <a:lnTo>
                      <a:pt x="435254" y="78511"/>
                    </a:lnTo>
                    <a:lnTo>
                      <a:pt x="450291" y="94234"/>
                    </a:lnTo>
                    <a:lnTo>
                      <a:pt x="462749" y="111506"/>
                    </a:lnTo>
                    <a:lnTo>
                      <a:pt x="486181" y="127279"/>
                    </a:lnTo>
                    <a:lnTo>
                      <a:pt x="509460" y="121500"/>
                    </a:lnTo>
                    <a:lnTo>
                      <a:pt x="522871" y="100825"/>
                    </a:lnTo>
                    <a:close/>
                  </a:path>
                  <a:path w="838200" h="427354">
                    <a:moveTo>
                      <a:pt x="533146" y="316014"/>
                    </a:moveTo>
                    <a:lnTo>
                      <a:pt x="529031" y="291719"/>
                    </a:lnTo>
                    <a:lnTo>
                      <a:pt x="517690" y="271653"/>
                    </a:lnTo>
                    <a:lnTo>
                      <a:pt x="500595" y="255651"/>
                    </a:lnTo>
                    <a:lnTo>
                      <a:pt x="479247" y="243535"/>
                    </a:lnTo>
                    <a:lnTo>
                      <a:pt x="487553" y="260108"/>
                    </a:lnTo>
                    <a:lnTo>
                      <a:pt x="490740" y="277164"/>
                    </a:lnTo>
                    <a:lnTo>
                      <a:pt x="469569" y="332193"/>
                    </a:lnTo>
                    <a:lnTo>
                      <a:pt x="424014" y="361213"/>
                    </a:lnTo>
                    <a:lnTo>
                      <a:pt x="395058" y="365518"/>
                    </a:lnTo>
                    <a:lnTo>
                      <a:pt x="360578" y="360794"/>
                    </a:lnTo>
                    <a:lnTo>
                      <a:pt x="336626" y="349072"/>
                    </a:lnTo>
                    <a:lnTo>
                      <a:pt x="322300" y="333997"/>
                    </a:lnTo>
                    <a:lnTo>
                      <a:pt x="316661" y="319265"/>
                    </a:lnTo>
                    <a:lnTo>
                      <a:pt x="303987" y="290576"/>
                    </a:lnTo>
                    <a:lnTo>
                      <a:pt x="282244" y="281647"/>
                    </a:lnTo>
                    <a:lnTo>
                      <a:pt x="261683" y="291122"/>
                    </a:lnTo>
                    <a:lnTo>
                      <a:pt x="252552" y="317639"/>
                    </a:lnTo>
                    <a:lnTo>
                      <a:pt x="265760" y="367753"/>
                    </a:lnTo>
                    <a:lnTo>
                      <a:pt x="299491" y="401345"/>
                    </a:lnTo>
                    <a:lnTo>
                      <a:pt x="344944" y="420204"/>
                    </a:lnTo>
                    <a:lnTo>
                      <a:pt x="393293" y="426097"/>
                    </a:lnTo>
                    <a:lnTo>
                      <a:pt x="453809" y="418896"/>
                    </a:lnTo>
                    <a:lnTo>
                      <a:pt x="497586" y="397725"/>
                    </a:lnTo>
                    <a:lnTo>
                      <a:pt x="524179" y="363220"/>
                    </a:lnTo>
                    <a:lnTo>
                      <a:pt x="533146" y="316014"/>
                    </a:lnTo>
                    <a:close/>
                  </a:path>
                  <a:path w="838200" h="427354">
                    <a:moveTo>
                      <a:pt x="801090" y="352679"/>
                    </a:moveTo>
                    <a:lnTo>
                      <a:pt x="754392" y="386816"/>
                    </a:lnTo>
                    <a:lnTo>
                      <a:pt x="710539" y="393712"/>
                    </a:lnTo>
                    <a:lnTo>
                      <a:pt x="673836" y="381127"/>
                    </a:lnTo>
                    <a:lnTo>
                      <a:pt x="648639" y="356831"/>
                    </a:lnTo>
                    <a:lnTo>
                      <a:pt x="639279" y="328574"/>
                    </a:lnTo>
                    <a:lnTo>
                      <a:pt x="639279" y="108483"/>
                    </a:lnTo>
                    <a:lnTo>
                      <a:pt x="629564" y="87249"/>
                    </a:lnTo>
                    <a:lnTo>
                      <a:pt x="608190" y="80251"/>
                    </a:lnTo>
                    <a:lnTo>
                      <a:pt x="586828" y="87134"/>
                    </a:lnTo>
                    <a:lnTo>
                      <a:pt x="577113" y="107581"/>
                    </a:lnTo>
                    <a:lnTo>
                      <a:pt x="577113" y="320090"/>
                    </a:lnTo>
                    <a:lnTo>
                      <a:pt x="586460" y="372948"/>
                    </a:lnTo>
                    <a:lnTo>
                      <a:pt x="612330" y="405701"/>
                    </a:lnTo>
                    <a:lnTo>
                      <a:pt x="651408" y="422414"/>
                    </a:lnTo>
                    <a:lnTo>
                      <a:pt x="700405" y="427088"/>
                    </a:lnTo>
                    <a:lnTo>
                      <a:pt x="738962" y="421894"/>
                    </a:lnTo>
                    <a:lnTo>
                      <a:pt x="771042" y="407047"/>
                    </a:lnTo>
                    <a:lnTo>
                      <a:pt x="792962" y="383616"/>
                    </a:lnTo>
                    <a:lnTo>
                      <a:pt x="801090" y="352679"/>
                    </a:lnTo>
                    <a:close/>
                  </a:path>
                  <a:path w="838200" h="427354">
                    <a:moveTo>
                      <a:pt x="837996" y="107086"/>
                    </a:moveTo>
                    <a:lnTo>
                      <a:pt x="828636" y="54229"/>
                    </a:lnTo>
                    <a:lnTo>
                      <a:pt x="802779" y="21475"/>
                    </a:lnTo>
                    <a:lnTo>
                      <a:pt x="763689" y="4775"/>
                    </a:lnTo>
                    <a:lnTo>
                      <a:pt x="714692" y="101"/>
                    </a:lnTo>
                    <a:lnTo>
                      <a:pt x="676135" y="5295"/>
                    </a:lnTo>
                    <a:lnTo>
                      <a:pt x="644067" y="20129"/>
                    </a:lnTo>
                    <a:lnTo>
                      <a:pt x="622134" y="43561"/>
                    </a:lnTo>
                    <a:lnTo>
                      <a:pt x="614006" y="74498"/>
                    </a:lnTo>
                    <a:lnTo>
                      <a:pt x="660704" y="40360"/>
                    </a:lnTo>
                    <a:lnTo>
                      <a:pt x="704570" y="33464"/>
                    </a:lnTo>
                    <a:lnTo>
                      <a:pt x="741260" y="46050"/>
                    </a:lnTo>
                    <a:lnTo>
                      <a:pt x="766457" y="70345"/>
                    </a:lnTo>
                    <a:lnTo>
                      <a:pt x="775817" y="98602"/>
                    </a:lnTo>
                    <a:lnTo>
                      <a:pt x="775817" y="318693"/>
                    </a:lnTo>
                    <a:lnTo>
                      <a:pt x="785533" y="339928"/>
                    </a:lnTo>
                    <a:lnTo>
                      <a:pt x="806907" y="346925"/>
                    </a:lnTo>
                    <a:lnTo>
                      <a:pt x="828281" y="340029"/>
                    </a:lnTo>
                    <a:lnTo>
                      <a:pt x="837996" y="319595"/>
                    </a:lnTo>
                    <a:lnTo>
                      <a:pt x="837996" y="107086"/>
                    </a:lnTo>
                    <a:close/>
                  </a:path>
                </a:pathLst>
              </a:custGeom>
              <a:solidFill>
                <a:srgbClr val="FFFFFF"/>
              </a:solidFill>
            </p:spPr>
            <p:txBody>
              <a:bodyPr wrap="square" lIns="0" tIns="0" rIns="0" bIns="0" rtlCol="0"/>
              <a:lstStyle/>
              <a:p>
                <a:endParaRPr/>
              </a:p>
            </p:txBody>
          </p:sp>
          <p:pic>
            <p:nvPicPr>
              <p:cNvPr id="1092" name="object 26">
                <a:extLst>
                  <a:ext uri="{FF2B5EF4-FFF2-40B4-BE49-F238E27FC236}">
                    <a16:creationId xmlns:a16="http://schemas.microsoft.com/office/drawing/2014/main" id="{8D9CEB84-4EA1-A761-6487-9FAE61120872}"/>
                  </a:ext>
                </a:extLst>
              </p:cNvPr>
              <p:cNvPicPr/>
              <p:nvPr/>
            </p:nvPicPr>
            <p:blipFill>
              <a:blip r:embed="rId5" cstate="print">
                <a:extLst>
                  <a:ext uri="{28A0092B-C50C-407E-A947-70E740481C1C}">
                    <a14:useLocalDpi xmlns:a14="http://schemas.microsoft.com/office/drawing/2010/main"/>
                  </a:ext>
                </a:extLst>
              </a:blip>
              <a:stretch>
                <a:fillRect/>
              </a:stretch>
            </p:blipFill>
            <p:spPr>
              <a:xfrm>
                <a:off x="5031769" y="5429069"/>
                <a:ext cx="786047" cy="148343"/>
              </a:xfrm>
              <a:prstGeom prst="rect">
                <a:avLst/>
              </a:prstGeom>
            </p:spPr>
          </p:pic>
        </p:grpSp>
        <p:grpSp>
          <p:nvGrpSpPr>
            <p:cNvPr id="1101" name="Group 1100">
              <a:extLst>
                <a:ext uri="{FF2B5EF4-FFF2-40B4-BE49-F238E27FC236}">
                  <a16:creationId xmlns:a16="http://schemas.microsoft.com/office/drawing/2014/main" id="{64767FF6-29A5-6058-634C-C7D8182B7DDC}"/>
                </a:ext>
              </a:extLst>
            </p:cNvPr>
            <p:cNvGrpSpPr/>
            <p:nvPr/>
          </p:nvGrpSpPr>
          <p:grpSpPr>
            <a:xfrm>
              <a:off x="6153717" y="4907281"/>
              <a:ext cx="838710" cy="692310"/>
              <a:chOff x="6153717" y="4907281"/>
              <a:chExt cx="838710" cy="692310"/>
            </a:xfrm>
          </p:grpSpPr>
          <p:sp>
            <p:nvSpPr>
              <p:cNvPr id="1093" name="object 27">
                <a:extLst>
                  <a:ext uri="{FF2B5EF4-FFF2-40B4-BE49-F238E27FC236}">
                    <a16:creationId xmlns:a16="http://schemas.microsoft.com/office/drawing/2014/main" id="{3A17DA8C-B308-675B-B2B2-E4FBF8948878}"/>
                  </a:ext>
                </a:extLst>
              </p:cNvPr>
              <p:cNvSpPr/>
              <p:nvPr/>
            </p:nvSpPr>
            <p:spPr>
              <a:xfrm>
                <a:off x="6368380" y="4907281"/>
                <a:ext cx="502920" cy="281940"/>
              </a:xfrm>
              <a:custGeom>
                <a:avLst/>
                <a:gdLst/>
                <a:ahLst/>
                <a:cxnLst/>
                <a:rect l="l" t="t" r="r" b="b"/>
                <a:pathLst>
                  <a:path w="502920" h="281940">
                    <a:moveTo>
                      <a:pt x="491754" y="144779"/>
                    </a:moveTo>
                    <a:lnTo>
                      <a:pt x="441687" y="144779"/>
                    </a:lnTo>
                    <a:lnTo>
                      <a:pt x="451085" y="165099"/>
                    </a:lnTo>
                    <a:lnTo>
                      <a:pt x="456053" y="186689"/>
                    </a:lnTo>
                    <a:lnTo>
                      <a:pt x="451639" y="233679"/>
                    </a:lnTo>
                    <a:lnTo>
                      <a:pt x="426773" y="267969"/>
                    </a:lnTo>
                    <a:lnTo>
                      <a:pt x="404199" y="281939"/>
                    </a:lnTo>
                    <a:lnTo>
                      <a:pt x="433701" y="273049"/>
                    </a:lnTo>
                    <a:lnTo>
                      <a:pt x="461710" y="257809"/>
                    </a:lnTo>
                    <a:lnTo>
                      <a:pt x="484553" y="237489"/>
                    </a:lnTo>
                    <a:lnTo>
                      <a:pt x="498554" y="213359"/>
                    </a:lnTo>
                    <a:lnTo>
                      <a:pt x="502730" y="190499"/>
                    </a:lnTo>
                    <a:lnTo>
                      <a:pt x="499986" y="166369"/>
                    </a:lnTo>
                    <a:lnTo>
                      <a:pt x="491754" y="144779"/>
                    </a:lnTo>
                    <a:close/>
                  </a:path>
                  <a:path w="502920" h="281940">
                    <a:moveTo>
                      <a:pt x="483587" y="130809"/>
                    </a:moveTo>
                    <a:lnTo>
                      <a:pt x="431127" y="130809"/>
                    </a:lnTo>
                    <a:lnTo>
                      <a:pt x="432371" y="132079"/>
                    </a:lnTo>
                    <a:lnTo>
                      <a:pt x="433573" y="133349"/>
                    </a:lnTo>
                    <a:lnTo>
                      <a:pt x="434733" y="134619"/>
                    </a:lnTo>
                    <a:lnTo>
                      <a:pt x="434132" y="135889"/>
                    </a:lnTo>
                    <a:lnTo>
                      <a:pt x="433908" y="137159"/>
                    </a:lnTo>
                    <a:lnTo>
                      <a:pt x="434754" y="138429"/>
                    </a:lnTo>
                    <a:lnTo>
                      <a:pt x="436291" y="139699"/>
                    </a:lnTo>
                    <a:lnTo>
                      <a:pt x="438409" y="139699"/>
                    </a:lnTo>
                    <a:lnTo>
                      <a:pt x="439723" y="142239"/>
                    </a:lnTo>
                    <a:lnTo>
                      <a:pt x="437647" y="142239"/>
                    </a:lnTo>
                    <a:lnTo>
                      <a:pt x="437039" y="143509"/>
                    </a:lnTo>
                    <a:lnTo>
                      <a:pt x="437899" y="146049"/>
                    </a:lnTo>
                    <a:lnTo>
                      <a:pt x="439199" y="147319"/>
                    </a:lnTo>
                    <a:lnTo>
                      <a:pt x="440988" y="146049"/>
                    </a:lnTo>
                    <a:lnTo>
                      <a:pt x="441442" y="146049"/>
                    </a:lnTo>
                    <a:lnTo>
                      <a:pt x="441687" y="144779"/>
                    </a:lnTo>
                    <a:lnTo>
                      <a:pt x="491754" y="144779"/>
                    </a:lnTo>
                    <a:lnTo>
                      <a:pt x="490786" y="142239"/>
                    </a:lnTo>
                    <a:lnTo>
                      <a:pt x="483587" y="130809"/>
                    </a:lnTo>
                    <a:close/>
                  </a:path>
                  <a:path w="502920" h="281940">
                    <a:moveTo>
                      <a:pt x="415926" y="115569"/>
                    </a:moveTo>
                    <a:lnTo>
                      <a:pt x="402536" y="115569"/>
                    </a:lnTo>
                    <a:lnTo>
                      <a:pt x="402529" y="116839"/>
                    </a:lnTo>
                    <a:lnTo>
                      <a:pt x="402962" y="118109"/>
                    </a:lnTo>
                    <a:lnTo>
                      <a:pt x="404800" y="119379"/>
                    </a:lnTo>
                    <a:lnTo>
                      <a:pt x="407176" y="119379"/>
                    </a:lnTo>
                    <a:lnTo>
                      <a:pt x="407491" y="120649"/>
                    </a:lnTo>
                    <a:lnTo>
                      <a:pt x="407959" y="120649"/>
                    </a:lnTo>
                    <a:lnTo>
                      <a:pt x="409308" y="121919"/>
                    </a:lnTo>
                    <a:lnTo>
                      <a:pt x="411866" y="121919"/>
                    </a:lnTo>
                    <a:lnTo>
                      <a:pt x="413361" y="123189"/>
                    </a:lnTo>
                    <a:lnTo>
                      <a:pt x="425627" y="123189"/>
                    </a:lnTo>
                    <a:lnTo>
                      <a:pt x="427751" y="125729"/>
                    </a:lnTo>
                    <a:lnTo>
                      <a:pt x="428771" y="126999"/>
                    </a:lnTo>
                    <a:lnTo>
                      <a:pt x="426577" y="126999"/>
                    </a:lnTo>
                    <a:lnTo>
                      <a:pt x="425857" y="128269"/>
                    </a:lnTo>
                    <a:lnTo>
                      <a:pt x="421377" y="128269"/>
                    </a:lnTo>
                    <a:lnTo>
                      <a:pt x="419966" y="129539"/>
                    </a:lnTo>
                    <a:lnTo>
                      <a:pt x="419966" y="132079"/>
                    </a:lnTo>
                    <a:lnTo>
                      <a:pt x="421377" y="133349"/>
                    </a:lnTo>
                    <a:lnTo>
                      <a:pt x="425151" y="133349"/>
                    </a:lnTo>
                    <a:lnTo>
                      <a:pt x="425717" y="132079"/>
                    </a:lnTo>
                    <a:lnTo>
                      <a:pt x="431224" y="132079"/>
                    </a:lnTo>
                    <a:lnTo>
                      <a:pt x="431127" y="130809"/>
                    </a:lnTo>
                    <a:lnTo>
                      <a:pt x="483587" y="130809"/>
                    </a:lnTo>
                    <a:lnTo>
                      <a:pt x="475589" y="118109"/>
                    </a:lnTo>
                    <a:lnTo>
                      <a:pt x="476267" y="118109"/>
                    </a:lnTo>
                    <a:lnTo>
                      <a:pt x="476882" y="116839"/>
                    </a:lnTo>
                    <a:lnTo>
                      <a:pt x="416583" y="116839"/>
                    </a:lnTo>
                    <a:lnTo>
                      <a:pt x="415926" y="115569"/>
                    </a:lnTo>
                    <a:close/>
                  </a:path>
                  <a:path w="502920" h="281940">
                    <a:moveTo>
                      <a:pt x="431224" y="132079"/>
                    </a:moveTo>
                    <a:lnTo>
                      <a:pt x="425717" y="132079"/>
                    </a:lnTo>
                    <a:lnTo>
                      <a:pt x="426423" y="133349"/>
                    </a:lnTo>
                    <a:lnTo>
                      <a:pt x="430134" y="133349"/>
                    </a:lnTo>
                    <a:lnTo>
                      <a:pt x="431224" y="132079"/>
                    </a:lnTo>
                    <a:close/>
                  </a:path>
                  <a:path w="502920" h="281940">
                    <a:moveTo>
                      <a:pt x="401767" y="121919"/>
                    </a:moveTo>
                    <a:lnTo>
                      <a:pt x="396973" y="121919"/>
                    </a:lnTo>
                    <a:lnTo>
                      <a:pt x="396029" y="123189"/>
                    </a:lnTo>
                    <a:lnTo>
                      <a:pt x="396131" y="124459"/>
                    </a:lnTo>
                    <a:lnTo>
                      <a:pt x="396232" y="125729"/>
                    </a:lnTo>
                    <a:lnTo>
                      <a:pt x="398832" y="126999"/>
                    </a:lnTo>
                    <a:lnTo>
                      <a:pt x="400817" y="126999"/>
                    </a:lnTo>
                    <a:lnTo>
                      <a:pt x="403060" y="124459"/>
                    </a:lnTo>
                    <a:lnTo>
                      <a:pt x="402885" y="123189"/>
                    </a:lnTo>
                    <a:lnTo>
                      <a:pt x="401767" y="121919"/>
                    </a:lnTo>
                    <a:close/>
                  </a:path>
                  <a:path w="502920" h="281940">
                    <a:moveTo>
                      <a:pt x="420874" y="123189"/>
                    </a:moveTo>
                    <a:lnTo>
                      <a:pt x="415521" y="123189"/>
                    </a:lnTo>
                    <a:lnTo>
                      <a:pt x="416415" y="124459"/>
                    </a:lnTo>
                    <a:lnTo>
                      <a:pt x="420050" y="124459"/>
                    </a:lnTo>
                    <a:lnTo>
                      <a:pt x="420874" y="123189"/>
                    </a:lnTo>
                    <a:close/>
                  </a:path>
                  <a:path w="502920" h="281940">
                    <a:moveTo>
                      <a:pt x="424914" y="123189"/>
                    </a:moveTo>
                    <a:lnTo>
                      <a:pt x="421496" y="123189"/>
                    </a:lnTo>
                    <a:lnTo>
                      <a:pt x="422265" y="124459"/>
                    </a:lnTo>
                    <a:lnTo>
                      <a:pt x="424383" y="124459"/>
                    </a:lnTo>
                    <a:lnTo>
                      <a:pt x="424914" y="123189"/>
                    </a:lnTo>
                    <a:close/>
                  </a:path>
                  <a:path w="502920" h="281940">
                    <a:moveTo>
                      <a:pt x="388579" y="95249"/>
                    </a:moveTo>
                    <a:lnTo>
                      <a:pt x="386574" y="95249"/>
                    </a:lnTo>
                    <a:lnTo>
                      <a:pt x="385337" y="96519"/>
                    </a:lnTo>
                    <a:lnTo>
                      <a:pt x="384442" y="97789"/>
                    </a:lnTo>
                    <a:lnTo>
                      <a:pt x="384442" y="100329"/>
                    </a:lnTo>
                    <a:lnTo>
                      <a:pt x="385589" y="101690"/>
                    </a:lnTo>
                    <a:lnTo>
                      <a:pt x="385401" y="101690"/>
                    </a:lnTo>
                    <a:lnTo>
                      <a:pt x="384253" y="104139"/>
                    </a:lnTo>
                    <a:lnTo>
                      <a:pt x="384763" y="106679"/>
                    </a:lnTo>
                    <a:lnTo>
                      <a:pt x="385602" y="107949"/>
                    </a:lnTo>
                    <a:lnTo>
                      <a:pt x="386657" y="107949"/>
                    </a:lnTo>
                    <a:lnTo>
                      <a:pt x="386056" y="109219"/>
                    </a:lnTo>
                    <a:lnTo>
                      <a:pt x="385861" y="110489"/>
                    </a:lnTo>
                    <a:lnTo>
                      <a:pt x="386832" y="113029"/>
                    </a:lnTo>
                    <a:lnTo>
                      <a:pt x="390236" y="113029"/>
                    </a:lnTo>
                    <a:lnTo>
                      <a:pt x="388901" y="114299"/>
                    </a:lnTo>
                    <a:lnTo>
                      <a:pt x="388467" y="115569"/>
                    </a:lnTo>
                    <a:lnTo>
                      <a:pt x="390026" y="118109"/>
                    </a:lnTo>
                    <a:lnTo>
                      <a:pt x="392821" y="118109"/>
                    </a:lnTo>
                    <a:lnTo>
                      <a:pt x="392570" y="119379"/>
                    </a:lnTo>
                    <a:lnTo>
                      <a:pt x="392766" y="120649"/>
                    </a:lnTo>
                    <a:lnTo>
                      <a:pt x="394338" y="121919"/>
                    </a:lnTo>
                    <a:lnTo>
                      <a:pt x="395757" y="123189"/>
                    </a:lnTo>
                    <a:lnTo>
                      <a:pt x="396973" y="121919"/>
                    </a:lnTo>
                    <a:lnTo>
                      <a:pt x="401767" y="121919"/>
                    </a:lnTo>
                    <a:lnTo>
                      <a:pt x="400649" y="120649"/>
                    </a:lnTo>
                    <a:lnTo>
                      <a:pt x="398426" y="120649"/>
                    </a:lnTo>
                    <a:lnTo>
                      <a:pt x="399237" y="119379"/>
                    </a:lnTo>
                    <a:lnTo>
                      <a:pt x="399223" y="118109"/>
                    </a:lnTo>
                    <a:lnTo>
                      <a:pt x="397469" y="115569"/>
                    </a:lnTo>
                    <a:lnTo>
                      <a:pt x="395065" y="115569"/>
                    </a:lnTo>
                    <a:lnTo>
                      <a:pt x="395177" y="114299"/>
                    </a:lnTo>
                    <a:lnTo>
                      <a:pt x="393989" y="113029"/>
                    </a:lnTo>
                    <a:lnTo>
                      <a:pt x="392402" y="111759"/>
                    </a:lnTo>
                    <a:lnTo>
                      <a:pt x="392137" y="111759"/>
                    </a:lnTo>
                    <a:lnTo>
                      <a:pt x="392661" y="110489"/>
                    </a:lnTo>
                    <a:lnTo>
                      <a:pt x="391815" y="107949"/>
                    </a:lnTo>
                    <a:lnTo>
                      <a:pt x="391067" y="106679"/>
                    </a:lnTo>
                    <a:lnTo>
                      <a:pt x="390683" y="106679"/>
                    </a:lnTo>
                    <a:lnTo>
                      <a:pt x="390914" y="105409"/>
                    </a:lnTo>
                    <a:lnTo>
                      <a:pt x="390522" y="102869"/>
                    </a:lnTo>
                    <a:lnTo>
                      <a:pt x="389548" y="101690"/>
                    </a:lnTo>
                    <a:lnTo>
                      <a:pt x="390746" y="100329"/>
                    </a:lnTo>
                    <a:lnTo>
                      <a:pt x="390746" y="97789"/>
                    </a:lnTo>
                    <a:lnTo>
                      <a:pt x="389830" y="96519"/>
                    </a:lnTo>
                    <a:lnTo>
                      <a:pt x="388579" y="95249"/>
                    </a:lnTo>
                    <a:close/>
                  </a:path>
                  <a:path w="502920" h="281940">
                    <a:moveTo>
                      <a:pt x="462911" y="100329"/>
                    </a:moveTo>
                    <a:lnTo>
                      <a:pt x="462140" y="101690"/>
                    </a:lnTo>
                    <a:lnTo>
                      <a:pt x="401425" y="101690"/>
                    </a:lnTo>
                    <a:lnTo>
                      <a:pt x="404849" y="104139"/>
                    </a:lnTo>
                    <a:lnTo>
                      <a:pt x="406568" y="105409"/>
                    </a:lnTo>
                    <a:lnTo>
                      <a:pt x="406785" y="106679"/>
                    </a:lnTo>
                    <a:lnTo>
                      <a:pt x="407484" y="107949"/>
                    </a:lnTo>
                    <a:lnTo>
                      <a:pt x="408301" y="107949"/>
                    </a:lnTo>
                    <a:lnTo>
                      <a:pt x="409224" y="109219"/>
                    </a:lnTo>
                    <a:lnTo>
                      <a:pt x="409462" y="109219"/>
                    </a:lnTo>
                    <a:lnTo>
                      <a:pt x="409923" y="110489"/>
                    </a:lnTo>
                    <a:lnTo>
                      <a:pt x="411439" y="111759"/>
                    </a:lnTo>
                    <a:lnTo>
                      <a:pt x="413466" y="111759"/>
                    </a:lnTo>
                    <a:lnTo>
                      <a:pt x="415500" y="113029"/>
                    </a:lnTo>
                    <a:lnTo>
                      <a:pt x="417478" y="115569"/>
                    </a:lnTo>
                    <a:lnTo>
                      <a:pt x="419379" y="116839"/>
                    </a:lnTo>
                    <a:lnTo>
                      <a:pt x="476882" y="116839"/>
                    </a:lnTo>
                    <a:lnTo>
                      <a:pt x="477497" y="115569"/>
                    </a:lnTo>
                    <a:lnTo>
                      <a:pt x="473541" y="115569"/>
                    </a:lnTo>
                    <a:lnTo>
                      <a:pt x="470927" y="111759"/>
                    </a:lnTo>
                    <a:lnTo>
                      <a:pt x="468167" y="107949"/>
                    </a:lnTo>
                    <a:lnTo>
                      <a:pt x="465232" y="105409"/>
                    </a:lnTo>
                    <a:lnTo>
                      <a:pt x="465525" y="105409"/>
                    </a:lnTo>
                    <a:lnTo>
                      <a:pt x="465735" y="104139"/>
                    </a:lnTo>
                    <a:lnTo>
                      <a:pt x="466070" y="102869"/>
                    </a:lnTo>
                    <a:lnTo>
                      <a:pt x="465168" y="101690"/>
                    </a:lnTo>
                    <a:lnTo>
                      <a:pt x="462911" y="100329"/>
                    </a:lnTo>
                    <a:close/>
                  </a:path>
                  <a:path w="502920" h="281940">
                    <a:moveTo>
                      <a:pt x="412704" y="114299"/>
                    </a:moveTo>
                    <a:lnTo>
                      <a:pt x="400733" y="114299"/>
                    </a:lnTo>
                    <a:lnTo>
                      <a:pt x="401432" y="115569"/>
                    </a:lnTo>
                    <a:lnTo>
                      <a:pt x="413054" y="115569"/>
                    </a:lnTo>
                    <a:lnTo>
                      <a:pt x="412704" y="114299"/>
                    </a:lnTo>
                    <a:close/>
                  </a:path>
                  <a:path w="502920" h="281940">
                    <a:moveTo>
                      <a:pt x="476980" y="114299"/>
                    </a:moveTo>
                    <a:lnTo>
                      <a:pt x="473940" y="114299"/>
                    </a:lnTo>
                    <a:lnTo>
                      <a:pt x="473541" y="115569"/>
                    </a:lnTo>
                    <a:lnTo>
                      <a:pt x="477497" y="115569"/>
                    </a:lnTo>
                    <a:lnTo>
                      <a:pt x="476980" y="114299"/>
                    </a:lnTo>
                    <a:close/>
                  </a:path>
                  <a:path w="502920" h="281940">
                    <a:moveTo>
                      <a:pt x="408972" y="113029"/>
                    </a:moveTo>
                    <a:lnTo>
                      <a:pt x="399349" y="113029"/>
                    </a:lnTo>
                    <a:lnTo>
                      <a:pt x="400390" y="114299"/>
                    </a:lnTo>
                    <a:lnTo>
                      <a:pt x="409259" y="114299"/>
                    </a:lnTo>
                    <a:lnTo>
                      <a:pt x="408972" y="113029"/>
                    </a:lnTo>
                    <a:close/>
                  </a:path>
                  <a:path w="502920" h="281940">
                    <a:moveTo>
                      <a:pt x="406107" y="109219"/>
                    </a:moveTo>
                    <a:lnTo>
                      <a:pt x="397392" y="109219"/>
                    </a:lnTo>
                    <a:lnTo>
                      <a:pt x="397399" y="111759"/>
                    </a:lnTo>
                    <a:lnTo>
                      <a:pt x="398398" y="113029"/>
                    </a:lnTo>
                    <a:lnTo>
                      <a:pt x="407540" y="113029"/>
                    </a:lnTo>
                    <a:lnTo>
                      <a:pt x="407547" y="111759"/>
                    </a:lnTo>
                    <a:lnTo>
                      <a:pt x="407274" y="110489"/>
                    </a:lnTo>
                    <a:lnTo>
                      <a:pt x="406107" y="109219"/>
                    </a:lnTo>
                    <a:close/>
                  </a:path>
                  <a:path w="502920" h="281940">
                    <a:moveTo>
                      <a:pt x="456719" y="96519"/>
                    </a:moveTo>
                    <a:lnTo>
                      <a:pt x="394834" y="96519"/>
                    </a:lnTo>
                    <a:lnTo>
                      <a:pt x="394506" y="97789"/>
                    </a:lnTo>
                    <a:lnTo>
                      <a:pt x="394303" y="97789"/>
                    </a:lnTo>
                    <a:lnTo>
                      <a:pt x="394303" y="99059"/>
                    </a:lnTo>
                    <a:lnTo>
                      <a:pt x="394562" y="100329"/>
                    </a:lnTo>
                    <a:lnTo>
                      <a:pt x="394988" y="100329"/>
                    </a:lnTo>
                    <a:lnTo>
                      <a:pt x="394359" y="101690"/>
                    </a:lnTo>
                    <a:lnTo>
                      <a:pt x="394079" y="102869"/>
                    </a:lnTo>
                    <a:lnTo>
                      <a:pt x="394408" y="104139"/>
                    </a:lnTo>
                    <a:lnTo>
                      <a:pt x="394792" y="105409"/>
                    </a:lnTo>
                    <a:lnTo>
                      <a:pt x="395323" y="105409"/>
                    </a:lnTo>
                    <a:lnTo>
                      <a:pt x="395295" y="106679"/>
                    </a:lnTo>
                    <a:lnTo>
                      <a:pt x="395848" y="107949"/>
                    </a:lnTo>
                    <a:lnTo>
                      <a:pt x="396546" y="109219"/>
                    </a:lnTo>
                    <a:lnTo>
                      <a:pt x="404444" y="109219"/>
                    </a:lnTo>
                    <a:lnTo>
                      <a:pt x="404360" y="107949"/>
                    </a:lnTo>
                    <a:lnTo>
                      <a:pt x="403864" y="107949"/>
                    </a:lnTo>
                    <a:lnTo>
                      <a:pt x="403291" y="106679"/>
                    </a:lnTo>
                    <a:lnTo>
                      <a:pt x="402641" y="106679"/>
                    </a:lnTo>
                    <a:lnTo>
                      <a:pt x="402690" y="105409"/>
                    </a:lnTo>
                    <a:lnTo>
                      <a:pt x="402277" y="104139"/>
                    </a:lnTo>
                    <a:lnTo>
                      <a:pt x="401578" y="104139"/>
                    </a:lnTo>
                    <a:lnTo>
                      <a:pt x="401309" y="101690"/>
                    </a:lnTo>
                    <a:lnTo>
                      <a:pt x="461746" y="101690"/>
                    </a:lnTo>
                    <a:lnTo>
                      <a:pt x="460032" y="100329"/>
                    </a:lnTo>
                    <a:lnTo>
                      <a:pt x="458397" y="97789"/>
                    </a:lnTo>
                    <a:lnTo>
                      <a:pt x="456719" y="96519"/>
                    </a:lnTo>
                    <a:close/>
                  </a:path>
                  <a:path w="502920" h="281940">
                    <a:moveTo>
                      <a:pt x="460095" y="92709"/>
                    </a:moveTo>
                    <a:lnTo>
                      <a:pt x="453805" y="92709"/>
                    </a:lnTo>
                    <a:lnTo>
                      <a:pt x="453826" y="93979"/>
                    </a:lnTo>
                    <a:lnTo>
                      <a:pt x="390515" y="93979"/>
                    </a:lnTo>
                    <a:lnTo>
                      <a:pt x="393416" y="96519"/>
                    </a:lnTo>
                    <a:lnTo>
                      <a:pt x="458690" y="96519"/>
                    </a:lnTo>
                    <a:lnTo>
                      <a:pt x="460095" y="95249"/>
                    </a:lnTo>
                    <a:lnTo>
                      <a:pt x="460095" y="92709"/>
                    </a:lnTo>
                    <a:close/>
                  </a:path>
                  <a:path w="502920" h="281940">
                    <a:moveTo>
                      <a:pt x="458788" y="90169"/>
                    </a:moveTo>
                    <a:lnTo>
                      <a:pt x="450877" y="90169"/>
                    </a:lnTo>
                    <a:lnTo>
                      <a:pt x="450933" y="91439"/>
                    </a:lnTo>
                    <a:lnTo>
                      <a:pt x="384582" y="91439"/>
                    </a:lnTo>
                    <a:lnTo>
                      <a:pt x="384176" y="93979"/>
                    </a:lnTo>
                    <a:lnTo>
                      <a:pt x="385106" y="95249"/>
                    </a:lnTo>
                    <a:lnTo>
                      <a:pt x="390187" y="95249"/>
                    </a:lnTo>
                    <a:lnTo>
                      <a:pt x="390515" y="93979"/>
                    </a:lnTo>
                    <a:lnTo>
                      <a:pt x="453826" y="93979"/>
                    </a:lnTo>
                    <a:lnTo>
                      <a:pt x="453344" y="92709"/>
                    </a:lnTo>
                    <a:lnTo>
                      <a:pt x="460095" y="92709"/>
                    </a:lnTo>
                    <a:lnTo>
                      <a:pt x="460095" y="91439"/>
                    </a:lnTo>
                    <a:lnTo>
                      <a:pt x="458788" y="90169"/>
                    </a:lnTo>
                    <a:close/>
                  </a:path>
                  <a:path w="502920" h="281940">
                    <a:moveTo>
                      <a:pt x="441365" y="80009"/>
                    </a:moveTo>
                    <a:lnTo>
                      <a:pt x="367529" y="80009"/>
                    </a:lnTo>
                    <a:lnTo>
                      <a:pt x="370066" y="81279"/>
                    </a:lnTo>
                    <a:lnTo>
                      <a:pt x="369919" y="82549"/>
                    </a:lnTo>
                    <a:lnTo>
                      <a:pt x="370520" y="83819"/>
                    </a:lnTo>
                    <a:lnTo>
                      <a:pt x="373735" y="83819"/>
                    </a:lnTo>
                    <a:lnTo>
                      <a:pt x="377824" y="86359"/>
                    </a:lnTo>
                    <a:lnTo>
                      <a:pt x="378599" y="86359"/>
                    </a:lnTo>
                    <a:lnTo>
                      <a:pt x="379214" y="87629"/>
                    </a:lnTo>
                    <a:lnTo>
                      <a:pt x="380025" y="87629"/>
                    </a:lnTo>
                    <a:lnTo>
                      <a:pt x="383659" y="88899"/>
                    </a:lnTo>
                    <a:lnTo>
                      <a:pt x="385427" y="90169"/>
                    </a:lnTo>
                    <a:lnTo>
                      <a:pt x="384938" y="91439"/>
                    </a:lnTo>
                    <a:lnTo>
                      <a:pt x="450933" y="91439"/>
                    </a:lnTo>
                    <a:lnTo>
                      <a:pt x="447236" y="87629"/>
                    </a:lnTo>
                    <a:lnTo>
                      <a:pt x="445307" y="86359"/>
                    </a:lnTo>
                    <a:lnTo>
                      <a:pt x="445076" y="85089"/>
                    </a:lnTo>
                    <a:lnTo>
                      <a:pt x="444510" y="85089"/>
                    </a:lnTo>
                    <a:lnTo>
                      <a:pt x="443657" y="83819"/>
                    </a:lnTo>
                    <a:lnTo>
                      <a:pt x="443504" y="82549"/>
                    </a:lnTo>
                    <a:lnTo>
                      <a:pt x="442707" y="81279"/>
                    </a:lnTo>
                    <a:lnTo>
                      <a:pt x="441358" y="81279"/>
                    </a:lnTo>
                    <a:lnTo>
                      <a:pt x="441365" y="80009"/>
                    </a:lnTo>
                    <a:close/>
                  </a:path>
                  <a:path w="502920" h="281940">
                    <a:moveTo>
                      <a:pt x="456845" y="87629"/>
                    </a:moveTo>
                    <a:lnTo>
                      <a:pt x="451834" y="87629"/>
                    </a:lnTo>
                    <a:lnTo>
                      <a:pt x="451079" y="88899"/>
                    </a:lnTo>
                    <a:lnTo>
                      <a:pt x="450688" y="90169"/>
                    </a:lnTo>
                    <a:lnTo>
                      <a:pt x="457083" y="90169"/>
                    </a:lnTo>
                    <a:lnTo>
                      <a:pt x="456964" y="88899"/>
                    </a:lnTo>
                    <a:lnTo>
                      <a:pt x="456845" y="87629"/>
                    </a:lnTo>
                    <a:close/>
                  </a:path>
                  <a:path w="502920" h="281940">
                    <a:moveTo>
                      <a:pt x="452834" y="81279"/>
                    </a:moveTo>
                    <a:lnTo>
                      <a:pt x="449570" y="82549"/>
                    </a:lnTo>
                    <a:lnTo>
                      <a:pt x="448724" y="83819"/>
                    </a:lnTo>
                    <a:lnTo>
                      <a:pt x="449738" y="86359"/>
                    </a:lnTo>
                    <a:lnTo>
                      <a:pt x="450730" y="87629"/>
                    </a:lnTo>
                    <a:lnTo>
                      <a:pt x="455741" y="87629"/>
                    </a:lnTo>
                    <a:lnTo>
                      <a:pt x="454434" y="86359"/>
                    </a:lnTo>
                    <a:lnTo>
                      <a:pt x="455329" y="86359"/>
                    </a:lnTo>
                    <a:lnTo>
                      <a:pt x="455692" y="85089"/>
                    </a:lnTo>
                    <a:lnTo>
                      <a:pt x="454644" y="82549"/>
                    </a:lnTo>
                    <a:lnTo>
                      <a:pt x="452834" y="81279"/>
                    </a:lnTo>
                    <a:close/>
                  </a:path>
                  <a:path w="502920" h="281940">
                    <a:moveTo>
                      <a:pt x="438080" y="76199"/>
                    </a:moveTo>
                    <a:lnTo>
                      <a:pt x="361659" y="76199"/>
                    </a:lnTo>
                    <a:lnTo>
                      <a:pt x="363979" y="78739"/>
                    </a:lnTo>
                    <a:lnTo>
                      <a:pt x="363546" y="80009"/>
                    </a:lnTo>
                    <a:lnTo>
                      <a:pt x="364063" y="81279"/>
                    </a:lnTo>
                    <a:lnTo>
                      <a:pt x="367152" y="81279"/>
                    </a:lnTo>
                    <a:lnTo>
                      <a:pt x="367529" y="80009"/>
                    </a:lnTo>
                    <a:lnTo>
                      <a:pt x="441365" y="80009"/>
                    </a:lnTo>
                    <a:lnTo>
                      <a:pt x="441100" y="78739"/>
                    </a:lnTo>
                    <a:lnTo>
                      <a:pt x="439925" y="77469"/>
                    </a:lnTo>
                    <a:lnTo>
                      <a:pt x="438297" y="77469"/>
                    </a:lnTo>
                    <a:lnTo>
                      <a:pt x="438080" y="76199"/>
                    </a:lnTo>
                    <a:close/>
                  </a:path>
                  <a:path w="502920" h="281940">
                    <a:moveTo>
                      <a:pt x="361659" y="76199"/>
                    </a:moveTo>
                    <a:lnTo>
                      <a:pt x="358717" y="76199"/>
                    </a:lnTo>
                    <a:lnTo>
                      <a:pt x="358241" y="77469"/>
                    </a:lnTo>
                    <a:lnTo>
                      <a:pt x="358675" y="78739"/>
                    </a:lnTo>
                    <a:lnTo>
                      <a:pt x="361330" y="78739"/>
                    </a:lnTo>
                    <a:lnTo>
                      <a:pt x="361638" y="77469"/>
                    </a:lnTo>
                    <a:lnTo>
                      <a:pt x="361659" y="76199"/>
                    </a:lnTo>
                    <a:close/>
                  </a:path>
                  <a:path w="502920" h="281940">
                    <a:moveTo>
                      <a:pt x="183229" y="0"/>
                    </a:moveTo>
                    <a:lnTo>
                      <a:pt x="129328" y="8889"/>
                    </a:lnTo>
                    <a:lnTo>
                      <a:pt x="81494" y="21589"/>
                    </a:lnTo>
                    <a:lnTo>
                      <a:pt x="42288" y="39369"/>
                    </a:lnTo>
                    <a:lnTo>
                      <a:pt x="0" y="76199"/>
                    </a:lnTo>
                    <a:lnTo>
                      <a:pt x="9141" y="71119"/>
                    </a:lnTo>
                    <a:lnTo>
                      <a:pt x="36004" y="58419"/>
                    </a:lnTo>
                    <a:lnTo>
                      <a:pt x="78365" y="44449"/>
                    </a:lnTo>
                    <a:lnTo>
                      <a:pt x="134001" y="33019"/>
                    </a:lnTo>
                    <a:lnTo>
                      <a:pt x="200687" y="30479"/>
                    </a:lnTo>
                    <a:lnTo>
                      <a:pt x="354314" y="30479"/>
                    </a:lnTo>
                    <a:lnTo>
                      <a:pt x="346132" y="26669"/>
                    </a:lnTo>
                    <a:lnTo>
                      <a:pt x="323114" y="19049"/>
                    </a:lnTo>
                    <a:lnTo>
                      <a:pt x="298984" y="11429"/>
                    </a:lnTo>
                    <a:lnTo>
                      <a:pt x="240634" y="1269"/>
                    </a:lnTo>
                    <a:lnTo>
                      <a:pt x="183229" y="0"/>
                    </a:lnTo>
                    <a:close/>
                  </a:path>
                  <a:path w="502920" h="281940">
                    <a:moveTo>
                      <a:pt x="354314" y="30479"/>
                    </a:moveTo>
                    <a:lnTo>
                      <a:pt x="200687" y="30479"/>
                    </a:lnTo>
                    <a:lnTo>
                      <a:pt x="276201" y="43179"/>
                    </a:lnTo>
                    <a:lnTo>
                      <a:pt x="298866" y="50799"/>
                    </a:lnTo>
                    <a:lnTo>
                      <a:pt x="320357" y="58419"/>
                    </a:lnTo>
                    <a:lnTo>
                      <a:pt x="340593" y="67309"/>
                    </a:lnTo>
                    <a:lnTo>
                      <a:pt x="359492" y="76199"/>
                    </a:lnTo>
                    <a:lnTo>
                      <a:pt x="437731" y="76199"/>
                    </a:lnTo>
                    <a:lnTo>
                      <a:pt x="436662" y="74929"/>
                    </a:lnTo>
                    <a:lnTo>
                      <a:pt x="435334" y="74929"/>
                    </a:lnTo>
                    <a:lnTo>
                      <a:pt x="435026" y="73659"/>
                    </a:lnTo>
                    <a:lnTo>
                      <a:pt x="434509" y="73659"/>
                    </a:lnTo>
                    <a:lnTo>
                      <a:pt x="432699" y="72389"/>
                    </a:lnTo>
                    <a:lnTo>
                      <a:pt x="429372" y="72389"/>
                    </a:lnTo>
                    <a:lnTo>
                      <a:pt x="428191" y="71119"/>
                    </a:lnTo>
                    <a:lnTo>
                      <a:pt x="427213" y="71119"/>
                    </a:lnTo>
                    <a:lnTo>
                      <a:pt x="422593" y="68579"/>
                    </a:lnTo>
                    <a:lnTo>
                      <a:pt x="420217" y="66039"/>
                    </a:lnTo>
                    <a:lnTo>
                      <a:pt x="421922" y="66039"/>
                    </a:lnTo>
                    <a:lnTo>
                      <a:pt x="422447" y="64769"/>
                    </a:lnTo>
                    <a:lnTo>
                      <a:pt x="416933" y="64769"/>
                    </a:lnTo>
                    <a:lnTo>
                      <a:pt x="415696" y="63499"/>
                    </a:lnTo>
                    <a:lnTo>
                      <a:pt x="415192" y="62229"/>
                    </a:lnTo>
                    <a:lnTo>
                      <a:pt x="414123" y="60959"/>
                    </a:lnTo>
                    <a:lnTo>
                      <a:pt x="412914" y="60959"/>
                    </a:lnTo>
                    <a:lnTo>
                      <a:pt x="409287" y="59689"/>
                    </a:lnTo>
                    <a:lnTo>
                      <a:pt x="407435" y="58419"/>
                    </a:lnTo>
                    <a:lnTo>
                      <a:pt x="407491" y="57149"/>
                    </a:lnTo>
                    <a:lnTo>
                      <a:pt x="407155" y="55879"/>
                    </a:lnTo>
                    <a:lnTo>
                      <a:pt x="403228" y="55879"/>
                    </a:lnTo>
                    <a:lnTo>
                      <a:pt x="399454" y="53339"/>
                    </a:lnTo>
                    <a:lnTo>
                      <a:pt x="395596" y="50799"/>
                    </a:lnTo>
                    <a:lnTo>
                      <a:pt x="391647" y="48259"/>
                    </a:lnTo>
                    <a:lnTo>
                      <a:pt x="392290" y="48259"/>
                    </a:lnTo>
                    <a:lnTo>
                      <a:pt x="392486" y="46989"/>
                    </a:lnTo>
                    <a:lnTo>
                      <a:pt x="388474" y="46989"/>
                    </a:lnTo>
                    <a:lnTo>
                      <a:pt x="367949" y="36829"/>
                    </a:lnTo>
                    <a:lnTo>
                      <a:pt x="354314" y="30479"/>
                    </a:lnTo>
                    <a:close/>
                  </a:path>
                  <a:path w="502920" h="281940">
                    <a:moveTo>
                      <a:pt x="434129" y="66039"/>
                    </a:moveTo>
                    <a:lnTo>
                      <a:pt x="427856" y="66039"/>
                    </a:lnTo>
                    <a:lnTo>
                      <a:pt x="427989" y="67309"/>
                    </a:lnTo>
                    <a:lnTo>
                      <a:pt x="428736" y="67309"/>
                    </a:lnTo>
                    <a:lnTo>
                      <a:pt x="431532" y="68579"/>
                    </a:lnTo>
                    <a:lnTo>
                      <a:pt x="433342" y="68579"/>
                    </a:lnTo>
                    <a:lnTo>
                      <a:pt x="434129" y="66039"/>
                    </a:lnTo>
                    <a:close/>
                  </a:path>
                  <a:path w="502920" h="281940">
                    <a:moveTo>
                      <a:pt x="421210" y="59689"/>
                    </a:moveTo>
                    <a:lnTo>
                      <a:pt x="418204" y="59689"/>
                    </a:lnTo>
                    <a:lnTo>
                      <a:pt x="416793" y="60959"/>
                    </a:lnTo>
                    <a:lnTo>
                      <a:pt x="416821" y="62229"/>
                    </a:lnTo>
                    <a:lnTo>
                      <a:pt x="416933" y="64769"/>
                    </a:lnTo>
                    <a:lnTo>
                      <a:pt x="422447" y="64769"/>
                    </a:lnTo>
                    <a:lnTo>
                      <a:pt x="422866" y="66039"/>
                    </a:lnTo>
                    <a:lnTo>
                      <a:pt x="423698" y="67309"/>
                    </a:lnTo>
                    <a:lnTo>
                      <a:pt x="425983" y="67309"/>
                    </a:lnTo>
                    <a:lnTo>
                      <a:pt x="427164" y="66039"/>
                    </a:lnTo>
                    <a:lnTo>
                      <a:pt x="434129" y="66039"/>
                    </a:lnTo>
                    <a:lnTo>
                      <a:pt x="434523" y="64769"/>
                    </a:lnTo>
                    <a:lnTo>
                      <a:pt x="433685" y="63499"/>
                    </a:lnTo>
                    <a:lnTo>
                      <a:pt x="428415" y="63499"/>
                    </a:lnTo>
                    <a:lnTo>
                      <a:pt x="428261" y="62229"/>
                    </a:lnTo>
                    <a:lnTo>
                      <a:pt x="422796" y="62229"/>
                    </a:lnTo>
                    <a:lnTo>
                      <a:pt x="422293" y="60959"/>
                    </a:lnTo>
                    <a:lnTo>
                      <a:pt x="421210" y="59689"/>
                    </a:lnTo>
                    <a:close/>
                  </a:path>
                  <a:path w="502920" h="281940">
                    <a:moveTo>
                      <a:pt x="430686" y="62229"/>
                    </a:moveTo>
                    <a:lnTo>
                      <a:pt x="429219" y="62229"/>
                    </a:lnTo>
                    <a:lnTo>
                      <a:pt x="428415" y="63499"/>
                    </a:lnTo>
                    <a:lnTo>
                      <a:pt x="433685" y="63499"/>
                    </a:lnTo>
                    <a:lnTo>
                      <a:pt x="430686" y="62229"/>
                    </a:lnTo>
                    <a:close/>
                  </a:path>
                  <a:path w="502920" h="281940">
                    <a:moveTo>
                      <a:pt x="427248" y="60959"/>
                    </a:moveTo>
                    <a:lnTo>
                      <a:pt x="423488" y="60959"/>
                    </a:lnTo>
                    <a:lnTo>
                      <a:pt x="422796" y="62229"/>
                    </a:lnTo>
                    <a:lnTo>
                      <a:pt x="428261" y="62229"/>
                    </a:lnTo>
                    <a:lnTo>
                      <a:pt x="427248" y="60959"/>
                    </a:lnTo>
                    <a:close/>
                  </a:path>
                  <a:path w="502920" h="281940">
                    <a:moveTo>
                      <a:pt x="406820" y="54609"/>
                    </a:moveTo>
                    <a:lnTo>
                      <a:pt x="403647" y="54609"/>
                    </a:lnTo>
                    <a:lnTo>
                      <a:pt x="403228" y="55879"/>
                    </a:lnTo>
                    <a:lnTo>
                      <a:pt x="407155" y="55879"/>
                    </a:lnTo>
                    <a:lnTo>
                      <a:pt x="406820" y="54609"/>
                    </a:lnTo>
                    <a:close/>
                  </a:path>
                  <a:path w="502920" h="281940">
                    <a:moveTo>
                      <a:pt x="390320" y="44449"/>
                    </a:moveTo>
                    <a:lnTo>
                      <a:pt x="388880" y="45719"/>
                    </a:lnTo>
                    <a:lnTo>
                      <a:pt x="388474" y="46989"/>
                    </a:lnTo>
                    <a:lnTo>
                      <a:pt x="392486" y="46989"/>
                    </a:lnTo>
                    <a:lnTo>
                      <a:pt x="391494" y="45719"/>
                    </a:lnTo>
                    <a:lnTo>
                      <a:pt x="390320" y="44449"/>
                    </a:lnTo>
                    <a:close/>
                  </a:path>
                </a:pathLst>
              </a:custGeom>
              <a:solidFill>
                <a:srgbClr val="FFFFFF"/>
              </a:solidFill>
            </p:spPr>
            <p:txBody>
              <a:bodyPr wrap="square" lIns="0" tIns="0" rIns="0" bIns="0" rtlCol="0"/>
              <a:lstStyle/>
              <a:p>
                <a:endParaRPr/>
              </a:p>
            </p:txBody>
          </p:sp>
          <p:pic>
            <p:nvPicPr>
              <p:cNvPr id="1094" name="object 28">
                <a:extLst>
                  <a:ext uri="{FF2B5EF4-FFF2-40B4-BE49-F238E27FC236}">
                    <a16:creationId xmlns:a16="http://schemas.microsoft.com/office/drawing/2014/main" id="{7A67F9B2-5797-C973-2461-CF8F5C109F09}"/>
                  </a:ext>
                </a:extLst>
              </p:cNvPr>
              <p:cNvPicPr/>
              <p:nvPr/>
            </p:nvPicPr>
            <p:blipFill>
              <a:blip r:embed="rId6" cstate="print">
                <a:extLst>
                  <a:ext uri="{28A0092B-C50C-407E-A947-70E740481C1C}">
                    <a14:useLocalDpi xmlns:a14="http://schemas.microsoft.com/office/drawing/2010/main"/>
                  </a:ext>
                </a:extLst>
              </a:blip>
              <a:stretch>
                <a:fillRect/>
              </a:stretch>
            </p:blipFill>
            <p:spPr>
              <a:xfrm>
                <a:off x="6679612" y="5114413"/>
                <a:ext cx="119103" cy="230238"/>
              </a:xfrm>
              <a:prstGeom prst="rect">
                <a:avLst/>
              </a:prstGeom>
            </p:spPr>
          </p:pic>
          <p:pic>
            <p:nvPicPr>
              <p:cNvPr id="1095" name="object 29">
                <a:extLst>
                  <a:ext uri="{FF2B5EF4-FFF2-40B4-BE49-F238E27FC236}">
                    <a16:creationId xmlns:a16="http://schemas.microsoft.com/office/drawing/2014/main" id="{BD84886F-0591-25CF-B56B-4BCAA5B9662E}"/>
                  </a:ext>
                </a:extLst>
              </p:cNvPr>
              <p:cNvPicPr/>
              <p:nvPr/>
            </p:nvPicPr>
            <p:blipFill>
              <a:blip r:embed="rId7" cstate="print">
                <a:extLst>
                  <a:ext uri="{28A0092B-C50C-407E-A947-70E740481C1C}">
                    <a14:useLocalDpi xmlns:a14="http://schemas.microsoft.com/office/drawing/2010/main"/>
                  </a:ext>
                </a:extLst>
              </a:blip>
              <a:stretch>
                <a:fillRect/>
              </a:stretch>
            </p:blipFill>
            <p:spPr>
              <a:xfrm>
                <a:off x="6724168" y="4938117"/>
                <a:ext cx="132965" cy="131166"/>
              </a:xfrm>
              <a:prstGeom prst="rect">
                <a:avLst/>
              </a:prstGeom>
            </p:spPr>
          </p:pic>
          <p:sp>
            <p:nvSpPr>
              <p:cNvPr id="1096" name="object 30">
                <a:extLst>
                  <a:ext uri="{FF2B5EF4-FFF2-40B4-BE49-F238E27FC236}">
                    <a16:creationId xmlns:a16="http://schemas.microsoft.com/office/drawing/2014/main" id="{007C7BCE-41DA-9F16-A5A6-CB74357E85CE}"/>
                  </a:ext>
                </a:extLst>
              </p:cNvPr>
              <p:cNvSpPr/>
              <p:nvPr/>
            </p:nvSpPr>
            <p:spPr>
              <a:xfrm>
                <a:off x="6268301" y="4963524"/>
                <a:ext cx="405765" cy="255270"/>
              </a:xfrm>
              <a:custGeom>
                <a:avLst/>
                <a:gdLst/>
                <a:ahLst/>
                <a:cxnLst/>
                <a:rect l="l" t="t" r="r" b="b"/>
                <a:pathLst>
                  <a:path w="405764" h="255270">
                    <a:moveTo>
                      <a:pt x="3479" y="145389"/>
                    </a:moveTo>
                    <a:lnTo>
                      <a:pt x="2882" y="144551"/>
                    </a:lnTo>
                    <a:lnTo>
                      <a:pt x="1143" y="144246"/>
                    </a:lnTo>
                    <a:lnTo>
                      <a:pt x="304" y="144830"/>
                    </a:lnTo>
                    <a:lnTo>
                      <a:pt x="0" y="146583"/>
                    </a:lnTo>
                    <a:lnTo>
                      <a:pt x="571" y="147408"/>
                    </a:lnTo>
                    <a:lnTo>
                      <a:pt x="1460" y="147561"/>
                    </a:lnTo>
                    <a:lnTo>
                      <a:pt x="2324" y="147726"/>
                    </a:lnTo>
                    <a:lnTo>
                      <a:pt x="3162" y="147129"/>
                    </a:lnTo>
                    <a:lnTo>
                      <a:pt x="3314" y="146253"/>
                    </a:lnTo>
                    <a:lnTo>
                      <a:pt x="3479" y="145389"/>
                    </a:lnTo>
                    <a:close/>
                  </a:path>
                  <a:path w="405764" h="255270">
                    <a:moveTo>
                      <a:pt x="3695" y="155117"/>
                    </a:moveTo>
                    <a:lnTo>
                      <a:pt x="2984" y="154393"/>
                    </a:lnTo>
                    <a:lnTo>
                      <a:pt x="1206" y="154393"/>
                    </a:lnTo>
                    <a:lnTo>
                      <a:pt x="482" y="155117"/>
                    </a:lnTo>
                    <a:lnTo>
                      <a:pt x="482" y="156895"/>
                    </a:lnTo>
                    <a:lnTo>
                      <a:pt x="1206" y="157619"/>
                    </a:lnTo>
                    <a:lnTo>
                      <a:pt x="2984" y="157619"/>
                    </a:lnTo>
                    <a:lnTo>
                      <a:pt x="3695" y="156895"/>
                    </a:lnTo>
                    <a:lnTo>
                      <a:pt x="3695" y="156006"/>
                    </a:lnTo>
                    <a:lnTo>
                      <a:pt x="3695" y="155117"/>
                    </a:lnTo>
                    <a:close/>
                  </a:path>
                  <a:path w="405764" h="255270">
                    <a:moveTo>
                      <a:pt x="4127" y="167690"/>
                    </a:moveTo>
                    <a:lnTo>
                      <a:pt x="3822" y="165950"/>
                    </a:lnTo>
                    <a:lnTo>
                      <a:pt x="2984" y="165366"/>
                    </a:lnTo>
                    <a:lnTo>
                      <a:pt x="1244" y="165671"/>
                    </a:lnTo>
                    <a:lnTo>
                      <a:pt x="647" y="166509"/>
                    </a:lnTo>
                    <a:lnTo>
                      <a:pt x="812" y="167373"/>
                    </a:lnTo>
                    <a:lnTo>
                      <a:pt x="965" y="168249"/>
                    </a:lnTo>
                    <a:lnTo>
                      <a:pt x="1803" y="168846"/>
                    </a:lnTo>
                    <a:lnTo>
                      <a:pt x="2667" y="168681"/>
                    </a:lnTo>
                    <a:lnTo>
                      <a:pt x="3543" y="168529"/>
                    </a:lnTo>
                    <a:lnTo>
                      <a:pt x="4127" y="167690"/>
                    </a:lnTo>
                    <a:close/>
                  </a:path>
                  <a:path w="405764" h="255270">
                    <a:moveTo>
                      <a:pt x="5880" y="134747"/>
                    </a:moveTo>
                    <a:lnTo>
                      <a:pt x="5448" y="133832"/>
                    </a:lnTo>
                    <a:lnTo>
                      <a:pt x="3784" y="133223"/>
                    </a:lnTo>
                    <a:lnTo>
                      <a:pt x="2857" y="133654"/>
                    </a:lnTo>
                    <a:lnTo>
                      <a:pt x="2552" y="134493"/>
                    </a:lnTo>
                    <a:lnTo>
                      <a:pt x="2260" y="135331"/>
                    </a:lnTo>
                    <a:lnTo>
                      <a:pt x="2679" y="136258"/>
                    </a:lnTo>
                    <a:lnTo>
                      <a:pt x="3517" y="136550"/>
                    </a:lnTo>
                    <a:lnTo>
                      <a:pt x="4356" y="136855"/>
                    </a:lnTo>
                    <a:lnTo>
                      <a:pt x="5283" y="136423"/>
                    </a:lnTo>
                    <a:lnTo>
                      <a:pt x="5880" y="134747"/>
                    </a:lnTo>
                    <a:close/>
                  </a:path>
                  <a:path w="405764" h="255270">
                    <a:moveTo>
                      <a:pt x="6172" y="178003"/>
                    </a:moveTo>
                    <a:lnTo>
                      <a:pt x="5575" y="176326"/>
                    </a:lnTo>
                    <a:lnTo>
                      <a:pt x="4648" y="175895"/>
                    </a:lnTo>
                    <a:lnTo>
                      <a:pt x="2984" y="176504"/>
                    </a:lnTo>
                    <a:lnTo>
                      <a:pt x="2552" y="177431"/>
                    </a:lnTo>
                    <a:lnTo>
                      <a:pt x="2857" y="178269"/>
                    </a:lnTo>
                    <a:lnTo>
                      <a:pt x="3162" y="179108"/>
                    </a:lnTo>
                    <a:lnTo>
                      <a:pt x="4076" y="179539"/>
                    </a:lnTo>
                    <a:lnTo>
                      <a:pt x="4914" y="179222"/>
                    </a:lnTo>
                    <a:lnTo>
                      <a:pt x="5753" y="178930"/>
                    </a:lnTo>
                    <a:lnTo>
                      <a:pt x="6172" y="178003"/>
                    </a:lnTo>
                    <a:close/>
                  </a:path>
                  <a:path w="405764" h="255270">
                    <a:moveTo>
                      <a:pt x="9550" y="146291"/>
                    </a:moveTo>
                    <a:lnTo>
                      <a:pt x="8864" y="145313"/>
                    </a:lnTo>
                    <a:lnTo>
                      <a:pt x="6807" y="144957"/>
                    </a:lnTo>
                    <a:lnTo>
                      <a:pt x="5829" y="145643"/>
                    </a:lnTo>
                    <a:lnTo>
                      <a:pt x="5461" y="147688"/>
                    </a:lnTo>
                    <a:lnTo>
                      <a:pt x="6146" y="148678"/>
                    </a:lnTo>
                    <a:lnTo>
                      <a:pt x="7175" y="148856"/>
                    </a:lnTo>
                    <a:lnTo>
                      <a:pt x="8204" y="149034"/>
                    </a:lnTo>
                    <a:lnTo>
                      <a:pt x="9182" y="148348"/>
                    </a:lnTo>
                    <a:lnTo>
                      <a:pt x="9550" y="146291"/>
                    </a:lnTo>
                    <a:close/>
                  </a:path>
                  <a:path w="405764" h="255270">
                    <a:moveTo>
                      <a:pt x="9842" y="154952"/>
                    </a:moveTo>
                    <a:lnTo>
                      <a:pt x="9004" y="154114"/>
                    </a:lnTo>
                    <a:lnTo>
                      <a:pt x="6908" y="154114"/>
                    </a:lnTo>
                    <a:lnTo>
                      <a:pt x="6070" y="154952"/>
                    </a:lnTo>
                    <a:lnTo>
                      <a:pt x="6070" y="157048"/>
                    </a:lnTo>
                    <a:lnTo>
                      <a:pt x="6908" y="157899"/>
                    </a:lnTo>
                    <a:lnTo>
                      <a:pt x="9004" y="157899"/>
                    </a:lnTo>
                    <a:lnTo>
                      <a:pt x="9842" y="157048"/>
                    </a:lnTo>
                    <a:lnTo>
                      <a:pt x="9842" y="156006"/>
                    </a:lnTo>
                    <a:lnTo>
                      <a:pt x="9842" y="154952"/>
                    </a:lnTo>
                    <a:close/>
                  </a:path>
                  <a:path w="405764" h="255270">
                    <a:moveTo>
                      <a:pt x="10210" y="166776"/>
                    </a:moveTo>
                    <a:lnTo>
                      <a:pt x="9842" y="164719"/>
                    </a:lnTo>
                    <a:lnTo>
                      <a:pt x="8864" y="164033"/>
                    </a:lnTo>
                    <a:lnTo>
                      <a:pt x="6807" y="164401"/>
                    </a:lnTo>
                    <a:lnTo>
                      <a:pt x="6121" y="165379"/>
                    </a:lnTo>
                    <a:lnTo>
                      <a:pt x="6489" y="167436"/>
                    </a:lnTo>
                    <a:lnTo>
                      <a:pt x="7467" y="168122"/>
                    </a:lnTo>
                    <a:lnTo>
                      <a:pt x="8496" y="167944"/>
                    </a:lnTo>
                    <a:lnTo>
                      <a:pt x="9525" y="167767"/>
                    </a:lnTo>
                    <a:lnTo>
                      <a:pt x="10210" y="166776"/>
                    </a:lnTo>
                    <a:close/>
                  </a:path>
                  <a:path w="405764" h="255270">
                    <a:moveTo>
                      <a:pt x="10629" y="124206"/>
                    </a:moveTo>
                    <a:lnTo>
                      <a:pt x="10363" y="123215"/>
                    </a:lnTo>
                    <a:lnTo>
                      <a:pt x="8826" y="122339"/>
                    </a:lnTo>
                    <a:lnTo>
                      <a:pt x="7848" y="122605"/>
                    </a:lnTo>
                    <a:lnTo>
                      <a:pt x="6959" y="124142"/>
                    </a:lnTo>
                    <a:lnTo>
                      <a:pt x="7226" y="125120"/>
                    </a:lnTo>
                    <a:lnTo>
                      <a:pt x="7988" y="125564"/>
                    </a:lnTo>
                    <a:lnTo>
                      <a:pt x="8750" y="125996"/>
                    </a:lnTo>
                    <a:lnTo>
                      <a:pt x="9740" y="125742"/>
                    </a:lnTo>
                    <a:lnTo>
                      <a:pt x="10629" y="124206"/>
                    </a:lnTo>
                    <a:close/>
                  </a:path>
                  <a:path w="405764" h="255270">
                    <a:moveTo>
                      <a:pt x="11633" y="187020"/>
                    </a:moveTo>
                    <a:lnTo>
                      <a:pt x="10756" y="185496"/>
                    </a:lnTo>
                    <a:lnTo>
                      <a:pt x="9753" y="185229"/>
                    </a:lnTo>
                    <a:lnTo>
                      <a:pt x="8991" y="185661"/>
                    </a:lnTo>
                    <a:lnTo>
                      <a:pt x="8229" y="186105"/>
                    </a:lnTo>
                    <a:lnTo>
                      <a:pt x="7962" y="187096"/>
                    </a:lnTo>
                    <a:lnTo>
                      <a:pt x="8851" y="188633"/>
                    </a:lnTo>
                    <a:lnTo>
                      <a:pt x="9829" y="188899"/>
                    </a:lnTo>
                    <a:lnTo>
                      <a:pt x="11379" y="188010"/>
                    </a:lnTo>
                    <a:lnTo>
                      <a:pt x="11633" y="187020"/>
                    </a:lnTo>
                    <a:close/>
                  </a:path>
                  <a:path w="405764" h="255270">
                    <a:moveTo>
                      <a:pt x="11709" y="136702"/>
                    </a:moveTo>
                    <a:lnTo>
                      <a:pt x="11201" y="135623"/>
                    </a:lnTo>
                    <a:lnTo>
                      <a:pt x="9245" y="134899"/>
                    </a:lnTo>
                    <a:lnTo>
                      <a:pt x="8153" y="135407"/>
                    </a:lnTo>
                    <a:lnTo>
                      <a:pt x="7797" y="136398"/>
                    </a:lnTo>
                    <a:lnTo>
                      <a:pt x="7442" y="137375"/>
                    </a:lnTo>
                    <a:lnTo>
                      <a:pt x="7950" y="138468"/>
                    </a:lnTo>
                    <a:lnTo>
                      <a:pt x="9918" y="139179"/>
                    </a:lnTo>
                    <a:lnTo>
                      <a:pt x="10998" y="138671"/>
                    </a:lnTo>
                    <a:lnTo>
                      <a:pt x="11709" y="136702"/>
                    </a:lnTo>
                    <a:close/>
                  </a:path>
                  <a:path w="405764" h="255270">
                    <a:moveTo>
                      <a:pt x="12014" y="176047"/>
                    </a:moveTo>
                    <a:lnTo>
                      <a:pt x="11303" y="174078"/>
                    </a:lnTo>
                    <a:lnTo>
                      <a:pt x="10210" y="173570"/>
                    </a:lnTo>
                    <a:lnTo>
                      <a:pt x="9232" y="173939"/>
                    </a:lnTo>
                    <a:lnTo>
                      <a:pt x="8242" y="174282"/>
                    </a:lnTo>
                    <a:lnTo>
                      <a:pt x="7747" y="175387"/>
                    </a:lnTo>
                    <a:lnTo>
                      <a:pt x="8458" y="177342"/>
                    </a:lnTo>
                    <a:lnTo>
                      <a:pt x="9537" y="177850"/>
                    </a:lnTo>
                    <a:lnTo>
                      <a:pt x="11506" y="177126"/>
                    </a:lnTo>
                    <a:lnTo>
                      <a:pt x="12014" y="176047"/>
                    </a:lnTo>
                    <a:close/>
                  </a:path>
                  <a:path w="405764" h="255270">
                    <a:moveTo>
                      <a:pt x="16027" y="127139"/>
                    </a:moveTo>
                    <a:lnTo>
                      <a:pt x="15722" y="125984"/>
                    </a:lnTo>
                    <a:lnTo>
                      <a:pt x="14820" y="125463"/>
                    </a:lnTo>
                    <a:lnTo>
                      <a:pt x="13919" y="124942"/>
                    </a:lnTo>
                    <a:lnTo>
                      <a:pt x="12763" y="125247"/>
                    </a:lnTo>
                    <a:lnTo>
                      <a:pt x="11709" y="127050"/>
                    </a:lnTo>
                    <a:lnTo>
                      <a:pt x="12026" y="128219"/>
                    </a:lnTo>
                    <a:lnTo>
                      <a:pt x="12928" y="128739"/>
                    </a:lnTo>
                    <a:lnTo>
                      <a:pt x="13830" y="129260"/>
                    </a:lnTo>
                    <a:lnTo>
                      <a:pt x="14986" y="128955"/>
                    </a:lnTo>
                    <a:lnTo>
                      <a:pt x="16027" y="127139"/>
                    </a:lnTo>
                    <a:close/>
                  </a:path>
                  <a:path w="405764" h="255270">
                    <a:moveTo>
                      <a:pt x="16662" y="147358"/>
                    </a:moveTo>
                    <a:lnTo>
                      <a:pt x="15849" y="146202"/>
                    </a:lnTo>
                    <a:lnTo>
                      <a:pt x="14643" y="145986"/>
                    </a:lnTo>
                    <a:lnTo>
                      <a:pt x="13436" y="145783"/>
                    </a:lnTo>
                    <a:lnTo>
                      <a:pt x="12280" y="146583"/>
                    </a:lnTo>
                    <a:lnTo>
                      <a:pt x="11861" y="149009"/>
                    </a:lnTo>
                    <a:lnTo>
                      <a:pt x="12661" y="150164"/>
                    </a:lnTo>
                    <a:lnTo>
                      <a:pt x="15074" y="150596"/>
                    </a:lnTo>
                    <a:lnTo>
                      <a:pt x="16243" y="149783"/>
                    </a:lnTo>
                    <a:lnTo>
                      <a:pt x="16446" y="148564"/>
                    </a:lnTo>
                    <a:lnTo>
                      <a:pt x="16662" y="147358"/>
                    </a:lnTo>
                    <a:close/>
                  </a:path>
                  <a:path w="405764" h="255270">
                    <a:moveTo>
                      <a:pt x="17030" y="184086"/>
                    </a:moveTo>
                    <a:lnTo>
                      <a:pt x="15989" y="182270"/>
                    </a:lnTo>
                    <a:lnTo>
                      <a:pt x="14846" y="181965"/>
                    </a:lnTo>
                    <a:lnTo>
                      <a:pt x="13017" y="183007"/>
                    </a:lnTo>
                    <a:lnTo>
                      <a:pt x="12725" y="184162"/>
                    </a:lnTo>
                    <a:lnTo>
                      <a:pt x="13766" y="185978"/>
                    </a:lnTo>
                    <a:lnTo>
                      <a:pt x="14922" y="186296"/>
                    </a:lnTo>
                    <a:lnTo>
                      <a:pt x="15824" y="185762"/>
                    </a:lnTo>
                    <a:lnTo>
                      <a:pt x="16725" y="185242"/>
                    </a:lnTo>
                    <a:lnTo>
                      <a:pt x="17030" y="184086"/>
                    </a:lnTo>
                    <a:close/>
                  </a:path>
                  <a:path w="405764" h="255270">
                    <a:moveTo>
                      <a:pt x="17030" y="154762"/>
                    </a:moveTo>
                    <a:lnTo>
                      <a:pt x="16040" y="153771"/>
                    </a:lnTo>
                    <a:lnTo>
                      <a:pt x="13576" y="153771"/>
                    </a:lnTo>
                    <a:lnTo>
                      <a:pt x="12585" y="154774"/>
                    </a:lnTo>
                    <a:lnTo>
                      <a:pt x="12585" y="157238"/>
                    </a:lnTo>
                    <a:lnTo>
                      <a:pt x="13576" y="158229"/>
                    </a:lnTo>
                    <a:lnTo>
                      <a:pt x="14808" y="158229"/>
                    </a:lnTo>
                    <a:lnTo>
                      <a:pt x="16040" y="158229"/>
                    </a:lnTo>
                    <a:lnTo>
                      <a:pt x="17030" y="157238"/>
                    </a:lnTo>
                    <a:lnTo>
                      <a:pt x="17030" y="154762"/>
                    </a:lnTo>
                    <a:close/>
                  </a:path>
                  <a:path w="405764" h="255270">
                    <a:moveTo>
                      <a:pt x="17195" y="115798"/>
                    </a:moveTo>
                    <a:lnTo>
                      <a:pt x="17106" y="114795"/>
                    </a:lnTo>
                    <a:lnTo>
                      <a:pt x="15735" y="113652"/>
                    </a:lnTo>
                    <a:lnTo>
                      <a:pt x="14732" y="113741"/>
                    </a:lnTo>
                    <a:lnTo>
                      <a:pt x="14160" y="114414"/>
                    </a:lnTo>
                    <a:lnTo>
                      <a:pt x="13576" y="115100"/>
                    </a:lnTo>
                    <a:lnTo>
                      <a:pt x="13677" y="116116"/>
                    </a:lnTo>
                    <a:lnTo>
                      <a:pt x="15036" y="117246"/>
                    </a:lnTo>
                    <a:lnTo>
                      <a:pt x="16052" y="117157"/>
                    </a:lnTo>
                    <a:lnTo>
                      <a:pt x="16624" y="116484"/>
                    </a:lnTo>
                    <a:lnTo>
                      <a:pt x="17195" y="115798"/>
                    </a:lnTo>
                    <a:close/>
                  </a:path>
                  <a:path w="405764" h="255270">
                    <a:moveTo>
                      <a:pt x="17322" y="165709"/>
                    </a:moveTo>
                    <a:lnTo>
                      <a:pt x="16891" y="163296"/>
                    </a:lnTo>
                    <a:lnTo>
                      <a:pt x="15748" y="162483"/>
                    </a:lnTo>
                    <a:lnTo>
                      <a:pt x="14528" y="162699"/>
                    </a:lnTo>
                    <a:lnTo>
                      <a:pt x="13322" y="162902"/>
                    </a:lnTo>
                    <a:lnTo>
                      <a:pt x="12509" y="164058"/>
                    </a:lnTo>
                    <a:lnTo>
                      <a:pt x="12725" y="165265"/>
                    </a:lnTo>
                    <a:lnTo>
                      <a:pt x="12941" y="166484"/>
                    </a:lnTo>
                    <a:lnTo>
                      <a:pt x="14097" y="167297"/>
                    </a:lnTo>
                    <a:lnTo>
                      <a:pt x="15303" y="167068"/>
                    </a:lnTo>
                    <a:lnTo>
                      <a:pt x="16522" y="166865"/>
                    </a:lnTo>
                    <a:lnTo>
                      <a:pt x="17322" y="165709"/>
                    </a:lnTo>
                    <a:close/>
                  </a:path>
                  <a:path w="405764" h="255270">
                    <a:moveTo>
                      <a:pt x="18338" y="195529"/>
                    </a:moveTo>
                    <a:lnTo>
                      <a:pt x="17208" y="194170"/>
                    </a:lnTo>
                    <a:lnTo>
                      <a:pt x="16192" y="194081"/>
                    </a:lnTo>
                    <a:lnTo>
                      <a:pt x="14833" y="195224"/>
                    </a:lnTo>
                    <a:lnTo>
                      <a:pt x="14744" y="196240"/>
                    </a:lnTo>
                    <a:lnTo>
                      <a:pt x="15887" y="197599"/>
                    </a:lnTo>
                    <a:lnTo>
                      <a:pt x="16903" y="197688"/>
                    </a:lnTo>
                    <a:lnTo>
                      <a:pt x="17576" y="197116"/>
                    </a:lnTo>
                    <a:lnTo>
                      <a:pt x="18262" y="196545"/>
                    </a:lnTo>
                    <a:lnTo>
                      <a:pt x="18338" y="195529"/>
                    </a:lnTo>
                    <a:close/>
                  </a:path>
                  <a:path w="405764" h="255270">
                    <a:moveTo>
                      <a:pt x="18529" y="138988"/>
                    </a:moveTo>
                    <a:lnTo>
                      <a:pt x="17932" y="137718"/>
                    </a:lnTo>
                    <a:lnTo>
                      <a:pt x="15621" y="136867"/>
                    </a:lnTo>
                    <a:lnTo>
                      <a:pt x="14351" y="137464"/>
                    </a:lnTo>
                    <a:lnTo>
                      <a:pt x="13931" y="138620"/>
                    </a:lnTo>
                    <a:lnTo>
                      <a:pt x="13512" y="139776"/>
                    </a:lnTo>
                    <a:lnTo>
                      <a:pt x="14097" y="141058"/>
                    </a:lnTo>
                    <a:lnTo>
                      <a:pt x="16421" y="141897"/>
                    </a:lnTo>
                    <a:lnTo>
                      <a:pt x="17691" y="141300"/>
                    </a:lnTo>
                    <a:lnTo>
                      <a:pt x="18529" y="138988"/>
                    </a:lnTo>
                    <a:close/>
                  </a:path>
                  <a:path w="405764" h="255270">
                    <a:moveTo>
                      <a:pt x="18834" y="173761"/>
                    </a:moveTo>
                    <a:lnTo>
                      <a:pt x="17995" y="171437"/>
                    </a:lnTo>
                    <a:lnTo>
                      <a:pt x="16713" y="170853"/>
                    </a:lnTo>
                    <a:lnTo>
                      <a:pt x="15557" y="171272"/>
                    </a:lnTo>
                    <a:lnTo>
                      <a:pt x="14401" y="171691"/>
                    </a:lnTo>
                    <a:lnTo>
                      <a:pt x="13804" y="172961"/>
                    </a:lnTo>
                    <a:lnTo>
                      <a:pt x="14643" y="175272"/>
                    </a:lnTo>
                    <a:lnTo>
                      <a:pt x="15925" y="175869"/>
                    </a:lnTo>
                    <a:lnTo>
                      <a:pt x="17081" y="175463"/>
                    </a:lnTo>
                    <a:lnTo>
                      <a:pt x="18237" y="175031"/>
                    </a:lnTo>
                    <a:lnTo>
                      <a:pt x="18834" y="173761"/>
                    </a:lnTo>
                    <a:close/>
                  </a:path>
                  <a:path w="405764" h="255270">
                    <a:moveTo>
                      <a:pt x="21996" y="119621"/>
                    </a:moveTo>
                    <a:lnTo>
                      <a:pt x="21907" y="118440"/>
                    </a:lnTo>
                    <a:lnTo>
                      <a:pt x="20307" y="117094"/>
                    </a:lnTo>
                    <a:lnTo>
                      <a:pt x="19113" y="117195"/>
                    </a:lnTo>
                    <a:lnTo>
                      <a:pt x="17754" y="118808"/>
                    </a:lnTo>
                    <a:lnTo>
                      <a:pt x="17868" y="119989"/>
                    </a:lnTo>
                    <a:lnTo>
                      <a:pt x="18656" y="120662"/>
                    </a:lnTo>
                    <a:lnTo>
                      <a:pt x="19469" y="121335"/>
                    </a:lnTo>
                    <a:lnTo>
                      <a:pt x="20662" y="121234"/>
                    </a:lnTo>
                    <a:lnTo>
                      <a:pt x="21336" y="120434"/>
                    </a:lnTo>
                    <a:lnTo>
                      <a:pt x="21996" y="119621"/>
                    </a:lnTo>
                    <a:close/>
                  </a:path>
                  <a:path w="405764" h="255270">
                    <a:moveTo>
                      <a:pt x="22352" y="130568"/>
                    </a:moveTo>
                    <a:lnTo>
                      <a:pt x="21983" y="129209"/>
                    </a:lnTo>
                    <a:lnTo>
                      <a:pt x="19862" y="127977"/>
                    </a:lnTo>
                    <a:lnTo>
                      <a:pt x="18503" y="128358"/>
                    </a:lnTo>
                    <a:lnTo>
                      <a:pt x="17272" y="130467"/>
                    </a:lnTo>
                    <a:lnTo>
                      <a:pt x="17627" y="131838"/>
                    </a:lnTo>
                    <a:lnTo>
                      <a:pt x="18694" y="132448"/>
                    </a:lnTo>
                    <a:lnTo>
                      <a:pt x="19773" y="133070"/>
                    </a:lnTo>
                    <a:lnTo>
                      <a:pt x="21120" y="132702"/>
                    </a:lnTo>
                    <a:lnTo>
                      <a:pt x="22352" y="130568"/>
                    </a:lnTo>
                    <a:close/>
                  </a:path>
                  <a:path w="405764" h="255270">
                    <a:moveTo>
                      <a:pt x="23152" y="191706"/>
                    </a:moveTo>
                    <a:lnTo>
                      <a:pt x="22479" y="190893"/>
                    </a:lnTo>
                    <a:lnTo>
                      <a:pt x="21818" y="190093"/>
                    </a:lnTo>
                    <a:lnTo>
                      <a:pt x="20624" y="189992"/>
                    </a:lnTo>
                    <a:lnTo>
                      <a:pt x="19024" y="191325"/>
                    </a:lnTo>
                    <a:lnTo>
                      <a:pt x="18910" y="192519"/>
                    </a:lnTo>
                    <a:lnTo>
                      <a:pt x="20256" y="194119"/>
                    </a:lnTo>
                    <a:lnTo>
                      <a:pt x="21463" y="194233"/>
                    </a:lnTo>
                    <a:lnTo>
                      <a:pt x="23050" y="192887"/>
                    </a:lnTo>
                    <a:lnTo>
                      <a:pt x="23152" y="191706"/>
                    </a:lnTo>
                    <a:close/>
                  </a:path>
                  <a:path w="405764" h="255270">
                    <a:moveTo>
                      <a:pt x="23355" y="180644"/>
                    </a:moveTo>
                    <a:lnTo>
                      <a:pt x="22123" y="178523"/>
                    </a:lnTo>
                    <a:lnTo>
                      <a:pt x="20777" y="178142"/>
                    </a:lnTo>
                    <a:lnTo>
                      <a:pt x="19710" y="178765"/>
                    </a:lnTo>
                    <a:lnTo>
                      <a:pt x="18630" y="179387"/>
                    </a:lnTo>
                    <a:lnTo>
                      <a:pt x="18275" y="180746"/>
                    </a:lnTo>
                    <a:lnTo>
                      <a:pt x="19507" y="182867"/>
                    </a:lnTo>
                    <a:lnTo>
                      <a:pt x="20866" y="183235"/>
                    </a:lnTo>
                    <a:lnTo>
                      <a:pt x="21932" y="182626"/>
                    </a:lnTo>
                    <a:lnTo>
                      <a:pt x="22987" y="182003"/>
                    </a:lnTo>
                    <a:lnTo>
                      <a:pt x="23355" y="180644"/>
                    </a:lnTo>
                    <a:close/>
                  </a:path>
                  <a:path w="405764" h="255270">
                    <a:moveTo>
                      <a:pt x="24765" y="107873"/>
                    </a:moveTo>
                    <a:lnTo>
                      <a:pt x="23622" y="106502"/>
                    </a:lnTo>
                    <a:lnTo>
                      <a:pt x="22606" y="106413"/>
                    </a:lnTo>
                    <a:lnTo>
                      <a:pt x="21920" y="106997"/>
                    </a:lnTo>
                    <a:lnTo>
                      <a:pt x="21247" y="107556"/>
                    </a:lnTo>
                    <a:lnTo>
                      <a:pt x="21158" y="108572"/>
                    </a:lnTo>
                    <a:lnTo>
                      <a:pt x="21729" y="109245"/>
                    </a:lnTo>
                    <a:lnTo>
                      <a:pt x="22288" y="109931"/>
                    </a:lnTo>
                    <a:lnTo>
                      <a:pt x="23317" y="110020"/>
                    </a:lnTo>
                    <a:lnTo>
                      <a:pt x="23990" y="109448"/>
                    </a:lnTo>
                    <a:lnTo>
                      <a:pt x="24663" y="108877"/>
                    </a:lnTo>
                    <a:lnTo>
                      <a:pt x="24765" y="107873"/>
                    </a:lnTo>
                    <a:close/>
                  </a:path>
                  <a:path w="405764" h="255270">
                    <a:moveTo>
                      <a:pt x="25920" y="203860"/>
                    </a:moveTo>
                    <a:lnTo>
                      <a:pt x="25831" y="202844"/>
                    </a:lnTo>
                    <a:lnTo>
                      <a:pt x="25146" y="202272"/>
                    </a:lnTo>
                    <a:lnTo>
                      <a:pt x="24472" y="201701"/>
                    </a:lnTo>
                    <a:lnTo>
                      <a:pt x="23456" y="201790"/>
                    </a:lnTo>
                    <a:lnTo>
                      <a:pt x="22313" y="203149"/>
                    </a:lnTo>
                    <a:lnTo>
                      <a:pt x="22402" y="204165"/>
                    </a:lnTo>
                    <a:lnTo>
                      <a:pt x="23761" y="205308"/>
                    </a:lnTo>
                    <a:lnTo>
                      <a:pt x="24777" y="205219"/>
                    </a:lnTo>
                    <a:lnTo>
                      <a:pt x="25349" y="204546"/>
                    </a:lnTo>
                    <a:lnTo>
                      <a:pt x="25920" y="203860"/>
                    </a:lnTo>
                    <a:close/>
                  </a:path>
                  <a:path w="405764" h="255270">
                    <a:moveTo>
                      <a:pt x="28778" y="187210"/>
                    </a:moveTo>
                    <a:lnTo>
                      <a:pt x="27203" y="185331"/>
                    </a:lnTo>
                    <a:lnTo>
                      <a:pt x="25806" y="185204"/>
                    </a:lnTo>
                    <a:lnTo>
                      <a:pt x="24853" y="186004"/>
                    </a:lnTo>
                    <a:lnTo>
                      <a:pt x="23914" y="186791"/>
                    </a:lnTo>
                    <a:lnTo>
                      <a:pt x="23787" y="188188"/>
                    </a:lnTo>
                    <a:lnTo>
                      <a:pt x="24587" y="189128"/>
                    </a:lnTo>
                    <a:lnTo>
                      <a:pt x="25374" y="190080"/>
                    </a:lnTo>
                    <a:lnTo>
                      <a:pt x="26771" y="190195"/>
                    </a:lnTo>
                    <a:lnTo>
                      <a:pt x="27711" y="189420"/>
                    </a:lnTo>
                    <a:lnTo>
                      <a:pt x="28663" y="188620"/>
                    </a:lnTo>
                    <a:lnTo>
                      <a:pt x="28778" y="187210"/>
                    </a:lnTo>
                    <a:close/>
                  </a:path>
                  <a:path w="405764" h="255270">
                    <a:moveTo>
                      <a:pt x="28841" y="112293"/>
                    </a:moveTo>
                    <a:lnTo>
                      <a:pt x="27508" y="110693"/>
                    </a:lnTo>
                    <a:lnTo>
                      <a:pt x="26314" y="110578"/>
                    </a:lnTo>
                    <a:lnTo>
                      <a:pt x="25514" y="111252"/>
                    </a:lnTo>
                    <a:lnTo>
                      <a:pt x="24714" y="111937"/>
                    </a:lnTo>
                    <a:lnTo>
                      <a:pt x="24612" y="113131"/>
                    </a:lnTo>
                    <a:lnTo>
                      <a:pt x="25946" y="114731"/>
                    </a:lnTo>
                    <a:lnTo>
                      <a:pt x="27139" y="114820"/>
                    </a:lnTo>
                    <a:lnTo>
                      <a:pt x="27940" y="114160"/>
                    </a:lnTo>
                    <a:lnTo>
                      <a:pt x="28752" y="113487"/>
                    </a:lnTo>
                    <a:lnTo>
                      <a:pt x="28841" y="112293"/>
                    </a:lnTo>
                    <a:close/>
                  </a:path>
                  <a:path w="405764" h="255270">
                    <a:moveTo>
                      <a:pt x="30010" y="199440"/>
                    </a:moveTo>
                    <a:lnTo>
                      <a:pt x="29895" y="198247"/>
                    </a:lnTo>
                    <a:lnTo>
                      <a:pt x="29108" y="197561"/>
                    </a:lnTo>
                    <a:lnTo>
                      <a:pt x="28295" y="196888"/>
                    </a:lnTo>
                    <a:lnTo>
                      <a:pt x="27101" y="197002"/>
                    </a:lnTo>
                    <a:lnTo>
                      <a:pt x="26428" y="197789"/>
                    </a:lnTo>
                    <a:lnTo>
                      <a:pt x="25768" y="198602"/>
                    </a:lnTo>
                    <a:lnTo>
                      <a:pt x="25869" y="199796"/>
                    </a:lnTo>
                    <a:lnTo>
                      <a:pt x="26670" y="200469"/>
                    </a:lnTo>
                    <a:lnTo>
                      <a:pt x="27470" y="201129"/>
                    </a:lnTo>
                    <a:lnTo>
                      <a:pt x="28663" y="201041"/>
                    </a:lnTo>
                    <a:lnTo>
                      <a:pt x="30010" y="199440"/>
                    </a:lnTo>
                    <a:close/>
                  </a:path>
                  <a:path w="405764" h="255270">
                    <a:moveTo>
                      <a:pt x="32931" y="101168"/>
                    </a:moveTo>
                    <a:lnTo>
                      <a:pt x="32054" y="99644"/>
                    </a:lnTo>
                    <a:lnTo>
                      <a:pt x="31064" y="99377"/>
                    </a:lnTo>
                    <a:lnTo>
                      <a:pt x="29527" y="100266"/>
                    </a:lnTo>
                    <a:lnTo>
                      <a:pt x="29273" y="101244"/>
                    </a:lnTo>
                    <a:lnTo>
                      <a:pt x="30149" y="102781"/>
                    </a:lnTo>
                    <a:lnTo>
                      <a:pt x="31140" y="103047"/>
                    </a:lnTo>
                    <a:lnTo>
                      <a:pt x="31902" y="102603"/>
                    </a:lnTo>
                    <a:lnTo>
                      <a:pt x="32677" y="102171"/>
                    </a:lnTo>
                    <a:lnTo>
                      <a:pt x="32931" y="101168"/>
                    </a:lnTo>
                    <a:close/>
                  </a:path>
                  <a:path w="405764" h="255270">
                    <a:moveTo>
                      <a:pt x="34785" y="194246"/>
                    </a:moveTo>
                    <a:lnTo>
                      <a:pt x="34671" y="192849"/>
                    </a:lnTo>
                    <a:lnTo>
                      <a:pt x="32778" y="191262"/>
                    </a:lnTo>
                    <a:lnTo>
                      <a:pt x="31394" y="191389"/>
                    </a:lnTo>
                    <a:lnTo>
                      <a:pt x="30594" y="192328"/>
                    </a:lnTo>
                    <a:lnTo>
                      <a:pt x="29794" y="193268"/>
                    </a:lnTo>
                    <a:lnTo>
                      <a:pt x="29933" y="194678"/>
                    </a:lnTo>
                    <a:lnTo>
                      <a:pt x="30861" y="195465"/>
                    </a:lnTo>
                    <a:lnTo>
                      <a:pt x="31800" y="196253"/>
                    </a:lnTo>
                    <a:lnTo>
                      <a:pt x="33210" y="196138"/>
                    </a:lnTo>
                    <a:lnTo>
                      <a:pt x="34785" y="194246"/>
                    </a:lnTo>
                    <a:close/>
                  </a:path>
                  <a:path w="405764" h="255270">
                    <a:moveTo>
                      <a:pt x="35153" y="209715"/>
                    </a:moveTo>
                    <a:lnTo>
                      <a:pt x="34899" y="208724"/>
                    </a:lnTo>
                    <a:lnTo>
                      <a:pt x="34124" y="208280"/>
                    </a:lnTo>
                    <a:lnTo>
                      <a:pt x="33362" y="207835"/>
                    </a:lnTo>
                    <a:lnTo>
                      <a:pt x="32372" y="208089"/>
                    </a:lnTo>
                    <a:lnTo>
                      <a:pt x="31496" y="209626"/>
                    </a:lnTo>
                    <a:lnTo>
                      <a:pt x="31750" y="210616"/>
                    </a:lnTo>
                    <a:lnTo>
                      <a:pt x="33286" y="211505"/>
                    </a:lnTo>
                    <a:lnTo>
                      <a:pt x="34264" y="211239"/>
                    </a:lnTo>
                    <a:lnTo>
                      <a:pt x="34709" y="210477"/>
                    </a:lnTo>
                    <a:lnTo>
                      <a:pt x="35153" y="209715"/>
                    </a:lnTo>
                    <a:close/>
                  </a:path>
                  <a:path w="405764" h="255270">
                    <a:moveTo>
                      <a:pt x="38404" y="204635"/>
                    </a:moveTo>
                    <a:lnTo>
                      <a:pt x="38100" y="203479"/>
                    </a:lnTo>
                    <a:lnTo>
                      <a:pt x="36296" y="202425"/>
                    </a:lnTo>
                    <a:lnTo>
                      <a:pt x="35140" y="202742"/>
                    </a:lnTo>
                    <a:lnTo>
                      <a:pt x="34620" y="203644"/>
                    </a:lnTo>
                    <a:lnTo>
                      <a:pt x="34086" y="204546"/>
                    </a:lnTo>
                    <a:lnTo>
                      <a:pt x="34404" y="205701"/>
                    </a:lnTo>
                    <a:lnTo>
                      <a:pt x="36207" y="206743"/>
                    </a:lnTo>
                    <a:lnTo>
                      <a:pt x="37363" y="206451"/>
                    </a:lnTo>
                    <a:lnTo>
                      <a:pt x="38404" y="204635"/>
                    </a:lnTo>
                    <a:close/>
                  </a:path>
                  <a:path w="405764" h="255270">
                    <a:moveTo>
                      <a:pt x="44983" y="213804"/>
                    </a:moveTo>
                    <a:lnTo>
                      <a:pt x="44564" y="212890"/>
                    </a:lnTo>
                    <a:lnTo>
                      <a:pt x="42887" y="212280"/>
                    </a:lnTo>
                    <a:lnTo>
                      <a:pt x="41960" y="212699"/>
                    </a:lnTo>
                    <a:lnTo>
                      <a:pt x="41656" y="213537"/>
                    </a:lnTo>
                    <a:lnTo>
                      <a:pt x="41351" y="214376"/>
                    </a:lnTo>
                    <a:lnTo>
                      <a:pt x="41783" y="215303"/>
                    </a:lnTo>
                    <a:lnTo>
                      <a:pt x="43459" y="215900"/>
                    </a:lnTo>
                    <a:lnTo>
                      <a:pt x="44373" y="215480"/>
                    </a:lnTo>
                    <a:lnTo>
                      <a:pt x="44983" y="213804"/>
                    </a:lnTo>
                    <a:close/>
                  </a:path>
                  <a:path w="405764" h="255270">
                    <a:moveTo>
                      <a:pt x="47307" y="208241"/>
                    </a:moveTo>
                    <a:lnTo>
                      <a:pt x="46799" y="207162"/>
                    </a:lnTo>
                    <a:lnTo>
                      <a:pt x="44843" y="206451"/>
                    </a:lnTo>
                    <a:lnTo>
                      <a:pt x="43751" y="206946"/>
                    </a:lnTo>
                    <a:lnTo>
                      <a:pt x="43040" y="208915"/>
                    </a:lnTo>
                    <a:lnTo>
                      <a:pt x="43535" y="210007"/>
                    </a:lnTo>
                    <a:lnTo>
                      <a:pt x="44526" y="210362"/>
                    </a:lnTo>
                    <a:lnTo>
                      <a:pt x="45516" y="210718"/>
                    </a:lnTo>
                    <a:lnTo>
                      <a:pt x="46596" y="210210"/>
                    </a:lnTo>
                    <a:lnTo>
                      <a:pt x="47307" y="208241"/>
                    </a:lnTo>
                    <a:close/>
                  </a:path>
                  <a:path w="405764" h="255270">
                    <a:moveTo>
                      <a:pt x="55981" y="215506"/>
                    </a:moveTo>
                    <a:lnTo>
                      <a:pt x="55384" y="214680"/>
                    </a:lnTo>
                    <a:lnTo>
                      <a:pt x="53644" y="214363"/>
                    </a:lnTo>
                    <a:lnTo>
                      <a:pt x="52819" y="214947"/>
                    </a:lnTo>
                    <a:lnTo>
                      <a:pt x="52654" y="215823"/>
                    </a:lnTo>
                    <a:lnTo>
                      <a:pt x="52501" y="216700"/>
                    </a:lnTo>
                    <a:lnTo>
                      <a:pt x="53086" y="217525"/>
                    </a:lnTo>
                    <a:lnTo>
                      <a:pt x="54838" y="217843"/>
                    </a:lnTo>
                    <a:lnTo>
                      <a:pt x="55664" y="217271"/>
                    </a:lnTo>
                    <a:lnTo>
                      <a:pt x="55816" y="216382"/>
                    </a:lnTo>
                    <a:lnTo>
                      <a:pt x="55981" y="215506"/>
                    </a:lnTo>
                    <a:close/>
                  </a:path>
                  <a:path w="405764" h="255270">
                    <a:moveTo>
                      <a:pt x="93141" y="122288"/>
                    </a:moveTo>
                    <a:lnTo>
                      <a:pt x="93002" y="120637"/>
                    </a:lnTo>
                    <a:lnTo>
                      <a:pt x="91897" y="119710"/>
                    </a:lnTo>
                    <a:lnTo>
                      <a:pt x="90779" y="118783"/>
                    </a:lnTo>
                    <a:lnTo>
                      <a:pt x="89128" y="118935"/>
                    </a:lnTo>
                    <a:lnTo>
                      <a:pt x="87274" y="121145"/>
                    </a:lnTo>
                    <a:lnTo>
                      <a:pt x="87414" y="122796"/>
                    </a:lnTo>
                    <a:lnTo>
                      <a:pt x="88531" y="123723"/>
                    </a:lnTo>
                    <a:lnTo>
                      <a:pt x="89623" y="124650"/>
                    </a:lnTo>
                    <a:lnTo>
                      <a:pt x="91287" y="124498"/>
                    </a:lnTo>
                    <a:lnTo>
                      <a:pt x="93141" y="122288"/>
                    </a:lnTo>
                    <a:close/>
                  </a:path>
                  <a:path w="405764" h="255270">
                    <a:moveTo>
                      <a:pt x="93167" y="104521"/>
                    </a:moveTo>
                    <a:lnTo>
                      <a:pt x="92862" y="103365"/>
                    </a:lnTo>
                    <a:lnTo>
                      <a:pt x="91960" y="102844"/>
                    </a:lnTo>
                    <a:lnTo>
                      <a:pt x="91046" y="102323"/>
                    </a:lnTo>
                    <a:lnTo>
                      <a:pt x="89890" y="102628"/>
                    </a:lnTo>
                    <a:lnTo>
                      <a:pt x="89369" y="103530"/>
                    </a:lnTo>
                    <a:lnTo>
                      <a:pt x="88849" y="104432"/>
                    </a:lnTo>
                    <a:lnTo>
                      <a:pt x="89154" y="105600"/>
                    </a:lnTo>
                    <a:lnTo>
                      <a:pt x="90957" y="106641"/>
                    </a:lnTo>
                    <a:lnTo>
                      <a:pt x="92125" y="106324"/>
                    </a:lnTo>
                    <a:lnTo>
                      <a:pt x="93167" y="104521"/>
                    </a:lnTo>
                    <a:close/>
                  </a:path>
                  <a:path w="405764" h="255270">
                    <a:moveTo>
                      <a:pt x="95770" y="99441"/>
                    </a:moveTo>
                    <a:lnTo>
                      <a:pt x="95504" y="98450"/>
                    </a:lnTo>
                    <a:lnTo>
                      <a:pt x="94742" y="98018"/>
                    </a:lnTo>
                    <a:lnTo>
                      <a:pt x="93967" y="97574"/>
                    </a:lnTo>
                    <a:lnTo>
                      <a:pt x="92989" y="97828"/>
                    </a:lnTo>
                    <a:lnTo>
                      <a:pt x="92100" y="99364"/>
                    </a:lnTo>
                    <a:lnTo>
                      <a:pt x="92367" y="100355"/>
                    </a:lnTo>
                    <a:lnTo>
                      <a:pt x="93903" y="101231"/>
                    </a:lnTo>
                    <a:lnTo>
                      <a:pt x="94881" y="100977"/>
                    </a:lnTo>
                    <a:lnTo>
                      <a:pt x="95770" y="99441"/>
                    </a:lnTo>
                    <a:close/>
                  </a:path>
                  <a:path w="405764" h="255270">
                    <a:moveTo>
                      <a:pt x="97599" y="125818"/>
                    </a:moveTo>
                    <a:lnTo>
                      <a:pt x="95732" y="123596"/>
                    </a:lnTo>
                    <a:lnTo>
                      <a:pt x="94081" y="123456"/>
                    </a:lnTo>
                    <a:lnTo>
                      <a:pt x="91871" y="125310"/>
                    </a:lnTo>
                    <a:lnTo>
                      <a:pt x="91732" y="126961"/>
                    </a:lnTo>
                    <a:lnTo>
                      <a:pt x="93586" y="129171"/>
                    </a:lnTo>
                    <a:lnTo>
                      <a:pt x="95237" y="129324"/>
                    </a:lnTo>
                    <a:lnTo>
                      <a:pt x="96342" y="128397"/>
                    </a:lnTo>
                    <a:lnTo>
                      <a:pt x="97459" y="127469"/>
                    </a:lnTo>
                    <a:lnTo>
                      <a:pt x="97599" y="125818"/>
                    </a:lnTo>
                    <a:close/>
                  </a:path>
                  <a:path w="405764" h="255270">
                    <a:moveTo>
                      <a:pt x="97929" y="115989"/>
                    </a:moveTo>
                    <a:lnTo>
                      <a:pt x="97802" y="114579"/>
                    </a:lnTo>
                    <a:lnTo>
                      <a:pt x="95910" y="113004"/>
                    </a:lnTo>
                    <a:lnTo>
                      <a:pt x="94513" y="113118"/>
                    </a:lnTo>
                    <a:lnTo>
                      <a:pt x="93726" y="114058"/>
                    </a:lnTo>
                    <a:lnTo>
                      <a:pt x="92925" y="115011"/>
                    </a:lnTo>
                    <a:lnTo>
                      <a:pt x="93052" y="116408"/>
                    </a:lnTo>
                    <a:lnTo>
                      <a:pt x="94945" y="117995"/>
                    </a:lnTo>
                    <a:lnTo>
                      <a:pt x="96354" y="117868"/>
                    </a:lnTo>
                    <a:lnTo>
                      <a:pt x="97929" y="115989"/>
                    </a:lnTo>
                    <a:close/>
                  </a:path>
                  <a:path w="405764" h="255270">
                    <a:moveTo>
                      <a:pt x="101955" y="132308"/>
                    </a:moveTo>
                    <a:lnTo>
                      <a:pt x="101231" y="131051"/>
                    </a:lnTo>
                    <a:lnTo>
                      <a:pt x="100507" y="129806"/>
                    </a:lnTo>
                    <a:lnTo>
                      <a:pt x="98907" y="129374"/>
                    </a:lnTo>
                    <a:lnTo>
                      <a:pt x="97650" y="130111"/>
                    </a:lnTo>
                    <a:lnTo>
                      <a:pt x="96405" y="130822"/>
                    </a:lnTo>
                    <a:lnTo>
                      <a:pt x="95973" y="132422"/>
                    </a:lnTo>
                    <a:lnTo>
                      <a:pt x="96697" y="133680"/>
                    </a:lnTo>
                    <a:lnTo>
                      <a:pt x="97421" y="134937"/>
                    </a:lnTo>
                    <a:lnTo>
                      <a:pt x="99021" y="135356"/>
                    </a:lnTo>
                    <a:lnTo>
                      <a:pt x="101523" y="133908"/>
                    </a:lnTo>
                    <a:lnTo>
                      <a:pt x="101955" y="132308"/>
                    </a:lnTo>
                    <a:close/>
                  </a:path>
                  <a:path w="405764" h="255270">
                    <a:moveTo>
                      <a:pt x="101955" y="110655"/>
                    </a:moveTo>
                    <a:lnTo>
                      <a:pt x="101854" y="109461"/>
                    </a:lnTo>
                    <a:lnTo>
                      <a:pt x="101053" y="108788"/>
                    </a:lnTo>
                    <a:lnTo>
                      <a:pt x="100241" y="108127"/>
                    </a:lnTo>
                    <a:lnTo>
                      <a:pt x="99060" y="108229"/>
                    </a:lnTo>
                    <a:lnTo>
                      <a:pt x="98386" y="109029"/>
                    </a:lnTo>
                    <a:lnTo>
                      <a:pt x="97726" y="109829"/>
                    </a:lnTo>
                    <a:lnTo>
                      <a:pt x="97815" y="111010"/>
                    </a:lnTo>
                    <a:lnTo>
                      <a:pt x="99415" y="112369"/>
                    </a:lnTo>
                    <a:lnTo>
                      <a:pt x="100609" y="112255"/>
                    </a:lnTo>
                    <a:lnTo>
                      <a:pt x="101295" y="111467"/>
                    </a:lnTo>
                    <a:lnTo>
                      <a:pt x="101955" y="110655"/>
                    </a:lnTo>
                    <a:close/>
                  </a:path>
                  <a:path w="405764" h="255270">
                    <a:moveTo>
                      <a:pt x="103378" y="120675"/>
                    </a:moveTo>
                    <a:lnTo>
                      <a:pt x="102577" y="119735"/>
                    </a:lnTo>
                    <a:lnTo>
                      <a:pt x="101803" y="118795"/>
                    </a:lnTo>
                    <a:lnTo>
                      <a:pt x="100393" y="118668"/>
                    </a:lnTo>
                    <a:lnTo>
                      <a:pt x="99453" y="119456"/>
                    </a:lnTo>
                    <a:lnTo>
                      <a:pt x="98513" y="120256"/>
                    </a:lnTo>
                    <a:lnTo>
                      <a:pt x="98386" y="121653"/>
                    </a:lnTo>
                    <a:lnTo>
                      <a:pt x="99974" y="123532"/>
                    </a:lnTo>
                    <a:lnTo>
                      <a:pt x="101371" y="123659"/>
                    </a:lnTo>
                    <a:lnTo>
                      <a:pt x="103251" y="122085"/>
                    </a:lnTo>
                    <a:lnTo>
                      <a:pt x="103378" y="120675"/>
                    </a:lnTo>
                    <a:close/>
                  </a:path>
                  <a:path w="405764" h="255270">
                    <a:moveTo>
                      <a:pt x="105397" y="139661"/>
                    </a:moveTo>
                    <a:lnTo>
                      <a:pt x="104902" y="138315"/>
                    </a:lnTo>
                    <a:lnTo>
                      <a:pt x="104394" y="136956"/>
                    </a:lnTo>
                    <a:lnTo>
                      <a:pt x="102895" y="136245"/>
                    </a:lnTo>
                    <a:lnTo>
                      <a:pt x="100177" y="137236"/>
                    </a:lnTo>
                    <a:lnTo>
                      <a:pt x="99479" y="138747"/>
                    </a:lnTo>
                    <a:lnTo>
                      <a:pt x="100482" y="141452"/>
                    </a:lnTo>
                    <a:lnTo>
                      <a:pt x="101968" y="142151"/>
                    </a:lnTo>
                    <a:lnTo>
                      <a:pt x="104698" y="141173"/>
                    </a:lnTo>
                    <a:lnTo>
                      <a:pt x="105397" y="139661"/>
                    </a:lnTo>
                    <a:close/>
                  </a:path>
                  <a:path w="405764" h="255270">
                    <a:moveTo>
                      <a:pt x="105410" y="106108"/>
                    </a:moveTo>
                    <a:lnTo>
                      <a:pt x="105321" y="105092"/>
                    </a:lnTo>
                    <a:lnTo>
                      <a:pt x="103949" y="103949"/>
                    </a:lnTo>
                    <a:lnTo>
                      <a:pt x="102946" y="104038"/>
                    </a:lnTo>
                    <a:lnTo>
                      <a:pt x="102374" y="104724"/>
                    </a:lnTo>
                    <a:lnTo>
                      <a:pt x="101790" y="105397"/>
                    </a:lnTo>
                    <a:lnTo>
                      <a:pt x="101892" y="106413"/>
                    </a:lnTo>
                    <a:lnTo>
                      <a:pt x="103251" y="107556"/>
                    </a:lnTo>
                    <a:lnTo>
                      <a:pt x="104267" y="107467"/>
                    </a:lnTo>
                    <a:lnTo>
                      <a:pt x="104825" y="106781"/>
                    </a:lnTo>
                    <a:lnTo>
                      <a:pt x="105410" y="106108"/>
                    </a:lnTo>
                    <a:close/>
                  </a:path>
                  <a:path w="405764" h="255270">
                    <a:moveTo>
                      <a:pt x="107581" y="146951"/>
                    </a:moveTo>
                    <a:lnTo>
                      <a:pt x="107086" y="144106"/>
                    </a:lnTo>
                    <a:lnTo>
                      <a:pt x="105714" y="143154"/>
                    </a:lnTo>
                    <a:lnTo>
                      <a:pt x="104305" y="143408"/>
                    </a:lnTo>
                    <a:lnTo>
                      <a:pt x="102870" y="143649"/>
                    </a:lnTo>
                    <a:lnTo>
                      <a:pt x="101930" y="145021"/>
                    </a:lnTo>
                    <a:lnTo>
                      <a:pt x="102425" y="147866"/>
                    </a:lnTo>
                    <a:lnTo>
                      <a:pt x="103784" y="148818"/>
                    </a:lnTo>
                    <a:lnTo>
                      <a:pt x="105206" y="148564"/>
                    </a:lnTo>
                    <a:lnTo>
                      <a:pt x="106629" y="148310"/>
                    </a:lnTo>
                    <a:lnTo>
                      <a:pt x="107581" y="146951"/>
                    </a:lnTo>
                    <a:close/>
                  </a:path>
                  <a:path w="405764" h="255270">
                    <a:moveTo>
                      <a:pt x="108254" y="116344"/>
                    </a:moveTo>
                    <a:lnTo>
                      <a:pt x="106908" y="114744"/>
                    </a:lnTo>
                    <a:lnTo>
                      <a:pt x="105714" y="114642"/>
                    </a:lnTo>
                    <a:lnTo>
                      <a:pt x="104914" y="115303"/>
                    </a:lnTo>
                    <a:lnTo>
                      <a:pt x="104114" y="115976"/>
                    </a:lnTo>
                    <a:lnTo>
                      <a:pt x="104013" y="117170"/>
                    </a:lnTo>
                    <a:lnTo>
                      <a:pt x="105359" y="118770"/>
                    </a:lnTo>
                    <a:lnTo>
                      <a:pt x="106540" y="118884"/>
                    </a:lnTo>
                    <a:lnTo>
                      <a:pt x="107353" y="118211"/>
                    </a:lnTo>
                    <a:lnTo>
                      <a:pt x="108153" y="117538"/>
                    </a:lnTo>
                    <a:lnTo>
                      <a:pt x="108254" y="116344"/>
                    </a:lnTo>
                    <a:close/>
                  </a:path>
                  <a:path w="405764" h="255270">
                    <a:moveTo>
                      <a:pt x="108534" y="128257"/>
                    </a:moveTo>
                    <a:lnTo>
                      <a:pt x="107315" y="126136"/>
                    </a:lnTo>
                    <a:lnTo>
                      <a:pt x="105956" y="125768"/>
                    </a:lnTo>
                    <a:lnTo>
                      <a:pt x="104889" y="126390"/>
                    </a:lnTo>
                    <a:lnTo>
                      <a:pt x="103822" y="127000"/>
                    </a:lnTo>
                    <a:lnTo>
                      <a:pt x="103454" y="128358"/>
                    </a:lnTo>
                    <a:lnTo>
                      <a:pt x="104686" y="130479"/>
                    </a:lnTo>
                    <a:lnTo>
                      <a:pt x="106057" y="130848"/>
                    </a:lnTo>
                    <a:lnTo>
                      <a:pt x="108178" y="129616"/>
                    </a:lnTo>
                    <a:lnTo>
                      <a:pt x="108534" y="128257"/>
                    </a:lnTo>
                    <a:close/>
                  </a:path>
                  <a:path w="405764" h="255270">
                    <a:moveTo>
                      <a:pt x="109816" y="152133"/>
                    </a:moveTo>
                    <a:lnTo>
                      <a:pt x="108648" y="150952"/>
                    </a:lnTo>
                    <a:lnTo>
                      <a:pt x="105765" y="150952"/>
                    </a:lnTo>
                    <a:lnTo>
                      <a:pt x="104584" y="152133"/>
                    </a:lnTo>
                    <a:lnTo>
                      <a:pt x="104584" y="155016"/>
                    </a:lnTo>
                    <a:lnTo>
                      <a:pt x="105765" y="156197"/>
                    </a:lnTo>
                    <a:lnTo>
                      <a:pt x="108648" y="156197"/>
                    </a:lnTo>
                    <a:lnTo>
                      <a:pt x="109816" y="155016"/>
                    </a:lnTo>
                    <a:lnTo>
                      <a:pt x="109816" y="153568"/>
                    </a:lnTo>
                    <a:lnTo>
                      <a:pt x="109816" y="152133"/>
                    </a:lnTo>
                    <a:close/>
                  </a:path>
                  <a:path w="405764" h="255270">
                    <a:moveTo>
                      <a:pt x="112433" y="112636"/>
                    </a:moveTo>
                    <a:lnTo>
                      <a:pt x="111277" y="111277"/>
                    </a:lnTo>
                    <a:lnTo>
                      <a:pt x="110274" y="111201"/>
                    </a:lnTo>
                    <a:lnTo>
                      <a:pt x="109588" y="111760"/>
                    </a:lnTo>
                    <a:lnTo>
                      <a:pt x="108902" y="112331"/>
                    </a:lnTo>
                    <a:lnTo>
                      <a:pt x="108826" y="113347"/>
                    </a:lnTo>
                    <a:lnTo>
                      <a:pt x="109956" y="114706"/>
                    </a:lnTo>
                    <a:lnTo>
                      <a:pt x="110972" y="114795"/>
                    </a:lnTo>
                    <a:lnTo>
                      <a:pt x="112331" y="113652"/>
                    </a:lnTo>
                    <a:lnTo>
                      <a:pt x="112433" y="112636"/>
                    </a:lnTo>
                    <a:close/>
                  </a:path>
                  <a:path w="405764" h="255270">
                    <a:moveTo>
                      <a:pt x="112585" y="136817"/>
                    </a:moveTo>
                    <a:lnTo>
                      <a:pt x="111747" y="134505"/>
                    </a:lnTo>
                    <a:lnTo>
                      <a:pt x="110464" y="133908"/>
                    </a:lnTo>
                    <a:lnTo>
                      <a:pt x="108153" y="134759"/>
                    </a:lnTo>
                    <a:lnTo>
                      <a:pt x="107556" y="136029"/>
                    </a:lnTo>
                    <a:lnTo>
                      <a:pt x="107988" y="137185"/>
                    </a:lnTo>
                    <a:lnTo>
                      <a:pt x="108407" y="138341"/>
                    </a:lnTo>
                    <a:lnTo>
                      <a:pt x="109677" y="138938"/>
                    </a:lnTo>
                    <a:lnTo>
                      <a:pt x="111988" y="138087"/>
                    </a:lnTo>
                    <a:lnTo>
                      <a:pt x="112585" y="136817"/>
                    </a:lnTo>
                    <a:close/>
                  </a:path>
                  <a:path w="405764" h="255270">
                    <a:moveTo>
                      <a:pt x="114096" y="124841"/>
                    </a:moveTo>
                    <a:lnTo>
                      <a:pt x="113055" y="123037"/>
                    </a:lnTo>
                    <a:lnTo>
                      <a:pt x="111887" y="122732"/>
                    </a:lnTo>
                    <a:lnTo>
                      <a:pt x="110985" y="123240"/>
                    </a:lnTo>
                    <a:lnTo>
                      <a:pt x="110083" y="123774"/>
                    </a:lnTo>
                    <a:lnTo>
                      <a:pt x="109766" y="124917"/>
                    </a:lnTo>
                    <a:lnTo>
                      <a:pt x="110299" y="125831"/>
                    </a:lnTo>
                    <a:lnTo>
                      <a:pt x="110832" y="126733"/>
                    </a:lnTo>
                    <a:lnTo>
                      <a:pt x="111975" y="127038"/>
                    </a:lnTo>
                    <a:lnTo>
                      <a:pt x="112877" y="126517"/>
                    </a:lnTo>
                    <a:lnTo>
                      <a:pt x="113779" y="125996"/>
                    </a:lnTo>
                    <a:lnTo>
                      <a:pt x="114096" y="124841"/>
                    </a:lnTo>
                    <a:close/>
                  </a:path>
                  <a:path w="405764" h="255270">
                    <a:moveTo>
                      <a:pt x="115163" y="145402"/>
                    </a:moveTo>
                    <a:lnTo>
                      <a:pt x="114947" y="144183"/>
                    </a:lnTo>
                    <a:lnTo>
                      <a:pt x="114731" y="142976"/>
                    </a:lnTo>
                    <a:lnTo>
                      <a:pt x="113576" y="142176"/>
                    </a:lnTo>
                    <a:lnTo>
                      <a:pt x="112369" y="142379"/>
                    </a:lnTo>
                    <a:lnTo>
                      <a:pt x="111163" y="142595"/>
                    </a:lnTo>
                    <a:lnTo>
                      <a:pt x="110350" y="143751"/>
                    </a:lnTo>
                    <a:lnTo>
                      <a:pt x="110782" y="146177"/>
                    </a:lnTo>
                    <a:lnTo>
                      <a:pt x="111937" y="146977"/>
                    </a:lnTo>
                    <a:lnTo>
                      <a:pt x="114350" y="146558"/>
                    </a:lnTo>
                    <a:lnTo>
                      <a:pt x="115163" y="145402"/>
                    </a:lnTo>
                    <a:close/>
                  </a:path>
                  <a:path w="405764" h="255270">
                    <a:moveTo>
                      <a:pt x="117563" y="152349"/>
                    </a:moveTo>
                    <a:lnTo>
                      <a:pt x="116560" y="151345"/>
                    </a:lnTo>
                    <a:lnTo>
                      <a:pt x="114109" y="151345"/>
                    </a:lnTo>
                    <a:lnTo>
                      <a:pt x="113106" y="152349"/>
                    </a:lnTo>
                    <a:lnTo>
                      <a:pt x="113106" y="154800"/>
                    </a:lnTo>
                    <a:lnTo>
                      <a:pt x="114109" y="155790"/>
                    </a:lnTo>
                    <a:lnTo>
                      <a:pt x="116560" y="155790"/>
                    </a:lnTo>
                    <a:lnTo>
                      <a:pt x="117563" y="154800"/>
                    </a:lnTo>
                    <a:lnTo>
                      <a:pt x="117563" y="153568"/>
                    </a:lnTo>
                    <a:lnTo>
                      <a:pt x="117563" y="152349"/>
                    </a:lnTo>
                    <a:close/>
                  </a:path>
                  <a:path w="405764" h="255270">
                    <a:moveTo>
                      <a:pt x="118643" y="134416"/>
                    </a:moveTo>
                    <a:lnTo>
                      <a:pt x="118287" y="133438"/>
                    </a:lnTo>
                    <a:lnTo>
                      <a:pt x="117932" y="132461"/>
                    </a:lnTo>
                    <a:lnTo>
                      <a:pt x="116852" y="131940"/>
                    </a:lnTo>
                    <a:lnTo>
                      <a:pt x="114884" y="132664"/>
                    </a:lnTo>
                    <a:lnTo>
                      <a:pt x="114376" y="133743"/>
                    </a:lnTo>
                    <a:lnTo>
                      <a:pt x="114731" y="134721"/>
                    </a:lnTo>
                    <a:lnTo>
                      <a:pt x="115087" y="135712"/>
                    </a:lnTo>
                    <a:lnTo>
                      <a:pt x="116179" y="136220"/>
                    </a:lnTo>
                    <a:lnTo>
                      <a:pt x="118148" y="135509"/>
                    </a:lnTo>
                    <a:lnTo>
                      <a:pt x="118643" y="134416"/>
                    </a:lnTo>
                    <a:close/>
                  </a:path>
                  <a:path w="405764" h="255270">
                    <a:moveTo>
                      <a:pt x="118846" y="121920"/>
                    </a:moveTo>
                    <a:lnTo>
                      <a:pt x="117957" y="120383"/>
                    </a:lnTo>
                    <a:lnTo>
                      <a:pt x="116967" y="120116"/>
                    </a:lnTo>
                    <a:lnTo>
                      <a:pt x="115430" y="121005"/>
                    </a:lnTo>
                    <a:lnTo>
                      <a:pt x="115176" y="121983"/>
                    </a:lnTo>
                    <a:lnTo>
                      <a:pt x="116052" y="123520"/>
                    </a:lnTo>
                    <a:lnTo>
                      <a:pt x="117055" y="123786"/>
                    </a:lnTo>
                    <a:lnTo>
                      <a:pt x="117817" y="123342"/>
                    </a:lnTo>
                    <a:lnTo>
                      <a:pt x="118579" y="122897"/>
                    </a:lnTo>
                    <a:lnTo>
                      <a:pt x="118846" y="121920"/>
                    </a:lnTo>
                    <a:close/>
                  </a:path>
                  <a:path w="405764" h="255270">
                    <a:moveTo>
                      <a:pt x="121551" y="144081"/>
                    </a:moveTo>
                    <a:lnTo>
                      <a:pt x="121183" y="142024"/>
                    </a:lnTo>
                    <a:lnTo>
                      <a:pt x="120205" y="141351"/>
                    </a:lnTo>
                    <a:lnTo>
                      <a:pt x="118148" y="141706"/>
                    </a:lnTo>
                    <a:lnTo>
                      <a:pt x="117462" y="142684"/>
                    </a:lnTo>
                    <a:lnTo>
                      <a:pt x="117640" y="143713"/>
                    </a:lnTo>
                    <a:lnTo>
                      <a:pt x="117830" y="144741"/>
                    </a:lnTo>
                    <a:lnTo>
                      <a:pt x="118808" y="145427"/>
                    </a:lnTo>
                    <a:lnTo>
                      <a:pt x="120865" y="145059"/>
                    </a:lnTo>
                    <a:lnTo>
                      <a:pt x="121551" y="144081"/>
                    </a:lnTo>
                    <a:close/>
                  </a:path>
                  <a:path w="405764" h="255270">
                    <a:moveTo>
                      <a:pt x="123825" y="132359"/>
                    </a:moveTo>
                    <a:lnTo>
                      <a:pt x="123228" y="130683"/>
                    </a:lnTo>
                    <a:lnTo>
                      <a:pt x="122301" y="130263"/>
                    </a:lnTo>
                    <a:lnTo>
                      <a:pt x="121462" y="130568"/>
                    </a:lnTo>
                    <a:lnTo>
                      <a:pt x="120637" y="130873"/>
                    </a:lnTo>
                    <a:lnTo>
                      <a:pt x="120205" y="131787"/>
                    </a:lnTo>
                    <a:lnTo>
                      <a:pt x="120815" y="133464"/>
                    </a:lnTo>
                    <a:lnTo>
                      <a:pt x="121729" y="133883"/>
                    </a:lnTo>
                    <a:lnTo>
                      <a:pt x="123405" y="133286"/>
                    </a:lnTo>
                    <a:lnTo>
                      <a:pt x="123825" y="132359"/>
                    </a:lnTo>
                    <a:close/>
                  </a:path>
                  <a:path w="405764" h="255270">
                    <a:moveTo>
                      <a:pt x="124079" y="152527"/>
                    </a:moveTo>
                    <a:lnTo>
                      <a:pt x="123228" y="151676"/>
                    </a:lnTo>
                    <a:lnTo>
                      <a:pt x="122186" y="151676"/>
                    </a:lnTo>
                    <a:lnTo>
                      <a:pt x="121145" y="151676"/>
                    </a:lnTo>
                    <a:lnTo>
                      <a:pt x="120294" y="152527"/>
                    </a:lnTo>
                    <a:lnTo>
                      <a:pt x="120294" y="154622"/>
                    </a:lnTo>
                    <a:lnTo>
                      <a:pt x="121145" y="155460"/>
                    </a:lnTo>
                    <a:lnTo>
                      <a:pt x="123228" y="155460"/>
                    </a:lnTo>
                    <a:lnTo>
                      <a:pt x="124079" y="154622"/>
                    </a:lnTo>
                    <a:lnTo>
                      <a:pt x="124079" y="152527"/>
                    </a:lnTo>
                    <a:close/>
                  </a:path>
                  <a:path w="405764" h="255270">
                    <a:moveTo>
                      <a:pt x="127012" y="142963"/>
                    </a:moveTo>
                    <a:lnTo>
                      <a:pt x="126707" y="141224"/>
                    </a:lnTo>
                    <a:lnTo>
                      <a:pt x="125869" y="140639"/>
                    </a:lnTo>
                    <a:lnTo>
                      <a:pt x="124993" y="140779"/>
                    </a:lnTo>
                    <a:lnTo>
                      <a:pt x="124129" y="140944"/>
                    </a:lnTo>
                    <a:lnTo>
                      <a:pt x="123532" y="141782"/>
                    </a:lnTo>
                    <a:lnTo>
                      <a:pt x="123698" y="142646"/>
                    </a:lnTo>
                    <a:lnTo>
                      <a:pt x="123850" y="143522"/>
                    </a:lnTo>
                    <a:lnTo>
                      <a:pt x="124688" y="144106"/>
                    </a:lnTo>
                    <a:lnTo>
                      <a:pt x="125552" y="143954"/>
                    </a:lnTo>
                    <a:lnTo>
                      <a:pt x="126441" y="143802"/>
                    </a:lnTo>
                    <a:lnTo>
                      <a:pt x="127012" y="142963"/>
                    </a:lnTo>
                    <a:close/>
                  </a:path>
                  <a:path w="405764" h="255270">
                    <a:moveTo>
                      <a:pt x="129654" y="152679"/>
                    </a:moveTo>
                    <a:lnTo>
                      <a:pt x="128943" y="151955"/>
                    </a:lnTo>
                    <a:lnTo>
                      <a:pt x="127165" y="151955"/>
                    </a:lnTo>
                    <a:lnTo>
                      <a:pt x="126441" y="152679"/>
                    </a:lnTo>
                    <a:lnTo>
                      <a:pt x="126441" y="154470"/>
                    </a:lnTo>
                    <a:lnTo>
                      <a:pt x="127165" y="155181"/>
                    </a:lnTo>
                    <a:lnTo>
                      <a:pt x="128943" y="155181"/>
                    </a:lnTo>
                    <a:lnTo>
                      <a:pt x="129654" y="154470"/>
                    </a:lnTo>
                    <a:lnTo>
                      <a:pt x="129654" y="153568"/>
                    </a:lnTo>
                    <a:lnTo>
                      <a:pt x="129654" y="152679"/>
                    </a:lnTo>
                    <a:close/>
                  </a:path>
                  <a:path w="405764" h="255270">
                    <a:moveTo>
                      <a:pt x="405498" y="186690"/>
                    </a:moveTo>
                    <a:lnTo>
                      <a:pt x="350723" y="217170"/>
                    </a:lnTo>
                    <a:lnTo>
                      <a:pt x="281355" y="236220"/>
                    </a:lnTo>
                    <a:lnTo>
                      <a:pt x="219925" y="237490"/>
                    </a:lnTo>
                    <a:lnTo>
                      <a:pt x="165277" y="228600"/>
                    </a:lnTo>
                    <a:lnTo>
                      <a:pt x="121107" y="207010"/>
                    </a:lnTo>
                    <a:lnTo>
                      <a:pt x="96494" y="183070"/>
                    </a:lnTo>
                    <a:lnTo>
                      <a:pt x="97751" y="182956"/>
                    </a:lnTo>
                    <a:lnTo>
                      <a:pt x="98666" y="181851"/>
                    </a:lnTo>
                    <a:lnTo>
                      <a:pt x="99606" y="180746"/>
                    </a:lnTo>
                    <a:lnTo>
                      <a:pt x="99453" y="179095"/>
                    </a:lnTo>
                    <a:lnTo>
                      <a:pt x="97243" y="177241"/>
                    </a:lnTo>
                    <a:lnTo>
                      <a:pt x="95592" y="177380"/>
                    </a:lnTo>
                    <a:lnTo>
                      <a:pt x="94665" y="178485"/>
                    </a:lnTo>
                    <a:lnTo>
                      <a:pt x="93738" y="179590"/>
                    </a:lnTo>
                    <a:lnTo>
                      <a:pt x="93802" y="180454"/>
                    </a:lnTo>
                    <a:lnTo>
                      <a:pt x="92392" y="179070"/>
                    </a:lnTo>
                    <a:lnTo>
                      <a:pt x="91084" y="177800"/>
                    </a:lnTo>
                    <a:lnTo>
                      <a:pt x="92049" y="177800"/>
                    </a:lnTo>
                    <a:lnTo>
                      <a:pt x="93141" y="176530"/>
                    </a:lnTo>
                    <a:lnTo>
                      <a:pt x="93294" y="175260"/>
                    </a:lnTo>
                    <a:lnTo>
                      <a:pt x="92938" y="173990"/>
                    </a:lnTo>
                    <a:lnTo>
                      <a:pt x="95732" y="173990"/>
                    </a:lnTo>
                    <a:lnTo>
                      <a:pt x="96494" y="172720"/>
                    </a:lnTo>
                    <a:lnTo>
                      <a:pt x="97269" y="171450"/>
                    </a:lnTo>
                    <a:lnTo>
                      <a:pt x="96837" y="170180"/>
                    </a:lnTo>
                    <a:lnTo>
                      <a:pt x="95516" y="168910"/>
                    </a:lnTo>
                    <a:lnTo>
                      <a:pt x="96748" y="168910"/>
                    </a:lnTo>
                    <a:lnTo>
                      <a:pt x="97904" y="167640"/>
                    </a:lnTo>
                    <a:lnTo>
                      <a:pt x="98818" y="165100"/>
                    </a:lnTo>
                    <a:lnTo>
                      <a:pt x="98361" y="163830"/>
                    </a:lnTo>
                    <a:lnTo>
                      <a:pt x="97307" y="163830"/>
                    </a:lnTo>
                    <a:lnTo>
                      <a:pt x="98640" y="162560"/>
                    </a:lnTo>
                    <a:lnTo>
                      <a:pt x="99771" y="162560"/>
                    </a:lnTo>
                    <a:lnTo>
                      <a:pt x="100304" y="158750"/>
                    </a:lnTo>
                    <a:lnTo>
                      <a:pt x="99187" y="157480"/>
                    </a:lnTo>
                    <a:lnTo>
                      <a:pt x="94246" y="157480"/>
                    </a:lnTo>
                    <a:lnTo>
                      <a:pt x="93751" y="161290"/>
                    </a:lnTo>
                    <a:lnTo>
                      <a:pt x="94246" y="162560"/>
                    </a:lnTo>
                    <a:lnTo>
                      <a:pt x="93992" y="162560"/>
                    </a:lnTo>
                    <a:lnTo>
                      <a:pt x="92989" y="163830"/>
                    </a:lnTo>
                    <a:lnTo>
                      <a:pt x="92075" y="166370"/>
                    </a:lnTo>
                    <a:lnTo>
                      <a:pt x="92684" y="167640"/>
                    </a:lnTo>
                    <a:lnTo>
                      <a:pt x="90652" y="170180"/>
                    </a:lnTo>
                    <a:lnTo>
                      <a:pt x="90601" y="171450"/>
                    </a:lnTo>
                    <a:lnTo>
                      <a:pt x="90906" y="172720"/>
                    </a:lnTo>
                    <a:lnTo>
                      <a:pt x="89890" y="171450"/>
                    </a:lnTo>
                    <a:lnTo>
                      <a:pt x="88785" y="172720"/>
                    </a:lnTo>
                    <a:lnTo>
                      <a:pt x="87985" y="172720"/>
                    </a:lnTo>
                    <a:lnTo>
                      <a:pt x="87363" y="171450"/>
                    </a:lnTo>
                    <a:lnTo>
                      <a:pt x="86207" y="170180"/>
                    </a:lnTo>
                    <a:lnTo>
                      <a:pt x="86982" y="168910"/>
                    </a:lnTo>
                    <a:lnTo>
                      <a:pt x="87668" y="168910"/>
                    </a:lnTo>
                    <a:lnTo>
                      <a:pt x="88709" y="166370"/>
                    </a:lnTo>
                    <a:lnTo>
                      <a:pt x="88315" y="165100"/>
                    </a:lnTo>
                    <a:lnTo>
                      <a:pt x="88747" y="165100"/>
                    </a:lnTo>
                    <a:lnTo>
                      <a:pt x="89077" y="163830"/>
                    </a:lnTo>
                    <a:lnTo>
                      <a:pt x="89573" y="162560"/>
                    </a:lnTo>
                    <a:lnTo>
                      <a:pt x="89560" y="161290"/>
                    </a:lnTo>
                    <a:lnTo>
                      <a:pt x="89331" y="161290"/>
                    </a:lnTo>
                    <a:lnTo>
                      <a:pt x="89941" y="160020"/>
                    </a:lnTo>
                    <a:lnTo>
                      <a:pt x="90373" y="160020"/>
                    </a:lnTo>
                    <a:lnTo>
                      <a:pt x="90487" y="157480"/>
                    </a:lnTo>
                    <a:lnTo>
                      <a:pt x="91859" y="157480"/>
                    </a:lnTo>
                    <a:lnTo>
                      <a:pt x="92849" y="156210"/>
                    </a:lnTo>
                    <a:lnTo>
                      <a:pt x="92849" y="152400"/>
                    </a:lnTo>
                    <a:lnTo>
                      <a:pt x="91503" y="151130"/>
                    </a:lnTo>
                    <a:lnTo>
                      <a:pt x="89763" y="151130"/>
                    </a:lnTo>
                    <a:lnTo>
                      <a:pt x="89763" y="149669"/>
                    </a:lnTo>
                    <a:lnTo>
                      <a:pt x="89611" y="148590"/>
                    </a:lnTo>
                    <a:lnTo>
                      <a:pt x="89065" y="147320"/>
                    </a:lnTo>
                    <a:lnTo>
                      <a:pt x="88303" y="147320"/>
                    </a:lnTo>
                    <a:lnTo>
                      <a:pt x="88392" y="146050"/>
                    </a:lnTo>
                    <a:lnTo>
                      <a:pt x="87807" y="143510"/>
                    </a:lnTo>
                    <a:lnTo>
                      <a:pt x="86220" y="143510"/>
                    </a:lnTo>
                    <a:lnTo>
                      <a:pt x="86233" y="142240"/>
                    </a:lnTo>
                    <a:lnTo>
                      <a:pt x="86233" y="140970"/>
                    </a:lnTo>
                    <a:lnTo>
                      <a:pt x="85699" y="140208"/>
                    </a:lnTo>
                    <a:lnTo>
                      <a:pt x="85699" y="154940"/>
                    </a:lnTo>
                    <a:lnTo>
                      <a:pt x="84531" y="154940"/>
                    </a:lnTo>
                    <a:lnTo>
                      <a:pt x="83616" y="156210"/>
                    </a:lnTo>
                    <a:lnTo>
                      <a:pt x="83388" y="157480"/>
                    </a:lnTo>
                    <a:lnTo>
                      <a:pt x="83337" y="158750"/>
                    </a:lnTo>
                    <a:lnTo>
                      <a:pt x="83502" y="160020"/>
                    </a:lnTo>
                    <a:lnTo>
                      <a:pt x="82804" y="160020"/>
                    </a:lnTo>
                    <a:lnTo>
                      <a:pt x="82588" y="161290"/>
                    </a:lnTo>
                    <a:lnTo>
                      <a:pt x="81927" y="158750"/>
                    </a:lnTo>
                    <a:lnTo>
                      <a:pt x="81343" y="156210"/>
                    </a:lnTo>
                    <a:lnTo>
                      <a:pt x="80860" y="154940"/>
                    </a:lnTo>
                    <a:lnTo>
                      <a:pt x="81889" y="153670"/>
                    </a:lnTo>
                    <a:lnTo>
                      <a:pt x="82562" y="152400"/>
                    </a:lnTo>
                    <a:lnTo>
                      <a:pt x="82486" y="149669"/>
                    </a:lnTo>
                    <a:lnTo>
                      <a:pt x="81953" y="148590"/>
                    </a:lnTo>
                    <a:lnTo>
                      <a:pt x="82092" y="148590"/>
                    </a:lnTo>
                    <a:lnTo>
                      <a:pt x="82562" y="149669"/>
                    </a:lnTo>
                    <a:lnTo>
                      <a:pt x="82651" y="151130"/>
                    </a:lnTo>
                    <a:lnTo>
                      <a:pt x="82931" y="152400"/>
                    </a:lnTo>
                    <a:lnTo>
                      <a:pt x="84188" y="153670"/>
                    </a:lnTo>
                    <a:lnTo>
                      <a:pt x="85674" y="153670"/>
                    </a:lnTo>
                    <a:lnTo>
                      <a:pt x="85699" y="154940"/>
                    </a:lnTo>
                    <a:lnTo>
                      <a:pt x="85699" y="140208"/>
                    </a:lnTo>
                    <a:lnTo>
                      <a:pt x="85356" y="139700"/>
                    </a:lnTo>
                    <a:lnTo>
                      <a:pt x="84645" y="139700"/>
                    </a:lnTo>
                    <a:lnTo>
                      <a:pt x="83832" y="138430"/>
                    </a:lnTo>
                    <a:lnTo>
                      <a:pt x="83566" y="137160"/>
                    </a:lnTo>
                    <a:lnTo>
                      <a:pt x="82626" y="135890"/>
                    </a:lnTo>
                    <a:lnTo>
                      <a:pt x="81610" y="135890"/>
                    </a:lnTo>
                    <a:lnTo>
                      <a:pt x="81610" y="148590"/>
                    </a:lnTo>
                    <a:lnTo>
                      <a:pt x="81229" y="147320"/>
                    </a:lnTo>
                    <a:lnTo>
                      <a:pt x="79438" y="147320"/>
                    </a:lnTo>
                    <a:lnTo>
                      <a:pt x="79222" y="146050"/>
                    </a:lnTo>
                    <a:lnTo>
                      <a:pt x="79133" y="144780"/>
                    </a:lnTo>
                    <a:lnTo>
                      <a:pt x="79057" y="143510"/>
                    </a:lnTo>
                    <a:lnTo>
                      <a:pt x="78955" y="142240"/>
                    </a:lnTo>
                    <a:lnTo>
                      <a:pt x="79082" y="143510"/>
                    </a:lnTo>
                    <a:lnTo>
                      <a:pt x="79222" y="143510"/>
                    </a:lnTo>
                    <a:lnTo>
                      <a:pt x="79933" y="144780"/>
                    </a:lnTo>
                    <a:lnTo>
                      <a:pt x="80518" y="144780"/>
                    </a:lnTo>
                    <a:lnTo>
                      <a:pt x="81191" y="146050"/>
                    </a:lnTo>
                    <a:lnTo>
                      <a:pt x="81229" y="147320"/>
                    </a:lnTo>
                    <a:lnTo>
                      <a:pt x="81610" y="148590"/>
                    </a:lnTo>
                    <a:lnTo>
                      <a:pt x="81610" y="135890"/>
                    </a:lnTo>
                    <a:lnTo>
                      <a:pt x="81407" y="134620"/>
                    </a:lnTo>
                    <a:lnTo>
                      <a:pt x="81013" y="134620"/>
                    </a:lnTo>
                    <a:lnTo>
                      <a:pt x="79997" y="133350"/>
                    </a:lnTo>
                    <a:lnTo>
                      <a:pt x="78955" y="133350"/>
                    </a:lnTo>
                    <a:lnTo>
                      <a:pt x="79057" y="132080"/>
                    </a:lnTo>
                    <a:lnTo>
                      <a:pt x="79133" y="130810"/>
                    </a:lnTo>
                    <a:lnTo>
                      <a:pt x="79209" y="129540"/>
                    </a:lnTo>
                    <a:lnTo>
                      <a:pt x="79413" y="128270"/>
                    </a:lnTo>
                    <a:lnTo>
                      <a:pt x="81254" y="128270"/>
                    </a:lnTo>
                    <a:lnTo>
                      <a:pt x="81381" y="129590"/>
                    </a:lnTo>
                    <a:lnTo>
                      <a:pt x="83362" y="131254"/>
                    </a:lnTo>
                    <a:lnTo>
                      <a:pt x="84213" y="131470"/>
                    </a:lnTo>
                    <a:lnTo>
                      <a:pt x="85026" y="131381"/>
                    </a:lnTo>
                    <a:lnTo>
                      <a:pt x="84874" y="132245"/>
                    </a:lnTo>
                    <a:lnTo>
                      <a:pt x="85077" y="133184"/>
                    </a:lnTo>
                    <a:lnTo>
                      <a:pt x="86525" y="134912"/>
                    </a:lnTo>
                    <a:lnTo>
                      <a:pt x="87845" y="135242"/>
                    </a:lnTo>
                    <a:lnTo>
                      <a:pt x="89001" y="134861"/>
                    </a:lnTo>
                    <a:lnTo>
                      <a:pt x="88303" y="135826"/>
                    </a:lnTo>
                    <a:lnTo>
                      <a:pt x="88188" y="137134"/>
                    </a:lnTo>
                    <a:lnTo>
                      <a:pt x="88823" y="138226"/>
                    </a:lnTo>
                    <a:lnTo>
                      <a:pt x="89674" y="139700"/>
                    </a:lnTo>
                    <a:lnTo>
                      <a:pt x="91503" y="140195"/>
                    </a:lnTo>
                    <a:lnTo>
                      <a:pt x="90855" y="141605"/>
                    </a:lnTo>
                    <a:lnTo>
                      <a:pt x="91859" y="144399"/>
                    </a:lnTo>
                    <a:lnTo>
                      <a:pt x="92964" y="145161"/>
                    </a:lnTo>
                    <a:lnTo>
                      <a:pt x="94157" y="145224"/>
                    </a:lnTo>
                    <a:lnTo>
                      <a:pt x="93421" y="145923"/>
                    </a:lnTo>
                    <a:lnTo>
                      <a:pt x="93027" y="146951"/>
                    </a:lnTo>
                    <a:lnTo>
                      <a:pt x="93218" y="148018"/>
                    </a:lnTo>
                    <a:lnTo>
                      <a:pt x="93522" y="149694"/>
                    </a:lnTo>
                    <a:lnTo>
                      <a:pt x="95110" y="150812"/>
                    </a:lnTo>
                    <a:lnTo>
                      <a:pt x="96837" y="150520"/>
                    </a:lnTo>
                    <a:lnTo>
                      <a:pt x="95491" y="151879"/>
                    </a:lnTo>
                    <a:lnTo>
                      <a:pt x="95491" y="155270"/>
                    </a:lnTo>
                    <a:lnTo>
                      <a:pt x="96862" y="156654"/>
                    </a:lnTo>
                    <a:lnTo>
                      <a:pt x="98564" y="156654"/>
                    </a:lnTo>
                    <a:lnTo>
                      <a:pt x="100266" y="156654"/>
                    </a:lnTo>
                    <a:lnTo>
                      <a:pt x="101650" y="155270"/>
                    </a:lnTo>
                    <a:lnTo>
                      <a:pt x="101650" y="151879"/>
                    </a:lnTo>
                    <a:lnTo>
                      <a:pt x="100266" y="150495"/>
                    </a:lnTo>
                    <a:lnTo>
                      <a:pt x="96926" y="150495"/>
                    </a:lnTo>
                    <a:lnTo>
                      <a:pt x="98463" y="150228"/>
                    </a:lnTo>
                    <a:lnTo>
                      <a:pt x="99580" y="148628"/>
                    </a:lnTo>
                    <a:lnTo>
                      <a:pt x="99034" y="145516"/>
                    </a:lnTo>
                    <a:lnTo>
                      <a:pt x="97815" y="144487"/>
                    </a:lnTo>
                    <a:lnTo>
                      <a:pt x="96418" y="144411"/>
                    </a:lnTo>
                    <a:lnTo>
                      <a:pt x="97294" y="143598"/>
                    </a:lnTo>
                    <a:lnTo>
                      <a:pt x="97650" y="142303"/>
                    </a:lnTo>
                    <a:lnTo>
                      <a:pt x="96634" y="139496"/>
                    </a:lnTo>
                    <a:lnTo>
                      <a:pt x="94869" y="138684"/>
                    </a:lnTo>
                    <a:lnTo>
                      <a:pt x="93027" y="139357"/>
                    </a:lnTo>
                    <a:lnTo>
                      <a:pt x="94500" y="138493"/>
                    </a:lnTo>
                    <a:lnTo>
                      <a:pt x="95008" y="136613"/>
                    </a:lnTo>
                    <a:lnTo>
                      <a:pt x="93408" y="133858"/>
                    </a:lnTo>
                    <a:lnTo>
                      <a:pt x="91884" y="133311"/>
                    </a:lnTo>
                    <a:lnTo>
                      <a:pt x="90525" y="133756"/>
                    </a:lnTo>
                    <a:lnTo>
                      <a:pt x="91338" y="132638"/>
                    </a:lnTo>
                    <a:lnTo>
                      <a:pt x="91338" y="131064"/>
                    </a:lnTo>
                    <a:lnTo>
                      <a:pt x="89712" y="129133"/>
                    </a:lnTo>
                    <a:lnTo>
                      <a:pt x="88671" y="128765"/>
                    </a:lnTo>
                    <a:lnTo>
                      <a:pt x="87668" y="128892"/>
                    </a:lnTo>
                    <a:lnTo>
                      <a:pt x="87871" y="127838"/>
                    </a:lnTo>
                    <a:lnTo>
                      <a:pt x="87515" y="126707"/>
                    </a:lnTo>
                    <a:lnTo>
                      <a:pt x="85331" y="124879"/>
                    </a:lnTo>
                    <a:lnTo>
                      <a:pt x="83400" y="125044"/>
                    </a:lnTo>
                    <a:lnTo>
                      <a:pt x="82524" y="126085"/>
                    </a:lnTo>
                    <a:lnTo>
                      <a:pt x="82715" y="125730"/>
                    </a:lnTo>
                    <a:lnTo>
                      <a:pt x="82219" y="123190"/>
                    </a:lnTo>
                    <a:lnTo>
                      <a:pt x="80746" y="123190"/>
                    </a:lnTo>
                    <a:lnTo>
                      <a:pt x="80645" y="121920"/>
                    </a:lnTo>
                    <a:lnTo>
                      <a:pt x="80911" y="120650"/>
                    </a:lnTo>
                    <a:lnTo>
                      <a:pt x="81203" y="119380"/>
                    </a:lnTo>
                    <a:lnTo>
                      <a:pt x="81432" y="119380"/>
                    </a:lnTo>
                    <a:lnTo>
                      <a:pt x="81762" y="120650"/>
                    </a:lnTo>
                    <a:lnTo>
                      <a:pt x="85064" y="120650"/>
                    </a:lnTo>
                    <a:lnTo>
                      <a:pt x="85788" y="119380"/>
                    </a:lnTo>
                    <a:lnTo>
                      <a:pt x="86512" y="118110"/>
                    </a:lnTo>
                    <a:lnTo>
                      <a:pt x="86080" y="116840"/>
                    </a:lnTo>
                    <a:lnTo>
                      <a:pt x="83972" y="115570"/>
                    </a:lnTo>
                    <a:lnTo>
                      <a:pt x="82181" y="115570"/>
                    </a:lnTo>
                    <a:lnTo>
                      <a:pt x="85077" y="110553"/>
                    </a:lnTo>
                    <a:lnTo>
                      <a:pt x="85407" y="111721"/>
                    </a:lnTo>
                    <a:lnTo>
                      <a:pt x="87528" y="112966"/>
                    </a:lnTo>
                    <a:lnTo>
                      <a:pt x="88887" y="112585"/>
                    </a:lnTo>
                    <a:lnTo>
                      <a:pt x="90119" y="110464"/>
                    </a:lnTo>
                    <a:lnTo>
                      <a:pt x="89763" y="109105"/>
                    </a:lnTo>
                    <a:lnTo>
                      <a:pt x="87630" y="107873"/>
                    </a:lnTo>
                    <a:lnTo>
                      <a:pt x="86448" y="108204"/>
                    </a:lnTo>
                    <a:lnTo>
                      <a:pt x="102781" y="80010"/>
                    </a:lnTo>
                    <a:lnTo>
                      <a:pt x="139446" y="48260"/>
                    </a:lnTo>
                    <a:lnTo>
                      <a:pt x="189115" y="24130"/>
                    </a:lnTo>
                    <a:lnTo>
                      <a:pt x="248716" y="8890"/>
                    </a:lnTo>
                    <a:lnTo>
                      <a:pt x="302323" y="3810"/>
                    </a:lnTo>
                    <a:lnTo>
                      <a:pt x="328764" y="3810"/>
                    </a:lnTo>
                    <a:lnTo>
                      <a:pt x="352234" y="6350"/>
                    </a:lnTo>
                    <a:lnTo>
                      <a:pt x="337032" y="3810"/>
                    </a:lnTo>
                    <a:lnTo>
                      <a:pt x="321830" y="1270"/>
                    </a:lnTo>
                    <a:lnTo>
                      <a:pt x="287388" y="0"/>
                    </a:lnTo>
                    <a:lnTo>
                      <a:pt x="251180" y="1270"/>
                    </a:lnTo>
                    <a:lnTo>
                      <a:pt x="158661" y="17780"/>
                    </a:lnTo>
                    <a:lnTo>
                      <a:pt x="109143" y="38100"/>
                    </a:lnTo>
                    <a:lnTo>
                      <a:pt x="68973" y="64770"/>
                    </a:lnTo>
                    <a:lnTo>
                      <a:pt x="40195" y="95250"/>
                    </a:lnTo>
                    <a:lnTo>
                      <a:pt x="39662" y="95250"/>
                    </a:lnTo>
                    <a:lnTo>
                      <a:pt x="39293" y="96520"/>
                    </a:lnTo>
                    <a:lnTo>
                      <a:pt x="37426" y="99060"/>
                    </a:lnTo>
                    <a:lnTo>
                      <a:pt x="35699" y="101600"/>
                    </a:lnTo>
                    <a:lnTo>
                      <a:pt x="34137" y="105410"/>
                    </a:lnTo>
                    <a:lnTo>
                      <a:pt x="32181" y="105410"/>
                    </a:lnTo>
                    <a:lnTo>
                      <a:pt x="31864" y="106680"/>
                    </a:lnTo>
                    <a:lnTo>
                      <a:pt x="32385" y="107950"/>
                    </a:lnTo>
                    <a:lnTo>
                      <a:pt x="32562" y="107950"/>
                    </a:lnTo>
                    <a:lnTo>
                      <a:pt x="30137" y="113030"/>
                    </a:lnTo>
                    <a:lnTo>
                      <a:pt x="28130" y="118110"/>
                    </a:lnTo>
                    <a:lnTo>
                      <a:pt x="26593" y="123190"/>
                    </a:lnTo>
                    <a:lnTo>
                      <a:pt x="25615" y="121920"/>
                    </a:lnTo>
                    <a:lnTo>
                      <a:pt x="24218" y="121920"/>
                    </a:lnTo>
                    <a:lnTo>
                      <a:pt x="22631" y="123190"/>
                    </a:lnTo>
                    <a:lnTo>
                      <a:pt x="22771" y="125730"/>
                    </a:lnTo>
                    <a:lnTo>
                      <a:pt x="24218" y="127000"/>
                    </a:lnTo>
                    <a:lnTo>
                      <a:pt x="25488" y="127000"/>
                    </a:lnTo>
                    <a:lnTo>
                      <a:pt x="24282" y="130810"/>
                    </a:lnTo>
                    <a:lnTo>
                      <a:pt x="23469" y="135890"/>
                    </a:lnTo>
                    <a:lnTo>
                      <a:pt x="23063" y="139700"/>
                    </a:lnTo>
                    <a:lnTo>
                      <a:pt x="22237" y="140970"/>
                    </a:lnTo>
                    <a:lnTo>
                      <a:pt x="21513" y="140970"/>
                    </a:lnTo>
                    <a:lnTo>
                      <a:pt x="20701" y="143510"/>
                    </a:lnTo>
                    <a:lnTo>
                      <a:pt x="21399" y="144780"/>
                    </a:lnTo>
                    <a:lnTo>
                      <a:pt x="22758" y="144780"/>
                    </a:lnTo>
                    <a:lnTo>
                      <a:pt x="22783" y="147320"/>
                    </a:lnTo>
                    <a:lnTo>
                      <a:pt x="21297" y="147320"/>
                    </a:lnTo>
                    <a:lnTo>
                      <a:pt x="19939" y="148590"/>
                    </a:lnTo>
                    <a:lnTo>
                      <a:pt x="19431" y="151130"/>
                    </a:lnTo>
                    <a:lnTo>
                      <a:pt x="20383" y="152400"/>
                    </a:lnTo>
                    <a:lnTo>
                      <a:pt x="23025" y="152400"/>
                    </a:lnTo>
                    <a:lnTo>
                      <a:pt x="23126" y="153670"/>
                    </a:lnTo>
                    <a:lnTo>
                      <a:pt x="21501" y="153670"/>
                    </a:lnTo>
                    <a:lnTo>
                      <a:pt x="20320" y="154940"/>
                    </a:lnTo>
                    <a:lnTo>
                      <a:pt x="20320" y="157480"/>
                    </a:lnTo>
                    <a:lnTo>
                      <a:pt x="21501" y="158750"/>
                    </a:lnTo>
                    <a:lnTo>
                      <a:pt x="23812" y="158750"/>
                    </a:lnTo>
                    <a:lnTo>
                      <a:pt x="24142" y="161290"/>
                    </a:lnTo>
                    <a:lnTo>
                      <a:pt x="21043" y="161290"/>
                    </a:lnTo>
                    <a:lnTo>
                      <a:pt x="20091" y="162560"/>
                    </a:lnTo>
                    <a:lnTo>
                      <a:pt x="20599" y="166370"/>
                    </a:lnTo>
                    <a:lnTo>
                      <a:pt x="24777" y="166370"/>
                    </a:lnTo>
                    <a:lnTo>
                      <a:pt x="25146" y="165100"/>
                    </a:lnTo>
                    <a:lnTo>
                      <a:pt x="25819" y="168287"/>
                    </a:lnTo>
                    <a:lnTo>
                      <a:pt x="24422" y="167627"/>
                    </a:lnTo>
                    <a:lnTo>
                      <a:pt x="21704" y="168605"/>
                    </a:lnTo>
                    <a:lnTo>
                      <a:pt x="21005" y="170116"/>
                    </a:lnTo>
                    <a:lnTo>
                      <a:pt x="21996" y="172834"/>
                    </a:lnTo>
                    <a:lnTo>
                      <a:pt x="23495" y="173545"/>
                    </a:lnTo>
                    <a:lnTo>
                      <a:pt x="26212" y="172542"/>
                    </a:lnTo>
                    <a:lnTo>
                      <a:pt x="26835" y="171196"/>
                    </a:lnTo>
                    <a:lnTo>
                      <a:pt x="26949" y="171450"/>
                    </a:lnTo>
                    <a:lnTo>
                      <a:pt x="28143" y="175260"/>
                    </a:lnTo>
                    <a:lnTo>
                      <a:pt x="25285" y="175260"/>
                    </a:lnTo>
                    <a:lnTo>
                      <a:pt x="24866" y="177800"/>
                    </a:lnTo>
                    <a:lnTo>
                      <a:pt x="26314" y="180340"/>
                    </a:lnTo>
                    <a:lnTo>
                      <a:pt x="27914" y="180340"/>
                    </a:lnTo>
                    <a:lnTo>
                      <a:pt x="29464" y="179070"/>
                    </a:lnTo>
                    <a:lnTo>
                      <a:pt x="29933" y="179070"/>
                    </a:lnTo>
                    <a:lnTo>
                      <a:pt x="30975" y="181610"/>
                    </a:lnTo>
                    <a:lnTo>
                      <a:pt x="29718" y="181610"/>
                    </a:lnTo>
                    <a:lnTo>
                      <a:pt x="29578" y="184150"/>
                    </a:lnTo>
                    <a:lnTo>
                      <a:pt x="31242" y="185420"/>
                    </a:lnTo>
                    <a:lnTo>
                      <a:pt x="33426" y="185420"/>
                    </a:lnTo>
                    <a:lnTo>
                      <a:pt x="34404" y="186690"/>
                    </a:lnTo>
                    <a:lnTo>
                      <a:pt x="34912" y="187960"/>
                    </a:lnTo>
                    <a:lnTo>
                      <a:pt x="34874" y="189230"/>
                    </a:lnTo>
                    <a:lnTo>
                      <a:pt x="35179" y="189230"/>
                    </a:lnTo>
                    <a:lnTo>
                      <a:pt x="36080" y="190500"/>
                    </a:lnTo>
                    <a:lnTo>
                      <a:pt x="36601" y="190500"/>
                    </a:lnTo>
                    <a:lnTo>
                      <a:pt x="39230" y="194310"/>
                    </a:lnTo>
                    <a:lnTo>
                      <a:pt x="41376" y="197065"/>
                    </a:lnTo>
                    <a:lnTo>
                      <a:pt x="40792" y="196723"/>
                    </a:lnTo>
                    <a:lnTo>
                      <a:pt x="39725" y="196100"/>
                    </a:lnTo>
                    <a:lnTo>
                      <a:pt x="38366" y="196469"/>
                    </a:lnTo>
                    <a:lnTo>
                      <a:pt x="37134" y="198602"/>
                    </a:lnTo>
                    <a:lnTo>
                      <a:pt x="37503" y="199961"/>
                    </a:lnTo>
                    <a:lnTo>
                      <a:pt x="39624" y="201193"/>
                    </a:lnTo>
                    <a:lnTo>
                      <a:pt x="40995" y="200825"/>
                    </a:lnTo>
                    <a:lnTo>
                      <a:pt x="41605" y="199771"/>
                    </a:lnTo>
                    <a:lnTo>
                      <a:pt x="42227" y="198704"/>
                    </a:lnTo>
                    <a:lnTo>
                      <a:pt x="41986" y="197866"/>
                    </a:lnTo>
                    <a:lnTo>
                      <a:pt x="42202" y="198120"/>
                    </a:lnTo>
                    <a:lnTo>
                      <a:pt x="45427" y="201930"/>
                    </a:lnTo>
                    <a:lnTo>
                      <a:pt x="45008" y="203200"/>
                    </a:lnTo>
                    <a:lnTo>
                      <a:pt x="45605" y="204470"/>
                    </a:lnTo>
                    <a:lnTo>
                      <a:pt x="48336" y="204470"/>
                    </a:lnTo>
                    <a:lnTo>
                      <a:pt x="50050" y="207010"/>
                    </a:lnTo>
                    <a:lnTo>
                      <a:pt x="51828" y="208280"/>
                    </a:lnTo>
                    <a:lnTo>
                      <a:pt x="53695" y="209550"/>
                    </a:lnTo>
                    <a:lnTo>
                      <a:pt x="53555" y="209550"/>
                    </a:lnTo>
                    <a:lnTo>
                      <a:pt x="53441" y="210820"/>
                    </a:lnTo>
                    <a:lnTo>
                      <a:pt x="53213" y="212090"/>
                    </a:lnTo>
                    <a:lnTo>
                      <a:pt x="53898" y="212090"/>
                    </a:lnTo>
                    <a:lnTo>
                      <a:pt x="54927" y="213360"/>
                    </a:lnTo>
                    <a:lnTo>
                      <a:pt x="55537" y="213360"/>
                    </a:lnTo>
                    <a:lnTo>
                      <a:pt x="56095" y="212090"/>
                    </a:lnTo>
                    <a:lnTo>
                      <a:pt x="56515" y="212090"/>
                    </a:lnTo>
                    <a:lnTo>
                      <a:pt x="58928" y="214630"/>
                    </a:lnTo>
                    <a:lnTo>
                      <a:pt x="61455" y="215900"/>
                    </a:lnTo>
                    <a:lnTo>
                      <a:pt x="64147" y="218440"/>
                    </a:lnTo>
                    <a:lnTo>
                      <a:pt x="64820" y="219710"/>
                    </a:lnTo>
                    <a:lnTo>
                      <a:pt x="66052" y="219710"/>
                    </a:lnTo>
                    <a:lnTo>
                      <a:pt x="102362" y="238760"/>
                    </a:lnTo>
                    <a:lnTo>
                      <a:pt x="146621" y="251460"/>
                    </a:lnTo>
                    <a:lnTo>
                      <a:pt x="196900" y="255270"/>
                    </a:lnTo>
                    <a:lnTo>
                      <a:pt x="251269" y="252730"/>
                    </a:lnTo>
                    <a:lnTo>
                      <a:pt x="297688" y="242570"/>
                    </a:lnTo>
                    <a:lnTo>
                      <a:pt x="312915" y="237490"/>
                    </a:lnTo>
                    <a:lnTo>
                      <a:pt x="339572" y="228600"/>
                    </a:lnTo>
                    <a:lnTo>
                      <a:pt x="375869" y="209550"/>
                    </a:lnTo>
                    <a:lnTo>
                      <a:pt x="405498" y="186690"/>
                    </a:lnTo>
                    <a:close/>
                  </a:path>
                </a:pathLst>
              </a:custGeom>
              <a:solidFill>
                <a:srgbClr val="FFFFFF"/>
              </a:solidFill>
            </p:spPr>
            <p:txBody>
              <a:bodyPr wrap="square" lIns="0" tIns="0" rIns="0" bIns="0" rtlCol="0"/>
              <a:lstStyle/>
              <a:p>
                <a:endParaRPr/>
              </a:p>
            </p:txBody>
          </p:sp>
          <p:sp>
            <p:nvSpPr>
              <p:cNvPr id="1097" name="object 31">
                <a:extLst>
                  <a:ext uri="{FF2B5EF4-FFF2-40B4-BE49-F238E27FC236}">
                    <a16:creationId xmlns:a16="http://schemas.microsoft.com/office/drawing/2014/main" id="{A6797391-F72C-3A2A-092F-D056B2B95CA5}"/>
                  </a:ext>
                </a:extLst>
              </p:cNvPr>
              <p:cNvSpPr/>
              <p:nvPr/>
            </p:nvSpPr>
            <p:spPr>
              <a:xfrm>
                <a:off x="6362039" y="5121754"/>
                <a:ext cx="34290" cy="37465"/>
              </a:xfrm>
              <a:custGeom>
                <a:avLst/>
                <a:gdLst/>
                <a:ahLst/>
                <a:cxnLst/>
                <a:rect l="l" t="t" r="r" b="b"/>
                <a:pathLst>
                  <a:path w="34289" h="37465">
                    <a:moveTo>
                      <a:pt x="5867" y="22517"/>
                    </a:moveTo>
                    <a:lnTo>
                      <a:pt x="5715" y="20866"/>
                    </a:lnTo>
                    <a:lnTo>
                      <a:pt x="3505" y="19011"/>
                    </a:lnTo>
                    <a:lnTo>
                      <a:pt x="1854" y="19151"/>
                    </a:lnTo>
                    <a:lnTo>
                      <a:pt x="927" y="20256"/>
                    </a:lnTo>
                    <a:lnTo>
                      <a:pt x="0" y="21361"/>
                    </a:lnTo>
                    <a:lnTo>
                      <a:pt x="139" y="23012"/>
                    </a:lnTo>
                    <a:lnTo>
                      <a:pt x="2362" y="24866"/>
                    </a:lnTo>
                    <a:lnTo>
                      <a:pt x="4013" y="24726"/>
                    </a:lnTo>
                    <a:lnTo>
                      <a:pt x="4927" y="23622"/>
                    </a:lnTo>
                    <a:lnTo>
                      <a:pt x="5867" y="22517"/>
                    </a:lnTo>
                    <a:close/>
                  </a:path>
                  <a:path w="34289" h="37465">
                    <a:moveTo>
                      <a:pt x="10515" y="16776"/>
                    </a:moveTo>
                    <a:lnTo>
                      <a:pt x="10083" y="15189"/>
                    </a:lnTo>
                    <a:lnTo>
                      <a:pt x="8839" y="14465"/>
                    </a:lnTo>
                    <a:lnTo>
                      <a:pt x="7581" y="13741"/>
                    </a:lnTo>
                    <a:lnTo>
                      <a:pt x="5981" y="14160"/>
                    </a:lnTo>
                    <a:lnTo>
                      <a:pt x="4546" y="16675"/>
                    </a:lnTo>
                    <a:lnTo>
                      <a:pt x="4965" y="18262"/>
                    </a:lnTo>
                    <a:lnTo>
                      <a:pt x="6223" y="18999"/>
                    </a:lnTo>
                    <a:lnTo>
                      <a:pt x="7467" y="19710"/>
                    </a:lnTo>
                    <a:lnTo>
                      <a:pt x="9067" y="19291"/>
                    </a:lnTo>
                    <a:lnTo>
                      <a:pt x="10515" y="16776"/>
                    </a:lnTo>
                    <a:close/>
                  </a:path>
                  <a:path w="34289" h="37465">
                    <a:moveTo>
                      <a:pt x="11645" y="27647"/>
                    </a:moveTo>
                    <a:lnTo>
                      <a:pt x="11518" y="26250"/>
                    </a:lnTo>
                    <a:lnTo>
                      <a:pt x="9639" y="24676"/>
                    </a:lnTo>
                    <a:lnTo>
                      <a:pt x="8242" y="24790"/>
                    </a:lnTo>
                    <a:lnTo>
                      <a:pt x="7454" y="25730"/>
                    </a:lnTo>
                    <a:lnTo>
                      <a:pt x="6667" y="26670"/>
                    </a:lnTo>
                    <a:lnTo>
                      <a:pt x="6781" y="28067"/>
                    </a:lnTo>
                    <a:lnTo>
                      <a:pt x="8661" y="29654"/>
                    </a:lnTo>
                    <a:lnTo>
                      <a:pt x="10071" y="29527"/>
                    </a:lnTo>
                    <a:lnTo>
                      <a:pt x="10858" y="28587"/>
                    </a:lnTo>
                    <a:lnTo>
                      <a:pt x="11645" y="27647"/>
                    </a:lnTo>
                    <a:close/>
                  </a:path>
                  <a:path w="34289" h="37465">
                    <a:moveTo>
                      <a:pt x="12788" y="9309"/>
                    </a:moveTo>
                    <a:lnTo>
                      <a:pt x="12090" y="7810"/>
                    </a:lnTo>
                    <a:lnTo>
                      <a:pt x="9372" y="6807"/>
                    </a:lnTo>
                    <a:lnTo>
                      <a:pt x="7874" y="7505"/>
                    </a:lnTo>
                    <a:lnTo>
                      <a:pt x="6870" y="10223"/>
                    </a:lnTo>
                    <a:lnTo>
                      <a:pt x="7581" y="11734"/>
                    </a:lnTo>
                    <a:lnTo>
                      <a:pt x="10299" y="12725"/>
                    </a:lnTo>
                    <a:lnTo>
                      <a:pt x="11798" y="12014"/>
                    </a:lnTo>
                    <a:lnTo>
                      <a:pt x="12293" y="10668"/>
                    </a:lnTo>
                    <a:lnTo>
                      <a:pt x="12788" y="9309"/>
                    </a:lnTo>
                    <a:close/>
                  </a:path>
                  <a:path w="34289" h="37465">
                    <a:moveTo>
                      <a:pt x="14566" y="1866"/>
                    </a:moveTo>
                    <a:lnTo>
                      <a:pt x="13627" y="495"/>
                    </a:lnTo>
                    <a:lnTo>
                      <a:pt x="12204" y="254"/>
                    </a:lnTo>
                    <a:lnTo>
                      <a:pt x="10782" y="0"/>
                    </a:lnTo>
                    <a:lnTo>
                      <a:pt x="9423" y="952"/>
                    </a:lnTo>
                    <a:lnTo>
                      <a:pt x="8915" y="3797"/>
                    </a:lnTo>
                    <a:lnTo>
                      <a:pt x="9867" y="5156"/>
                    </a:lnTo>
                    <a:lnTo>
                      <a:pt x="11290" y="5410"/>
                    </a:lnTo>
                    <a:lnTo>
                      <a:pt x="12712" y="5664"/>
                    </a:lnTo>
                    <a:lnTo>
                      <a:pt x="14071" y="4699"/>
                    </a:lnTo>
                    <a:lnTo>
                      <a:pt x="14566" y="1866"/>
                    </a:lnTo>
                    <a:close/>
                  </a:path>
                  <a:path w="34289" h="37465">
                    <a:moveTo>
                      <a:pt x="16522" y="31978"/>
                    </a:moveTo>
                    <a:lnTo>
                      <a:pt x="16421" y="30797"/>
                    </a:lnTo>
                    <a:lnTo>
                      <a:pt x="15621" y="30124"/>
                    </a:lnTo>
                    <a:lnTo>
                      <a:pt x="14820" y="29451"/>
                    </a:lnTo>
                    <a:lnTo>
                      <a:pt x="13627" y="29552"/>
                    </a:lnTo>
                    <a:lnTo>
                      <a:pt x="12954" y="30353"/>
                    </a:lnTo>
                    <a:lnTo>
                      <a:pt x="12280" y="31153"/>
                    </a:lnTo>
                    <a:lnTo>
                      <a:pt x="12395" y="32346"/>
                    </a:lnTo>
                    <a:lnTo>
                      <a:pt x="13182" y="33020"/>
                    </a:lnTo>
                    <a:lnTo>
                      <a:pt x="13982" y="33693"/>
                    </a:lnTo>
                    <a:lnTo>
                      <a:pt x="15176" y="33578"/>
                    </a:lnTo>
                    <a:lnTo>
                      <a:pt x="15862" y="32791"/>
                    </a:lnTo>
                    <a:lnTo>
                      <a:pt x="16522" y="31978"/>
                    </a:lnTo>
                    <a:close/>
                  </a:path>
                  <a:path w="34289" h="37465">
                    <a:moveTo>
                      <a:pt x="17106" y="20840"/>
                    </a:moveTo>
                    <a:lnTo>
                      <a:pt x="16751" y="19481"/>
                    </a:lnTo>
                    <a:lnTo>
                      <a:pt x="15671" y="18872"/>
                    </a:lnTo>
                    <a:lnTo>
                      <a:pt x="14605" y="18249"/>
                    </a:lnTo>
                    <a:lnTo>
                      <a:pt x="13258" y="18618"/>
                    </a:lnTo>
                    <a:lnTo>
                      <a:pt x="12026" y="20739"/>
                    </a:lnTo>
                    <a:lnTo>
                      <a:pt x="12395" y="22110"/>
                    </a:lnTo>
                    <a:lnTo>
                      <a:pt x="14516" y="23329"/>
                    </a:lnTo>
                    <a:lnTo>
                      <a:pt x="15875" y="22974"/>
                    </a:lnTo>
                    <a:lnTo>
                      <a:pt x="17106" y="20840"/>
                    </a:lnTo>
                    <a:close/>
                  </a:path>
                  <a:path w="34289" h="37465">
                    <a:moveTo>
                      <a:pt x="19977" y="12153"/>
                    </a:moveTo>
                    <a:lnTo>
                      <a:pt x="19380" y="10871"/>
                    </a:lnTo>
                    <a:lnTo>
                      <a:pt x="17068" y="10033"/>
                    </a:lnTo>
                    <a:lnTo>
                      <a:pt x="15798" y="10629"/>
                    </a:lnTo>
                    <a:lnTo>
                      <a:pt x="14960" y="12941"/>
                    </a:lnTo>
                    <a:lnTo>
                      <a:pt x="15557" y="14211"/>
                    </a:lnTo>
                    <a:lnTo>
                      <a:pt x="17868" y="15062"/>
                    </a:lnTo>
                    <a:lnTo>
                      <a:pt x="19138" y="14465"/>
                    </a:lnTo>
                    <a:lnTo>
                      <a:pt x="19558" y="13309"/>
                    </a:lnTo>
                    <a:lnTo>
                      <a:pt x="19977" y="12153"/>
                    </a:lnTo>
                    <a:close/>
                  </a:path>
                  <a:path w="34289" h="37465">
                    <a:moveTo>
                      <a:pt x="20701" y="35699"/>
                    </a:moveTo>
                    <a:lnTo>
                      <a:pt x="20612" y="34683"/>
                    </a:lnTo>
                    <a:lnTo>
                      <a:pt x="19926" y="34112"/>
                    </a:lnTo>
                    <a:lnTo>
                      <a:pt x="19240" y="33540"/>
                    </a:lnTo>
                    <a:lnTo>
                      <a:pt x="18224" y="33629"/>
                    </a:lnTo>
                    <a:lnTo>
                      <a:pt x="17094" y="34988"/>
                    </a:lnTo>
                    <a:lnTo>
                      <a:pt x="17170" y="36004"/>
                    </a:lnTo>
                    <a:lnTo>
                      <a:pt x="17856" y="36576"/>
                    </a:lnTo>
                    <a:lnTo>
                      <a:pt x="18542" y="37134"/>
                    </a:lnTo>
                    <a:lnTo>
                      <a:pt x="19545" y="37045"/>
                    </a:lnTo>
                    <a:lnTo>
                      <a:pt x="20129" y="36372"/>
                    </a:lnTo>
                    <a:lnTo>
                      <a:pt x="20701" y="35699"/>
                    </a:lnTo>
                    <a:close/>
                  </a:path>
                  <a:path w="34289" h="37465">
                    <a:moveTo>
                      <a:pt x="22148" y="3416"/>
                    </a:moveTo>
                    <a:lnTo>
                      <a:pt x="21336" y="2260"/>
                    </a:lnTo>
                    <a:lnTo>
                      <a:pt x="20129" y="2044"/>
                    </a:lnTo>
                    <a:lnTo>
                      <a:pt x="18923" y="1841"/>
                    </a:lnTo>
                    <a:lnTo>
                      <a:pt x="17767" y="2641"/>
                    </a:lnTo>
                    <a:lnTo>
                      <a:pt x="17348" y="5067"/>
                    </a:lnTo>
                    <a:lnTo>
                      <a:pt x="18148" y="6210"/>
                    </a:lnTo>
                    <a:lnTo>
                      <a:pt x="20561" y="6642"/>
                    </a:lnTo>
                    <a:lnTo>
                      <a:pt x="21717" y="5829"/>
                    </a:lnTo>
                    <a:lnTo>
                      <a:pt x="22148" y="3416"/>
                    </a:lnTo>
                    <a:close/>
                  </a:path>
                  <a:path w="34289" h="37465">
                    <a:moveTo>
                      <a:pt x="22656" y="24269"/>
                    </a:moveTo>
                    <a:lnTo>
                      <a:pt x="22352" y="23101"/>
                    </a:lnTo>
                    <a:lnTo>
                      <a:pt x="20548" y="22059"/>
                    </a:lnTo>
                    <a:lnTo>
                      <a:pt x="19380" y="22377"/>
                    </a:lnTo>
                    <a:lnTo>
                      <a:pt x="18338" y="24180"/>
                    </a:lnTo>
                    <a:lnTo>
                      <a:pt x="18643" y="25336"/>
                    </a:lnTo>
                    <a:lnTo>
                      <a:pt x="20459" y="26377"/>
                    </a:lnTo>
                    <a:lnTo>
                      <a:pt x="21615" y="26073"/>
                    </a:lnTo>
                    <a:lnTo>
                      <a:pt x="22136" y="25171"/>
                    </a:lnTo>
                    <a:lnTo>
                      <a:pt x="22656" y="24269"/>
                    </a:lnTo>
                    <a:close/>
                  </a:path>
                  <a:path w="34289" h="37465">
                    <a:moveTo>
                      <a:pt x="26035" y="14554"/>
                    </a:moveTo>
                    <a:lnTo>
                      <a:pt x="25539" y="13474"/>
                    </a:lnTo>
                    <a:lnTo>
                      <a:pt x="23571" y="12763"/>
                    </a:lnTo>
                    <a:lnTo>
                      <a:pt x="22491" y="13258"/>
                    </a:lnTo>
                    <a:lnTo>
                      <a:pt x="21780" y="15227"/>
                    </a:lnTo>
                    <a:lnTo>
                      <a:pt x="22275" y="16319"/>
                    </a:lnTo>
                    <a:lnTo>
                      <a:pt x="23266" y="16675"/>
                    </a:lnTo>
                    <a:lnTo>
                      <a:pt x="24244" y="17030"/>
                    </a:lnTo>
                    <a:lnTo>
                      <a:pt x="25323" y="16522"/>
                    </a:lnTo>
                    <a:lnTo>
                      <a:pt x="26035" y="14554"/>
                    </a:lnTo>
                    <a:close/>
                  </a:path>
                  <a:path w="34289" h="37465">
                    <a:moveTo>
                      <a:pt x="27419" y="27190"/>
                    </a:moveTo>
                    <a:lnTo>
                      <a:pt x="27152" y="26212"/>
                    </a:lnTo>
                    <a:lnTo>
                      <a:pt x="25615" y="25311"/>
                    </a:lnTo>
                    <a:lnTo>
                      <a:pt x="24625" y="25590"/>
                    </a:lnTo>
                    <a:lnTo>
                      <a:pt x="23749" y="27114"/>
                    </a:lnTo>
                    <a:lnTo>
                      <a:pt x="24003" y="28105"/>
                    </a:lnTo>
                    <a:lnTo>
                      <a:pt x="24777" y="28549"/>
                    </a:lnTo>
                    <a:lnTo>
                      <a:pt x="25539" y="28981"/>
                    </a:lnTo>
                    <a:lnTo>
                      <a:pt x="26530" y="28727"/>
                    </a:lnTo>
                    <a:lnTo>
                      <a:pt x="27419" y="27190"/>
                    </a:lnTo>
                    <a:close/>
                  </a:path>
                  <a:path w="34289" h="37465">
                    <a:moveTo>
                      <a:pt x="28536" y="4737"/>
                    </a:moveTo>
                    <a:lnTo>
                      <a:pt x="27851" y="3759"/>
                    </a:lnTo>
                    <a:lnTo>
                      <a:pt x="25793" y="3390"/>
                    </a:lnTo>
                    <a:lnTo>
                      <a:pt x="24815" y="4076"/>
                    </a:lnTo>
                    <a:lnTo>
                      <a:pt x="24447" y="6134"/>
                    </a:lnTo>
                    <a:lnTo>
                      <a:pt x="25146" y="7112"/>
                    </a:lnTo>
                    <a:lnTo>
                      <a:pt x="27190" y="7480"/>
                    </a:lnTo>
                    <a:lnTo>
                      <a:pt x="28168" y="6781"/>
                    </a:lnTo>
                    <a:lnTo>
                      <a:pt x="28359" y="5765"/>
                    </a:lnTo>
                    <a:lnTo>
                      <a:pt x="28536" y="4737"/>
                    </a:lnTo>
                    <a:close/>
                  </a:path>
                  <a:path w="34289" h="37465">
                    <a:moveTo>
                      <a:pt x="31229" y="16624"/>
                    </a:moveTo>
                    <a:lnTo>
                      <a:pt x="30797" y="15684"/>
                    </a:lnTo>
                    <a:lnTo>
                      <a:pt x="29133" y="15087"/>
                    </a:lnTo>
                    <a:lnTo>
                      <a:pt x="28206" y="15519"/>
                    </a:lnTo>
                    <a:lnTo>
                      <a:pt x="27609" y="17183"/>
                    </a:lnTo>
                    <a:lnTo>
                      <a:pt x="28028" y="18110"/>
                    </a:lnTo>
                    <a:lnTo>
                      <a:pt x="28867" y="18402"/>
                    </a:lnTo>
                    <a:lnTo>
                      <a:pt x="29705" y="18719"/>
                    </a:lnTo>
                    <a:lnTo>
                      <a:pt x="30619" y="18288"/>
                    </a:lnTo>
                    <a:lnTo>
                      <a:pt x="31229" y="16624"/>
                    </a:lnTo>
                    <a:close/>
                  </a:path>
                  <a:path w="34289" h="37465">
                    <a:moveTo>
                      <a:pt x="33997" y="5854"/>
                    </a:moveTo>
                    <a:lnTo>
                      <a:pt x="33413" y="5016"/>
                    </a:lnTo>
                    <a:lnTo>
                      <a:pt x="31673" y="4711"/>
                    </a:lnTo>
                    <a:lnTo>
                      <a:pt x="30848" y="5295"/>
                    </a:lnTo>
                    <a:lnTo>
                      <a:pt x="30530" y="7035"/>
                    </a:lnTo>
                    <a:lnTo>
                      <a:pt x="31115" y="7886"/>
                    </a:lnTo>
                    <a:lnTo>
                      <a:pt x="31991" y="8026"/>
                    </a:lnTo>
                    <a:lnTo>
                      <a:pt x="32867" y="8191"/>
                    </a:lnTo>
                    <a:lnTo>
                      <a:pt x="33693" y="7607"/>
                    </a:lnTo>
                    <a:lnTo>
                      <a:pt x="33845" y="6731"/>
                    </a:lnTo>
                    <a:lnTo>
                      <a:pt x="33997" y="5854"/>
                    </a:lnTo>
                    <a:close/>
                  </a:path>
                </a:pathLst>
              </a:custGeom>
              <a:solidFill>
                <a:srgbClr val="FFFFFF"/>
              </a:solidFill>
            </p:spPr>
            <p:txBody>
              <a:bodyPr wrap="square" lIns="0" tIns="0" rIns="0" bIns="0" rtlCol="0"/>
              <a:lstStyle/>
              <a:p>
                <a:endParaRPr/>
              </a:p>
            </p:txBody>
          </p:sp>
          <p:pic>
            <p:nvPicPr>
              <p:cNvPr id="1098" name="object 32">
                <a:extLst>
                  <a:ext uri="{FF2B5EF4-FFF2-40B4-BE49-F238E27FC236}">
                    <a16:creationId xmlns:a16="http://schemas.microsoft.com/office/drawing/2014/main" id="{40D739A2-560F-B2D2-292D-7311AB8ED856}"/>
                  </a:ext>
                </a:extLst>
              </p:cNvPr>
              <p:cNvPicPr/>
              <p:nvPr/>
            </p:nvPicPr>
            <p:blipFill>
              <a:blip r:embed="rId8" cstate="print">
                <a:extLst>
                  <a:ext uri="{28A0092B-C50C-407E-A947-70E740481C1C}">
                    <a14:useLocalDpi xmlns:a14="http://schemas.microsoft.com/office/drawing/2010/main"/>
                  </a:ext>
                </a:extLst>
              </a:blip>
              <a:stretch>
                <a:fillRect/>
              </a:stretch>
            </p:blipFill>
            <p:spPr>
              <a:xfrm>
                <a:off x="6153717" y="5369762"/>
                <a:ext cx="380920" cy="99843"/>
              </a:xfrm>
              <a:prstGeom prst="rect">
                <a:avLst/>
              </a:prstGeom>
            </p:spPr>
          </p:pic>
          <p:pic>
            <p:nvPicPr>
              <p:cNvPr id="1099" name="object 33">
                <a:extLst>
                  <a:ext uri="{FF2B5EF4-FFF2-40B4-BE49-F238E27FC236}">
                    <a16:creationId xmlns:a16="http://schemas.microsoft.com/office/drawing/2014/main" id="{8C07D1F3-64B6-CA8B-3378-4EC44316A1D7}"/>
                  </a:ext>
                </a:extLst>
              </p:cNvPr>
              <p:cNvPicPr/>
              <p:nvPr/>
            </p:nvPicPr>
            <p:blipFill>
              <a:blip r:embed="rId9" cstate="print">
                <a:extLst>
                  <a:ext uri="{28A0092B-C50C-407E-A947-70E740481C1C}">
                    <a14:useLocalDpi xmlns:a14="http://schemas.microsoft.com/office/drawing/2010/main"/>
                  </a:ext>
                </a:extLst>
              </a:blip>
              <a:stretch>
                <a:fillRect/>
              </a:stretch>
            </p:blipFill>
            <p:spPr>
              <a:xfrm>
                <a:off x="6585100" y="5368107"/>
                <a:ext cx="407327" cy="101497"/>
              </a:xfrm>
              <a:prstGeom prst="rect">
                <a:avLst/>
              </a:prstGeom>
            </p:spPr>
          </p:pic>
          <p:sp>
            <p:nvSpPr>
              <p:cNvPr id="1100" name="object 34">
                <a:extLst>
                  <a:ext uri="{FF2B5EF4-FFF2-40B4-BE49-F238E27FC236}">
                    <a16:creationId xmlns:a16="http://schemas.microsoft.com/office/drawing/2014/main" id="{573ED622-5247-EFDB-2683-4082E89D4386}"/>
                  </a:ext>
                </a:extLst>
              </p:cNvPr>
              <p:cNvSpPr/>
              <p:nvPr/>
            </p:nvSpPr>
            <p:spPr>
              <a:xfrm>
                <a:off x="6261938" y="5501801"/>
                <a:ext cx="621030" cy="97790"/>
              </a:xfrm>
              <a:custGeom>
                <a:avLst/>
                <a:gdLst/>
                <a:ahLst/>
                <a:cxnLst/>
                <a:rect l="l" t="t" r="r" b="b"/>
                <a:pathLst>
                  <a:path w="621029" h="97790">
                    <a:moveTo>
                      <a:pt x="76390" y="37934"/>
                    </a:moveTo>
                    <a:lnTo>
                      <a:pt x="73545" y="22974"/>
                    </a:lnTo>
                    <a:lnTo>
                      <a:pt x="65646" y="10985"/>
                    </a:lnTo>
                    <a:lnTo>
                      <a:pt x="65646" y="37934"/>
                    </a:lnTo>
                    <a:lnTo>
                      <a:pt x="63576" y="49542"/>
                    </a:lnTo>
                    <a:lnTo>
                      <a:pt x="57873" y="58864"/>
                    </a:lnTo>
                    <a:lnTo>
                      <a:pt x="49187" y="65074"/>
                    </a:lnTo>
                    <a:lnTo>
                      <a:pt x="38239" y="67322"/>
                    </a:lnTo>
                    <a:lnTo>
                      <a:pt x="27279" y="65074"/>
                    </a:lnTo>
                    <a:lnTo>
                      <a:pt x="18567" y="58864"/>
                    </a:lnTo>
                    <a:lnTo>
                      <a:pt x="12814" y="49542"/>
                    </a:lnTo>
                    <a:lnTo>
                      <a:pt x="10744" y="37934"/>
                    </a:lnTo>
                    <a:lnTo>
                      <a:pt x="12814" y="26695"/>
                    </a:lnTo>
                    <a:lnTo>
                      <a:pt x="18567" y="17716"/>
                    </a:lnTo>
                    <a:lnTo>
                      <a:pt x="27279" y="11747"/>
                    </a:lnTo>
                    <a:lnTo>
                      <a:pt x="38239" y="9588"/>
                    </a:lnTo>
                    <a:lnTo>
                      <a:pt x="49187" y="11747"/>
                    </a:lnTo>
                    <a:lnTo>
                      <a:pt x="57873" y="17716"/>
                    </a:lnTo>
                    <a:lnTo>
                      <a:pt x="63576" y="26695"/>
                    </a:lnTo>
                    <a:lnTo>
                      <a:pt x="65646" y="37934"/>
                    </a:lnTo>
                    <a:lnTo>
                      <a:pt x="65646" y="10985"/>
                    </a:lnTo>
                    <a:lnTo>
                      <a:pt x="63576" y="9588"/>
                    </a:lnTo>
                    <a:lnTo>
                      <a:pt x="53543" y="2921"/>
                    </a:lnTo>
                    <a:lnTo>
                      <a:pt x="38239" y="0"/>
                    </a:lnTo>
                    <a:lnTo>
                      <a:pt x="22936" y="2921"/>
                    </a:lnTo>
                    <a:lnTo>
                      <a:pt x="10820" y="10934"/>
                    </a:lnTo>
                    <a:lnTo>
                      <a:pt x="2857" y="22974"/>
                    </a:lnTo>
                    <a:lnTo>
                      <a:pt x="0" y="37934"/>
                    </a:lnTo>
                    <a:lnTo>
                      <a:pt x="2857" y="53263"/>
                    </a:lnTo>
                    <a:lnTo>
                      <a:pt x="10820" y="65633"/>
                    </a:lnTo>
                    <a:lnTo>
                      <a:pt x="22936" y="73901"/>
                    </a:lnTo>
                    <a:lnTo>
                      <a:pt x="38239" y="76911"/>
                    </a:lnTo>
                    <a:lnTo>
                      <a:pt x="53543" y="73901"/>
                    </a:lnTo>
                    <a:lnTo>
                      <a:pt x="63144" y="67322"/>
                    </a:lnTo>
                    <a:lnTo>
                      <a:pt x="65620" y="65633"/>
                    </a:lnTo>
                    <a:lnTo>
                      <a:pt x="73545" y="53263"/>
                    </a:lnTo>
                    <a:lnTo>
                      <a:pt x="76390" y="37934"/>
                    </a:lnTo>
                    <a:close/>
                  </a:path>
                  <a:path w="621029" h="97790">
                    <a:moveTo>
                      <a:pt x="118656" y="23075"/>
                    </a:moveTo>
                    <a:lnTo>
                      <a:pt x="117703" y="21920"/>
                    </a:lnTo>
                    <a:lnTo>
                      <a:pt x="107276" y="21920"/>
                    </a:lnTo>
                    <a:lnTo>
                      <a:pt x="101257" y="28867"/>
                    </a:lnTo>
                    <a:lnTo>
                      <a:pt x="98945" y="35928"/>
                    </a:lnTo>
                    <a:lnTo>
                      <a:pt x="98742" y="35928"/>
                    </a:lnTo>
                    <a:lnTo>
                      <a:pt x="99047" y="34137"/>
                    </a:lnTo>
                    <a:lnTo>
                      <a:pt x="99047" y="23482"/>
                    </a:lnTo>
                    <a:lnTo>
                      <a:pt x="97891" y="22339"/>
                    </a:lnTo>
                    <a:lnTo>
                      <a:pt x="90411" y="22339"/>
                    </a:lnTo>
                    <a:lnTo>
                      <a:pt x="89154" y="23482"/>
                    </a:lnTo>
                    <a:lnTo>
                      <a:pt x="89154" y="74485"/>
                    </a:lnTo>
                    <a:lnTo>
                      <a:pt x="90411" y="75653"/>
                    </a:lnTo>
                    <a:lnTo>
                      <a:pt x="98209" y="75653"/>
                    </a:lnTo>
                    <a:lnTo>
                      <a:pt x="99377" y="74485"/>
                    </a:lnTo>
                    <a:lnTo>
                      <a:pt x="99377" y="53632"/>
                    </a:lnTo>
                    <a:lnTo>
                      <a:pt x="100330" y="45770"/>
                    </a:lnTo>
                    <a:lnTo>
                      <a:pt x="103200" y="38773"/>
                    </a:lnTo>
                    <a:lnTo>
                      <a:pt x="105943" y="35928"/>
                    </a:lnTo>
                    <a:lnTo>
                      <a:pt x="108038" y="33743"/>
                    </a:lnTo>
                    <a:lnTo>
                      <a:pt x="114858" y="31813"/>
                    </a:lnTo>
                    <a:lnTo>
                      <a:pt x="117284" y="31813"/>
                    </a:lnTo>
                    <a:lnTo>
                      <a:pt x="118656" y="30670"/>
                    </a:lnTo>
                    <a:lnTo>
                      <a:pt x="118656" y="23075"/>
                    </a:lnTo>
                    <a:close/>
                  </a:path>
                  <a:path w="621029" h="97790">
                    <a:moveTo>
                      <a:pt x="173342" y="23495"/>
                    </a:moveTo>
                    <a:lnTo>
                      <a:pt x="172186" y="22339"/>
                    </a:lnTo>
                    <a:lnTo>
                      <a:pt x="165023" y="22339"/>
                    </a:lnTo>
                    <a:lnTo>
                      <a:pt x="163855" y="23495"/>
                    </a:lnTo>
                    <a:lnTo>
                      <a:pt x="163855" y="29400"/>
                    </a:lnTo>
                    <a:lnTo>
                      <a:pt x="164071" y="30022"/>
                    </a:lnTo>
                    <a:lnTo>
                      <a:pt x="163855" y="30022"/>
                    </a:lnTo>
                    <a:lnTo>
                      <a:pt x="163334" y="28689"/>
                    </a:lnTo>
                    <a:lnTo>
                      <a:pt x="163334" y="33934"/>
                    </a:lnTo>
                    <a:lnTo>
                      <a:pt x="163334" y="61747"/>
                    </a:lnTo>
                    <a:lnTo>
                      <a:pt x="156591" y="66167"/>
                    </a:lnTo>
                    <a:lnTo>
                      <a:pt x="139623" y="66167"/>
                    </a:lnTo>
                    <a:lnTo>
                      <a:pt x="133832" y="58686"/>
                    </a:lnTo>
                    <a:lnTo>
                      <a:pt x="133832" y="36664"/>
                    </a:lnTo>
                    <a:lnTo>
                      <a:pt x="138925" y="30022"/>
                    </a:lnTo>
                    <a:lnTo>
                      <a:pt x="156667" y="30022"/>
                    </a:lnTo>
                    <a:lnTo>
                      <a:pt x="163334" y="33934"/>
                    </a:lnTo>
                    <a:lnTo>
                      <a:pt x="163334" y="28689"/>
                    </a:lnTo>
                    <a:lnTo>
                      <a:pt x="160388" y="21069"/>
                    </a:lnTo>
                    <a:lnTo>
                      <a:pt x="147205" y="21069"/>
                    </a:lnTo>
                    <a:lnTo>
                      <a:pt x="137007" y="23088"/>
                    </a:lnTo>
                    <a:lnTo>
                      <a:pt x="129540" y="28651"/>
                    </a:lnTo>
                    <a:lnTo>
                      <a:pt x="124955" y="37071"/>
                    </a:lnTo>
                    <a:lnTo>
                      <a:pt x="123405" y="47625"/>
                    </a:lnTo>
                    <a:lnTo>
                      <a:pt x="125056" y="58483"/>
                    </a:lnTo>
                    <a:lnTo>
                      <a:pt x="129806" y="67170"/>
                    </a:lnTo>
                    <a:lnTo>
                      <a:pt x="137363" y="72923"/>
                    </a:lnTo>
                    <a:lnTo>
                      <a:pt x="147434" y="75018"/>
                    </a:lnTo>
                    <a:lnTo>
                      <a:pt x="155117" y="75018"/>
                    </a:lnTo>
                    <a:lnTo>
                      <a:pt x="160172" y="71539"/>
                    </a:lnTo>
                    <a:lnTo>
                      <a:pt x="163118" y="66167"/>
                    </a:lnTo>
                    <a:lnTo>
                      <a:pt x="163233" y="65963"/>
                    </a:lnTo>
                    <a:lnTo>
                      <a:pt x="163436" y="65963"/>
                    </a:lnTo>
                    <a:lnTo>
                      <a:pt x="163220" y="67170"/>
                    </a:lnTo>
                    <a:lnTo>
                      <a:pt x="163131" y="84810"/>
                    </a:lnTo>
                    <a:lnTo>
                      <a:pt x="155435" y="88925"/>
                    </a:lnTo>
                    <a:lnTo>
                      <a:pt x="140995" y="88925"/>
                    </a:lnTo>
                    <a:lnTo>
                      <a:pt x="132575" y="85763"/>
                    </a:lnTo>
                    <a:lnTo>
                      <a:pt x="131305" y="86296"/>
                    </a:lnTo>
                    <a:lnTo>
                      <a:pt x="130352" y="88404"/>
                    </a:lnTo>
                    <a:lnTo>
                      <a:pt x="128752" y="92202"/>
                    </a:lnTo>
                    <a:lnTo>
                      <a:pt x="128676" y="92405"/>
                    </a:lnTo>
                    <a:lnTo>
                      <a:pt x="129197" y="93878"/>
                    </a:lnTo>
                    <a:lnTo>
                      <a:pt x="131406" y="94818"/>
                    </a:lnTo>
                    <a:lnTo>
                      <a:pt x="135521" y="96621"/>
                    </a:lnTo>
                    <a:lnTo>
                      <a:pt x="141109" y="97777"/>
                    </a:lnTo>
                    <a:lnTo>
                      <a:pt x="146900" y="97777"/>
                    </a:lnTo>
                    <a:lnTo>
                      <a:pt x="156502" y="96443"/>
                    </a:lnTo>
                    <a:lnTo>
                      <a:pt x="164973" y="92202"/>
                    </a:lnTo>
                    <a:lnTo>
                      <a:pt x="167614" y="88925"/>
                    </a:lnTo>
                    <a:lnTo>
                      <a:pt x="170903" y="84810"/>
                    </a:lnTo>
                    <a:lnTo>
                      <a:pt x="171030" y="84658"/>
                    </a:lnTo>
                    <a:lnTo>
                      <a:pt x="173342" y="73444"/>
                    </a:lnTo>
                    <a:lnTo>
                      <a:pt x="173342" y="65963"/>
                    </a:lnTo>
                    <a:lnTo>
                      <a:pt x="173342" y="23495"/>
                    </a:lnTo>
                    <a:close/>
                  </a:path>
                  <a:path w="621029" h="97790">
                    <a:moveTo>
                      <a:pt x="229730" y="41935"/>
                    </a:moveTo>
                    <a:lnTo>
                      <a:pt x="228485" y="34023"/>
                    </a:lnTo>
                    <a:lnTo>
                      <a:pt x="228434" y="33718"/>
                    </a:lnTo>
                    <a:lnTo>
                      <a:pt x="228333" y="33083"/>
                    </a:lnTo>
                    <a:lnTo>
                      <a:pt x="228117" y="32664"/>
                    </a:lnTo>
                    <a:lnTo>
                      <a:pt x="226263" y="29705"/>
                    </a:lnTo>
                    <a:lnTo>
                      <a:pt x="224218" y="26441"/>
                    </a:lnTo>
                    <a:lnTo>
                      <a:pt x="219608" y="23634"/>
                    </a:lnTo>
                    <a:lnTo>
                      <a:pt x="219608" y="49517"/>
                    </a:lnTo>
                    <a:lnTo>
                      <a:pt x="219608" y="59740"/>
                    </a:lnTo>
                    <a:lnTo>
                      <a:pt x="214134" y="68795"/>
                    </a:lnTo>
                    <a:lnTo>
                      <a:pt x="198640" y="68795"/>
                    </a:lnTo>
                    <a:lnTo>
                      <a:pt x="195275" y="64490"/>
                    </a:lnTo>
                    <a:lnTo>
                      <a:pt x="195275" y="50152"/>
                    </a:lnTo>
                    <a:lnTo>
                      <a:pt x="209384" y="49517"/>
                    </a:lnTo>
                    <a:lnTo>
                      <a:pt x="219608" y="49517"/>
                    </a:lnTo>
                    <a:lnTo>
                      <a:pt x="219608" y="23634"/>
                    </a:lnTo>
                    <a:lnTo>
                      <a:pt x="217639" y="22428"/>
                    </a:lnTo>
                    <a:lnTo>
                      <a:pt x="208762" y="21069"/>
                    </a:lnTo>
                    <a:lnTo>
                      <a:pt x="200634" y="21069"/>
                    </a:lnTo>
                    <a:lnTo>
                      <a:pt x="194640" y="23812"/>
                    </a:lnTo>
                    <a:lnTo>
                      <a:pt x="189572" y="26657"/>
                    </a:lnTo>
                    <a:lnTo>
                      <a:pt x="189255" y="28333"/>
                    </a:lnTo>
                    <a:lnTo>
                      <a:pt x="190309" y="30340"/>
                    </a:lnTo>
                    <a:lnTo>
                      <a:pt x="191173" y="31813"/>
                    </a:lnTo>
                    <a:lnTo>
                      <a:pt x="192316" y="33718"/>
                    </a:lnTo>
                    <a:lnTo>
                      <a:pt x="193903" y="34023"/>
                    </a:lnTo>
                    <a:lnTo>
                      <a:pt x="195897" y="33083"/>
                    </a:lnTo>
                    <a:lnTo>
                      <a:pt x="198132" y="31813"/>
                    </a:lnTo>
                    <a:lnTo>
                      <a:pt x="202653" y="29705"/>
                    </a:lnTo>
                    <a:lnTo>
                      <a:pt x="214452" y="29705"/>
                    </a:lnTo>
                    <a:lnTo>
                      <a:pt x="219506" y="32664"/>
                    </a:lnTo>
                    <a:lnTo>
                      <a:pt x="219506" y="42773"/>
                    </a:lnTo>
                    <a:lnTo>
                      <a:pt x="216763" y="42773"/>
                    </a:lnTo>
                    <a:lnTo>
                      <a:pt x="207124" y="43307"/>
                    </a:lnTo>
                    <a:lnTo>
                      <a:pt x="196710" y="45732"/>
                    </a:lnTo>
                    <a:lnTo>
                      <a:pt x="188366" y="51269"/>
                    </a:lnTo>
                    <a:lnTo>
                      <a:pt x="184950" y="61112"/>
                    </a:lnTo>
                    <a:lnTo>
                      <a:pt x="184950" y="71120"/>
                    </a:lnTo>
                    <a:lnTo>
                      <a:pt x="193484" y="76911"/>
                    </a:lnTo>
                    <a:lnTo>
                      <a:pt x="215290" y="76911"/>
                    </a:lnTo>
                    <a:lnTo>
                      <a:pt x="218884" y="68795"/>
                    </a:lnTo>
                    <a:lnTo>
                      <a:pt x="220243" y="65747"/>
                    </a:lnTo>
                    <a:lnTo>
                      <a:pt x="220446" y="65747"/>
                    </a:lnTo>
                    <a:lnTo>
                      <a:pt x="220141" y="67017"/>
                    </a:lnTo>
                    <a:lnTo>
                      <a:pt x="220141" y="74498"/>
                    </a:lnTo>
                    <a:lnTo>
                      <a:pt x="221399" y="75653"/>
                    </a:lnTo>
                    <a:lnTo>
                      <a:pt x="228460" y="75653"/>
                    </a:lnTo>
                    <a:lnTo>
                      <a:pt x="229730" y="74498"/>
                    </a:lnTo>
                    <a:lnTo>
                      <a:pt x="229730" y="65747"/>
                    </a:lnTo>
                    <a:lnTo>
                      <a:pt x="229730" y="49517"/>
                    </a:lnTo>
                    <a:lnTo>
                      <a:pt x="229730" y="41935"/>
                    </a:lnTo>
                    <a:close/>
                  </a:path>
                  <a:path w="621029" h="97790">
                    <a:moveTo>
                      <a:pt x="293052" y="41503"/>
                    </a:moveTo>
                    <a:lnTo>
                      <a:pt x="292100" y="33616"/>
                    </a:lnTo>
                    <a:lnTo>
                      <a:pt x="291973" y="32575"/>
                    </a:lnTo>
                    <a:lnTo>
                      <a:pt x="290868" y="30454"/>
                    </a:lnTo>
                    <a:lnTo>
                      <a:pt x="288645" y="26187"/>
                    </a:lnTo>
                    <a:lnTo>
                      <a:pt x="282968" y="22352"/>
                    </a:lnTo>
                    <a:lnTo>
                      <a:pt x="274828" y="21069"/>
                    </a:lnTo>
                    <a:lnTo>
                      <a:pt x="263144" y="21069"/>
                    </a:lnTo>
                    <a:lnTo>
                      <a:pt x="256705" y="28968"/>
                    </a:lnTo>
                    <a:lnTo>
                      <a:pt x="254596" y="33616"/>
                    </a:lnTo>
                    <a:lnTo>
                      <a:pt x="254393" y="33616"/>
                    </a:lnTo>
                    <a:lnTo>
                      <a:pt x="254609" y="32575"/>
                    </a:lnTo>
                    <a:lnTo>
                      <a:pt x="254698" y="23495"/>
                    </a:lnTo>
                    <a:lnTo>
                      <a:pt x="253555" y="22352"/>
                    </a:lnTo>
                    <a:lnTo>
                      <a:pt x="246049" y="22352"/>
                    </a:lnTo>
                    <a:lnTo>
                      <a:pt x="244805" y="23495"/>
                    </a:lnTo>
                    <a:lnTo>
                      <a:pt x="244805" y="74498"/>
                    </a:lnTo>
                    <a:lnTo>
                      <a:pt x="246062" y="75653"/>
                    </a:lnTo>
                    <a:lnTo>
                      <a:pt x="253860" y="75653"/>
                    </a:lnTo>
                    <a:lnTo>
                      <a:pt x="255028" y="74498"/>
                    </a:lnTo>
                    <a:lnTo>
                      <a:pt x="255028" y="50152"/>
                    </a:lnTo>
                    <a:lnTo>
                      <a:pt x="256349" y="42405"/>
                    </a:lnTo>
                    <a:lnTo>
                      <a:pt x="259943" y="36347"/>
                    </a:lnTo>
                    <a:lnTo>
                      <a:pt x="260057" y="36156"/>
                    </a:lnTo>
                    <a:lnTo>
                      <a:pt x="263486" y="33616"/>
                    </a:lnTo>
                    <a:lnTo>
                      <a:pt x="265696" y="31978"/>
                    </a:lnTo>
                    <a:lnTo>
                      <a:pt x="272834" y="30454"/>
                    </a:lnTo>
                    <a:lnTo>
                      <a:pt x="281368" y="30454"/>
                    </a:lnTo>
                    <a:lnTo>
                      <a:pt x="282790" y="36156"/>
                    </a:lnTo>
                    <a:lnTo>
                      <a:pt x="282841" y="74498"/>
                    </a:lnTo>
                    <a:lnTo>
                      <a:pt x="284099" y="75653"/>
                    </a:lnTo>
                    <a:lnTo>
                      <a:pt x="291896" y="75653"/>
                    </a:lnTo>
                    <a:lnTo>
                      <a:pt x="293052" y="74498"/>
                    </a:lnTo>
                    <a:lnTo>
                      <a:pt x="293052" y="41503"/>
                    </a:lnTo>
                    <a:close/>
                  </a:path>
                  <a:path w="621029" h="97790">
                    <a:moveTo>
                      <a:pt x="318363" y="23495"/>
                    </a:moveTo>
                    <a:lnTo>
                      <a:pt x="317195" y="22339"/>
                    </a:lnTo>
                    <a:lnTo>
                      <a:pt x="314883" y="22339"/>
                    </a:lnTo>
                    <a:lnTo>
                      <a:pt x="309397" y="22339"/>
                    </a:lnTo>
                    <a:lnTo>
                      <a:pt x="308140" y="23495"/>
                    </a:lnTo>
                    <a:lnTo>
                      <a:pt x="308140" y="74498"/>
                    </a:lnTo>
                    <a:lnTo>
                      <a:pt x="309397" y="75653"/>
                    </a:lnTo>
                    <a:lnTo>
                      <a:pt x="317195" y="75653"/>
                    </a:lnTo>
                    <a:lnTo>
                      <a:pt x="318363" y="74498"/>
                    </a:lnTo>
                    <a:lnTo>
                      <a:pt x="318363" y="23495"/>
                    </a:lnTo>
                    <a:close/>
                  </a:path>
                  <a:path w="621029" h="97790">
                    <a:moveTo>
                      <a:pt x="318566" y="2425"/>
                    </a:moveTo>
                    <a:lnTo>
                      <a:pt x="317309" y="1257"/>
                    </a:lnTo>
                    <a:lnTo>
                      <a:pt x="315087" y="1257"/>
                    </a:lnTo>
                    <a:lnTo>
                      <a:pt x="309194" y="1257"/>
                    </a:lnTo>
                    <a:lnTo>
                      <a:pt x="308038" y="2425"/>
                    </a:lnTo>
                    <a:lnTo>
                      <a:pt x="308038" y="10426"/>
                    </a:lnTo>
                    <a:lnTo>
                      <a:pt x="309194" y="11696"/>
                    </a:lnTo>
                    <a:lnTo>
                      <a:pt x="317309" y="11696"/>
                    </a:lnTo>
                    <a:lnTo>
                      <a:pt x="318566" y="10426"/>
                    </a:lnTo>
                    <a:lnTo>
                      <a:pt x="318566" y="2425"/>
                    </a:lnTo>
                    <a:close/>
                  </a:path>
                  <a:path w="621029" h="97790">
                    <a:moveTo>
                      <a:pt x="375996" y="68059"/>
                    </a:moveTo>
                    <a:lnTo>
                      <a:pt x="375081" y="67144"/>
                    </a:lnTo>
                    <a:lnTo>
                      <a:pt x="374929" y="66992"/>
                    </a:lnTo>
                    <a:lnTo>
                      <a:pt x="344678" y="66992"/>
                    </a:lnTo>
                    <a:lnTo>
                      <a:pt x="343496" y="67144"/>
                    </a:lnTo>
                    <a:lnTo>
                      <a:pt x="346075" y="64795"/>
                    </a:lnTo>
                    <a:lnTo>
                      <a:pt x="348297" y="62064"/>
                    </a:lnTo>
                    <a:lnTo>
                      <a:pt x="373126" y="30835"/>
                    </a:lnTo>
                    <a:lnTo>
                      <a:pt x="374738" y="28765"/>
                    </a:lnTo>
                    <a:lnTo>
                      <a:pt x="375158" y="27914"/>
                    </a:lnTo>
                    <a:lnTo>
                      <a:pt x="375158" y="23291"/>
                    </a:lnTo>
                    <a:lnTo>
                      <a:pt x="373888" y="22339"/>
                    </a:lnTo>
                    <a:lnTo>
                      <a:pt x="332371" y="22339"/>
                    </a:lnTo>
                    <a:lnTo>
                      <a:pt x="331228" y="23495"/>
                    </a:lnTo>
                    <a:lnTo>
                      <a:pt x="331228" y="29921"/>
                    </a:lnTo>
                    <a:lnTo>
                      <a:pt x="332371" y="31076"/>
                    </a:lnTo>
                    <a:lnTo>
                      <a:pt x="359664" y="31076"/>
                    </a:lnTo>
                    <a:lnTo>
                      <a:pt x="361581" y="30835"/>
                    </a:lnTo>
                    <a:lnTo>
                      <a:pt x="359244" y="33185"/>
                    </a:lnTo>
                    <a:lnTo>
                      <a:pt x="356920" y="36029"/>
                    </a:lnTo>
                    <a:lnTo>
                      <a:pt x="331533" y="67856"/>
                    </a:lnTo>
                    <a:lnTo>
                      <a:pt x="330479" y="69215"/>
                    </a:lnTo>
                    <a:lnTo>
                      <a:pt x="330060" y="70065"/>
                    </a:lnTo>
                    <a:lnTo>
                      <a:pt x="330060" y="74599"/>
                    </a:lnTo>
                    <a:lnTo>
                      <a:pt x="331228" y="75653"/>
                    </a:lnTo>
                    <a:lnTo>
                      <a:pt x="374840" y="75653"/>
                    </a:lnTo>
                    <a:lnTo>
                      <a:pt x="375894" y="74599"/>
                    </a:lnTo>
                    <a:lnTo>
                      <a:pt x="375996" y="68059"/>
                    </a:lnTo>
                    <a:close/>
                  </a:path>
                  <a:path w="621029" h="97790">
                    <a:moveTo>
                      <a:pt x="428371" y="41935"/>
                    </a:moveTo>
                    <a:lnTo>
                      <a:pt x="427126" y="34023"/>
                    </a:lnTo>
                    <a:lnTo>
                      <a:pt x="427075" y="33718"/>
                    </a:lnTo>
                    <a:lnTo>
                      <a:pt x="426974" y="33083"/>
                    </a:lnTo>
                    <a:lnTo>
                      <a:pt x="426758" y="32664"/>
                    </a:lnTo>
                    <a:lnTo>
                      <a:pt x="424916" y="29705"/>
                    </a:lnTo>
                    <a:lnTo>
                      <a:pt x="422871" y="26441"/>
                    </a:lnTo>
                    <a:lnTo>
                      <a:pt x="418261" y="23634"/>
                    </a:lnTo>
                    <a:lnTo>
                      <a:pt x="418261" y="49517"/>
                    </a:lnTo>
                    <a:lnTo>
                      <a:pt x="418261" y="59740"/>
                    </a:lnTo>
                    <a:lnTo>
                      <a:pt x="412788" y="68795"/>
                    </a:lnTo>
                    <a:lnTo>
                      <a:pt x="397294" y="68795"/>
                    </a:lnTo>
                    <a:lnTo>
                      <a:pt x="393915" y="64490"/>
                    </a:lnTo>
                    <a:lnTo>
                      <a:pt x="393915" y="50152"/>
                    </a:lnTo>
                    <a:lnTo>
                      <a:pt x="408038" y="49517"/>
                    </a:lnTo>
                    <a:lnTo>
                      <a:pt x="418261" y="49517"/>
                    </a:lnTo>
                    <a:lnTo>
                      <a:pt x="418261" y="23634"/>
                    </a:lnTo>
                    <a:lnTo>
                      <a:pt x="416280" y="22428"/>
                    </a:lnTo>
                    <a:lnTo>
                      <a:pt x="407403" y="21069"/>
                    </a:lnTo>
                    <a:lnTo>
                      <a:pt x="399288" y="21069"/>
                    </a:lnTo>
                    <a:lnTo>
                      <a:pt x="393293" y="23812"/>
                    </a:lnTo>
                    <a:lnTo>
                      <a:pt x="388226" y="26657"/>
                    </a:lnTo>
                    <a:lnTo>
                      <a:pt x="387908" y="28333"/>
                    </a:lnTo>
                    <a:lnTo>
                      <a:pt x="388962" y="30340"/>
                    </a:lnTo>
                    <a:lnTo>
                      <a:pt x="389813" y="31813"/>
                    </a:lnTo>
                    <a:lnTo>
                      <a:pt x="390969" y="33718"/>
                    </a:lnTo>
                    <a:lnTo>
                      <a:pt x="392557" y="34023"/>
                    </a:lnTo>
                    <a:lnTo>
                      <a:pt x="394550" y="33083"/>
                    </a:lnTo>
                    <a:lnTo>
                      <a:pt x="396773" y="31813"/>
                    </a:lnTo>
                    <a:lnTo>
                      <a:pt x="401294" y="29705"/>
                    </a:lnTo>
                    <a:lnTo>
                      <a:pt x="413092" y="29705"/>
                    </a:lnTo>
                    <a:lnTo>
                      <a:pt x="418147" y="32664"/>
                    </a:lnTo>
                    <a:lnTo>
                      <a:pt x="418147" y="42773"/>
                    </a:lnTo>
                    <a:lnTo>
                      <a:pt x="415417" y="42773"/>
                    </a:lnTo>
                    <a:lnTo>
                      <a:pt x="405777" y="43307"/>
                    </a:lnTo>
                    <a:lnTo>
                      <a:pt x="395351" y="45732"/>
                    </a:lnTo>
                    <a:lnTo>
                      <a:pt x="387007" y="51269"/>
                    </a:lnTo>
                    <a:lnTo>
                      <a:pt x="383603" y="61112"/>
                    </a:lnTo>
                    <a:lnTo>
                      <a:pt x="383603" y="71120"/>
                    </a:lnTo>
                    <a:lnTo>
                      <a:pt x="392137" y="76911"/>
                    </a:lnTo>
                    <a:lnTo>
                      <a:pt x="413943" y="76911"/>
                    </a:lnTo>
                    <a:lnTo>
                      <a:pt x="417537" y="68795"/>
                    </a:lnTo>
                    <a:lnTo>
                      <a:pt x="418896" y="65747"/>
                    </a:lnTo>
                    <a:lnTo>
                      <a:pt x="419100" y="65747"/>
                    </a:lnTo>
                    <a:lnTo>
                      <a:pt x="418782" y="67017"/>
                    </a:lnTo>
                    <a:lnTo>
                      <a:pt x="418782" y="74498"/>
                    </a:lnTo>
                    <a:lnTo>
                      <a:pt x="420052" y="75653"/>
                    </a:lnTo>
                    <a:lnTo>
                      <a:pt x="427101" y="75653"/>
                    </a:lnTo>
                    <a:lnTo>
                      <a:pt x="428371" y="74498"/>
                    </a:lnTo>
                    <a:lnTo>
                      <a:pt x="428371" y="65747"/>
                    </a:lnTo>
                    <a:lnTo>
                      <a:pt x="428371" y="49517"/>
                    </a:lnTo>
                    <a:lnTo>
                      <a:pt x="428371" y="41935"/>
                    </a:lnTo>
                    <a:close/>
                  </a:path>
                  <a:path w="621029" h="97790">
                    <a:moveTo>
                      <a:pt x="469366" y="67957"/>
                    </a:moveTo>
                    <a:lnTo>
                      <a:pt x="468426" y="67119"/>
                    </a:lnTo>
                    <a:lnTo>
                      <a:pt x="465683" y="66903"/>
                    </a:lnTo>
                    <a:lnTo>
                      <a:pt x="461772" y="66586"/>
                    </a:lnTo>
                    <a:lnTo>
                      <a:pt x="455574" y="65011"/>
                    </a:lnTo>
                    <a:lnTo>
                      <a:pt x="455574" y="31191"/>
                    </a:lnTo>
                    <a:lnTo>
                      <a:pt x="467156" y="31191"/>
                    </a:lnTo>
                    <a:lnTo>
                      <a:pt x="468312" y="29933"/>
                    </a:lnTo>
                    <a:lnTo>
                      <a:pt x="468312" y="24117"/>
                    </a:lnTo>
                    <a:lnTo>
                      <a:pt x="467156" y="22860"/>
                    </a:lnTo>
                    <a:lnTo>
                      <a:pt x="455574" y="22860"/>
                    </a:lnTo>
                    <a:lnTo>
                      <a:pt x="455574" y="8851"/>
                    </a:lnTo>
                    <a:lnTo>
                      <a:pt x="454406" y="7683"/>
                    </a:lnTo>
                    <a:lnTo>
                      <a:pt x="446824" y="7683"/>
                    </a:lnTo>
                    <a:lnTo>
                      <a:pt x="445554" y="8851"/>
                    </a:lnTo>
                    <a:lnTo>
                      <a:pt x="445554" y="22860"/>
                    </a:lnTo>
                    <a:lnTo>
                      <a:pt x="439445" y="22860"/>
                    </a:lnTo>
                    <a:lnTo>
                      <a:pt x="438289" y="24117"/>
                    </a:lnTo>
                    <a:lnTo>
                      <a:pt x="438289" y="29933"/>
                    </a:lnTo>
                    <a:lnTo>
                      <a:pt x="439445" y="31191"/>
                    </a:lnTo>
                    <a:lnTo>
                      <a:pt x="445350" y="31191"/>
                    </a:lnTo>
                    <a:lnTo>
                      <a:pt x="445350" y="56476"/>
                    </a:lnTo>
                    <a:lnTo>
                      <a:pt x="446963" y="65227"/>
                    </a:lnTo>
                    <a:lnTo>
                      <a:pt x="451307" y="71335"/>
                    </a:lnTo>
                    <a:lnTo>
                      <a:pt x="457619" y="74904"/>
                    </a:lnTo>
                    <a:lnTo>
                      <a:pt x="465162" y="76073"/>
                    </a:lnTo>
                    <a:lnTo>
                      <a:pt x="467995" y="76073"/>
                    </a:lnTo>
                    <a:lnTo>
                      <a:pt x="469366" y="75018"/>
                    </a:lnTo>
                    <a:lnTo>
                      <a:pt x="469366" y="67957"/>
                    </a:lnTo>
                    <a:close/>
                  </a:path>
                  <a:path w="621029" h="97790">
                    <a:moveTo>
                      <a:pt x="490131" y="23495"/>
                    </a:moveTo>
                    <a:lnTo>
                      <a:pt x="488975" y="22339"/>
                    </a:lnTo>
                    <a:lnTo>
                      <a:pt x="486651" y="22339"/>
                    </a:lnTo>
                    <a:lnTo>
                      <a:pt x="481177" y="22339"/>
                    </a:lnTo>
                    <a:lnTo>
                      <a:pt x="479907" y="23495"/>
                    </a:lnTo>
                    <a:lnTo>
                      <a:pt x="479907" y="74498"/>
                    </a:lnTo>
                    <a:lnTo>
                      <a:pt x="481177" y="75653"/>
                    </a:lnTo>
                    <a:lnTo>
                      <a:pt x="488975" y="75653"/>
                    </a:lnTo>
                    <a:lnTo>
                      <a:pt x="490131" y="74498"/>
                    </a:lnTo>
                    <a:lnTo>
                      <a:pt x="490131" y="23495"/>
                    </a:lnTo>
                    <a:close/>
                  </a:path>
                  <a:path w="621029" h="97790">
                    <a:moveTo>
                      <a:pt x="490347" y="2425"/>
                    </a:moveTo>
                    <a:lnTo>
                      <a:pt x="489089" y="1257"/>
                    </a:lnTo>
                    <a:lnTo>
                      <a:pt x="486867" y="1257"/>
                    </a:lnTo>
                    <a:lnTo>
                      <a:pt x="480974" y="1257"/>
                    </a:lnTo>
                    <a:lnTo>
                      <a:pt x="479806" y="2425"/>
                    </a:lnTo>
                    <a:lnTo>
                      <a:pt x="479806" y="10426"/>
                    </a:lnTo>
                    <a:lnTo>
                      <a:pt x="480974" y="11696"/>
                    </a:lnTo>
                    <a:lnTo>
                      <a:pt x="489089" y="11696"/>
                    </a:lnTo>
                    <a:lnTo>
                      <a:pt x="490347" y="10426"/>
                    </a:lnTo>
                    <a:lnTo>
                      <a:pt x="490347" y="2425"/>
                    </a:lnTo>
                    <a:close/>
                  </a:path>
                  <a:path w="621029" h="97790">
                    <a:moveTo>
                      <a:pt x="559892" y="48882"/>
                    </a:moveTo>
                    <a:lnTo>
                      <a:pt x="557631" y="37731"/>
                    </a:lnTo>
                    <a:lnTo>
                      <a:pt x="552170" y="29921"/>
                    </a:lnTo>
                    <a:lnTo>
                      <a:pt x="551472" y="28930"/>
                    </a:lnTo>
                    <a:lnTo>
                      <a:pt x="549465" y="27673"/>
                    </a:lnTo>
                    <a:lnTo>
                      <a:pt x="549465" y="48882"/>
                    </a:lnTo>
                    <a:lnTo>
                      <a:pt x="548017" y="56591"/>
                    </a:lnTo>
                    <a:lnTo>
                      <a:pt x="544093" y="62661"/>
                    </a:lnTo>
                    <a:lnTo>
                      <a:pt x="538264" y="66636"/>
                    </a:lnTo>
                    <a:lnTo>
                      <a:pt x="531126" y="68059"/>
                    </a:lnTo>
                    <a:lnTo>
                      <a:pt x="524040" y="66636"/>
                    </a:lnTo>
                    <a:lnTo>
                      <a:pt x="518210" y="62661"/>
                    </a:lnTo>
                    <a:lnTo>
                      <a:pt x="514248" y="56591"/>
                    </a:lnTo>
                    <a:lnTo>
                      <a:pt x="512787" y="48882"/>
                    </a:lnTo>
                    <a:lnTo>
                      <a:pt x="514248" y="41249"/>
                    </a:lnTo>
                    <a:lnTo>
                      <a:pt x="518210" y="35255"/>
                    </a:lnTo>
                    <a:lnTo>
                      <a:pt x="524040" y="31330"/>
                    </a:lnTo>
                    <a:lnTo>
                      <a:pt x="531126" y="29921"/>
                    </a:lnTo>
                    <a:lnTo>
                      <a:pt x="538264" y="31330"/>
                    </a:lnTo>
                    <a:lnTo>
                      <a:pt x="544093" y="35255"/>
                    </a:lnTo>
                    <a:lnTo>
                      <a:pt x="548017" y="41249"/>
                    </a:lnTo>
                    <a:lnTo>
                      <a:pt x="549465" y="48882"/>
                    </a:lnTo>
                    <a:lnTo>
                      <a:pt x="549465" y="27673"/>
                    </a:lnTo>
                    <a:lnTo>
                      <a:pt x="542328" y="23152"/>
                    </a:lnTo>
                    <a:lnTo>
                      <a:pt x="531126" y="21069"/>
                    </a:lnTo>
                    <a:lnTo>
                      <a:pt x="519938" y="23152"/>
                    </a:lnTo>
                    <a:lnTo>
                      <a:pt x="510832" y="28930"/>
                    </a:lnTo>
                    <a:lnTo>
                      <a:pt x="504710" y="37731"/>
                    </a:lnTo>
                    <a:lnTo>
                      <a:pt x="502475" y="48882"/>
                    </a:lnTo>
                    <a:lnTo>
                      <a:pt x="504710" y="60109"/>
                    </a:lnTo>
                    <a:lnTo>
                      <a:pt x="510832" y="68986"/>
                    </a:lnTo>
                    <a:lnTo>
                      <a:pt x="519938" y="74815"/>
                    </a:lnTo>
                    <a:lnTo>
                      <a:pt x="531126" y="76911"/>
                    </a:lnTo>
                    <a:lnTo>
                      <a:pt x="542328" y="74815"/>
                    </a:lnTo>
                    <a:lnTo>
                      <a:pt x="551472" y="68986"/>
                    </a:lnTo>
                    <a:lnTo>
                      <a:pt x="552107" y="68059"/>
                    </a:lnTo>
                    <a:lnTo>
                      <a:pt x="557631" y="60109"/>
                    </a:lnTo>
                    <a:lnTo>
                      <a:pt x="559892" y="48882"/>
                    </a:lnTo>
                    <a:close/>
                  </a:path>
                  <a:path w="621029" h="97790">
                    <a:moveTo>
                      <a:pt x="620496" y="41503"/>
                    </a:moveTo>
                    <a:lnTo>
                      <a:pt x="619531" y="33616"/>
                    </a:lnTo>
                    <a:lnTo>
                      <a:pt x="619404" y="32575"/>
                    </a:lnTo>
                    <a:lnTo>
                      <a:pt x="618299" y="30454"/>
                    </a:lnTo>
                    <a:lnTo>
                      <a:pt x="616077" y="26187"/>
                    </a:lnTo>
                    <a:lnTo>
                      <a:pt x="610400" y="22352"/>
                    </a:lnTo>
                    <a:lnTo>
                      <a:pt x="602259" y="21069"/>
                    </a:lnTo>
                    <a:lnTo>
                      <a:pt x="590562" y="21069"/>
                    </a:lnTo>
                    <a:lnTo>
                      <a:pt x="584136" y="28968"/>
                    </a:lnTo>
                    <a:lnTo>
                      <a:pt x="582015" y="33616"/>
                    </a:lnTo>
                    <a:lnTo>
                      <a:pt x="581812" y="33616"/>
                    </a:lnTo>
                    <a:lnTo>
                      <a:pt x="582041" y="32575"/>
                    </a:lnTo>
                    <a:lnTo>
                      <a:pt x="582142" y="23495"/>
                    </a:lnTo>
                    <a:lnTo>
                      <a:pt x="580986" y="22352"/>
                    </a:lnTo>
                    <a:lnTo>
                      <a:pt x="573468" y="22352"/>
                    </a:lnTo>
                    <a:lnTo>
                      <a:pt x="572223" y="23495"/>
                    </a:lnTo>
                    <a:lnTo>
                      <a:pt x="572223" y="74498"/>
                    </a:lnTo>
                    <a:lnTo>
                      <a:pt x="573493" y="75653"/>
                    </a:lnTo>
                    <a:lnTo>
                      <a:pt x="581291" y="75653"/>
                    </a:lnTo>
                    <a:lnTo>
                      <a:pt x="582447" y="74498"/>
                    </a:lnTo>
                    <a:lnTo>
                      <a:pt x="582447" y="50152"/>
                    </a:lnTo>
                    <a:lnTo>
                      <a:pt x="583780" y="42405"/>
                    </a:lnTo>
                    <a:lnTo>
                      <a:pt x="587362" y="36347"/>
                    </a:lnTo>
                    <a:lnTo>
                      <a:pt x="587476" y="36156"/>
                    </a:lnTo>
                    <a:lnTo>
                      <a:pt x="590905" y="33616"/>
                    </a:lnTo>
                    <a:lnTo>
                      <a:pt x="593115" y="31978"/>
                    </a:lnTo>
                    <a:lnTo>
                      <a:pt x="600265" y="30454"/>
                    </a:lnTo>
                    <a:lnTo>
                      <a:pt x="608787" y="30454"/>
                    </a:lnTo>
                    <a:lnTo>
                      <a:pt x="610222" y="36156"/>
                    </a:lnTo>
                    <a:lnTo>
                      <a:pt x="610273" y="74498"/>
                    </a:lnTo>
                    <a:lnTo>
                      <a:pt x="611530" y="75653"/>
                    </a:lnTo>
                    <a:lnTo>
                      <a:pt x="619328" y="75653"/>
                    </a:lnTo>
                    <a:lnTo>
                      <a:pt x="620496" y="74498"/>
                    </a:lnTo>
                    <a:lnTo>
                      <a:pt x="620496" y="41503"/>
                    </a:lnTo>
                    <a:close/>
                  </a:path>
                </a:pathLst>
              </a:custGeom>
              <a:solidFill>
                <a:srgbClr val="FFFFFF"/>
              </a:solidFill>
            </p:spPr>
            <p:txBody>
              <a:bodyPr wrap="square" lIns="0" tIns="0" rIns="0" bIns="0" rtlCol="0"/>
              <a:lstStyle/>
              <a:p>
                <a:endParaRPr/>
              </a:p>
            </p:txBody>
          </p:sp>
        </p:grpSp>
      </p:grpSp>
      <p:grpSp>
        <p:nvGrpSpPr>
          <p:cNvPr id="1107" name="Group 1106">
            <a:extLst>
              <a:ext uri="{FF2B5EF4-FFF2-40B4-BE49-F238E27FC236}">
                <a16:creationId xmlns:a16="http://schemas.microsoft.com/office/drawing/2014/main" id="{26FC812C-E5CC-16CE-FD22-8DE3D4438D26}"/>
              </a:ext>
            </a:extLst>
          </p:cNvPr>
          <p:cNvGrpSpPr/>
          <p:nvPr/>
        </p:nvGrpSpPr>
        <p:grpSpPr>
          <a:xfrm>
            <a:off x="6506837" y="1782539"/>
            <a:ext cx="5274327" cy="461665"/>
            <a:chOff x="6402585" y="1977204"/>
            <a:chExt cx="5274327" cy="461665"/>
          </a:xfrm>
        </p:grpSpPr>
        <p:sp>
          <p:nvSpPr>
            <p:cNvPr id="41" name="[T2O] TextBox 17">
              <a:extLst>
                <a:ext uri="{FF2B5EF4-FFF2-40B4-BE49-F238E27FC236}">
                  <a16:creationId xmlns:a16="http://schemas.microsoft.com/office/drawing/2014/main" id="{BDB4485D-45BE-4BC6-16BD-72B84DB8D9D2}"/>
                </a:ext>
              </a:extLst>
            </p:cNvPr>
            <p:cNvSpPr/>
            <p:nvPr/>
          </p:nvSpPr>
          <p:spPr>
            <a:xfrm>
              <a:off x="9836613" y="1992423"/>
              <a:ext cx="1840299" cy="431226"/>
            </a:xfrm>
            <a:custGeom>
              <a:avLst/>
              <a:gdLst/>
              <a:ahLst/>
              <a:cxnLst/>
              <a:rect l="l" t="t" r="r" b="b"/>
              <a:pathLst>
                <a:path w="1840299" h="431226">
                  <a:moveTo>
                    <a:pt x="699459" y="131495"/>
                  </a:moveTo>
                  <a:cubicBezTo>
                    <a:pt x="693116" y="131495"/>
                    <a:pt x="685806" y="134398"/>
                    <a:pt x="677529" y="140204"/>
                  </a:cubicBezTo>
                  <a:lnTo>
                    <a:pt x="670918" y="145411"/>
                  </a:lnTo>
                  <a:lnTo>
                    <a:pt x="664575" y="152417"/>
                  </a:lnTo>
                  <a:cubicBezTo>
                    <a:pt x="639685" y="189527"/>
                    <a:pt x="627239" y="221750"/>
                    <a:pt x="627239" y="249085"/>
                  </a:cubicBezTo>
                  <a:cubicBezTo>
                    <a:pt x="627239" y="270374"/>
                    <a:pt x="631699" y="281019"/>
                    <a:pt x="640619" y="281019"/>
                  </a:cubicBezTo>
                  <a:cubicBezTo>
                    <a:pt x="657133" y="281019"/>
                    <a:pt x="674942" y="264068"/>
                    <a:pt x="694046" y="230165"/>
                  </a:cubicBezTo>
                  <a:cubicBezTo>
                    <a:pt x="707042" y="203526"/>
                    <a:pt x="713540" y="181745"/>
                    <a:pt x="713540" y="164819"/>
                  </a:cubicBezTo>
                  <a:cubicBezTo>
                    <a:pt x="713540" y="142603"/>
                    <a:pt x="708846" y="131495"/>
                    <a:pt x="699459" y="131495"/>
                  </a:cubicBezTo>
                  <a:close/>
                  <a:moveTo>
                    <a:pt x="1309428" y="125603"/>
                  </a:moveTo>
                  <a:lnTo>
                    <a:pt x="1309336" y="125634"/>
                  </a:lnTo>
                  <a:cubicBezTo>
                    <a:pt x="1294305" y="132517"/>
                    <a:pt x="1271896" y="155278"/>
                    <a:pt x="1242110" y="193918"/>
                  </a:cubicBezTo>
                  <a:cubicBezTo>
                    <a:pt x="1208068" y="238078"/>
                    <a:pt x="1191047" y="268136"/>
                    <a:pt x="1191047" y="284092"/>
                  </a:cubicBezTo>
                  <a:cubicBezTo>
                    <a:pt x="1191047" y="286851"/>
                    <a:pt x="1192035" y="288231"/>
                    <a:pt x="1194010" y="288231"/>
                  </a:cubicBezTo>
                  <a:cubicBezTo>
                    <a:pt x="1206045" y="288231"/>
                    <a:pt x="1226178" y="271181"/>
                    <a:pt x="1254409" y="237080"/>
                  </a:cubicBezTo>
                  <a:cubicBezTo>
                    <a:pt x="1274564" y="212743"/>
                    <a:pt x="1285273" y="199818"/>
                    <a:pt x="1286535" y="198305"/>
                  </a:cubicBezTo>
                  <a:cubicBezTo>
                    <a:pt x="1295583" y="185517"/>
                    <a:pt x="1300688" y="174322"/>
                    <a:pt x="1301853" y="164722"/>
                  </a:cubicBezTo>
                  <a:cubicBezTo>
                    <a:pt x="1302405" y="159764"/>
                    <a:pt x="1304045" y="156045"/>
                    <a:pt x="1306771" y="153566"/>
                  </a:cubicBezTo>
                  <a:lnTo>
                    <a:pt x="1308084" y="152820"/>
                  </a:lnTo>
                  <a:lnTo>
                    <a:pt x="1305072" y="145701"/>
                  </a:lnTo>
                  <a:cubicBezTo>
                    <a:pt x="1305072" y="144141"/>
                    <a:pt x="1305325" y="142858"/>
                    <a:pt x="1305831" y="141854"/>
                  </a:cubicBezTo>
                  <a:close/>
                  <a:moveTo>
                    <a:pt x="1790475" y="124617"/>
                  </a:moveTo>
                  <a:cubicBezTo>
                    <a:pt x="1790301" y="124282"/>
                    <a:pt x="1790040" y="124428"/>
                    <a:pt x="1789692" y="125057"/>
                  </a:cubicBezTo>
                  <a:cubicBezTo>
                    <a:pt x="1785130" y="126146"/>
                    <a:pt x="1781163" y="127373"/>
                    <a:pt x="1777793" y="128738"/>
                  </a:cubicBezTo>
                  <a:cubicBezTo>
                    <a:pt x="1745192" y="169640"/>
                    <a:pt x="1728891" y="192619"/>
                    <a:pt x="1728891" y="197674"/>
                  </a:cubicBezTo>
                  <a:cubicBezTo>
                    <a:pt x="1728891" y="196450"/>
                    <a:pt x="1730982" y="195975"/>
                    <a:pt x="1735164" y="196251"/>
                  </a:cubicBezTo>
                  <a:cubicBezTo>
                    <a:pt x="1745396" y="196659"/>
                    <a:pt x="1757209" y="188468"/>
                    <a:pt x="1770603" y="171678"/>
                  </a:cubicBezTo>
                  <a:cubicBezTo>
                    <a:pt x="1784025" y="154808"/>
                    <a:pt x="1790736" y="139939"/>
                    <a:pt x="1790736" y="127070"/>
                  </a:cubicBezTo>
                  <a:cubicBezTo>
                    <a:pt x="1790736" y="125771"/>
                    <a:pt x="1790649" y="124953"/>
                    <a:pt x="1790475" y="124617"/>
                  </a:cubicBezTo>
                  <a:close/>
                  <a:moveTo>
                    <a:pt x="285525" y="124617"/>
                  </a:moveTo>
                  <a:cubicBezTo>
                    <a:pt x="285351" y="124282"/>
                    <a:pt x="285090" y="124428"/>
                    <a:pt x="284742" y="125057"/>
                  </a:cubicBezTo>
                  <a:cubicBezTo>
                    <a:pt x="280180" y="126146"/>
                    <a:pt x="276213" y="127373"/>
                    <a:pt x="272843" y="128738"/>
                  </a:cubicBezTo>
                  <a:cubicBezTo>
                    <a:pt x="240242" y="169640"/>
                    <a:pt x="223942" y="192619"/>
                    <a:pt x="223942" y="197674"/>
                  </a:cubicBezTo>
                  <a:cubicBezTo>
                    <a:pt x="223942" y="196450"/>
                    <a:pt x="226033" y="195975"/>
                    <a:pt x="230214" y="196251"/>
                  </a:cubicBezTo>
                  <a:cubicBezTo>
                    <a:pt x="240446" y="196659"/>
                    <a:pt x="252259" y="188468"/>
                    <a:pt x="265654" y="171678"/>
                  </a:cubicBezTo>
                  <a:cubicBezTo>
                    <a:pt x="279075" y="154808"/>
                    <a:pt x="285786" y="139939"/>
                    <a:pt x="285786" y="127070"/>
                  </a:cubicBezTo>
                  <a:cubicBezTo>
                    <a:pt x="285786" y="125771"/>
                    <a:pt x="285699" y="124953"/>
                    <a:pt x="285525" y="124617"/>
                  </a:cubicBezTo>
                  <a:close/>
                  <a:moveTo>
                    <a:pt x="699402" y="106254"/>
                  </a:moveTo>
                  <a:cubicBezTo>
                    <a:pt x="728109" y="106254"/>
                    <a:pt x="742972" y="127470"/>
                    <a:pt x="743991" y="169901"/>
                  </a:cubicBezTo>
                  <a:cubicBezTo>
                    <a:pt x="744485" y="189847"/>
                    <a:pt x="735864" y="215771"/>
                    <a:pt x="718130" y="247676"/>
                  </a:cubicBezTo>
                  <a:cubicBezTo>
                    <a:pt x="697163" y="285498"/>
                    <a:pt x="673922" y="305507"/>
                    <a:pt x="648405" y="307703"/>
                  </a:cubicBezTo>
                  <a:cubicBezTo>
                    <a:pt x="632897" y="308802"/>
                    <a:pt x="620159" y="301385"/>
                    <a:pt x="610190" y="285452"/>
                  </a:cubicBezTo>
                  <a:cubicBezTo>
                    <a:pt x="602645" y="279407"/>
                    <a:pt x="598873" y="268644"/>
                    <a:pt x="598873" y="253164"/>
                  </a:cubicBezTo>
                  <a:cubicBezTo>
                    <a:pt x="598873" y="228281"/>
                    <a:pt x="604905" y="201109"/>
                    <a:pt x="616970" y="171648"/>
                  </a:cubicBezTo>
                  <a:cubicBezTo>
                    <a:pt x="629035" y="142187"/>
                    <a:pt x="641262" y="127457"/>
                    <a:pt x="653652" y="127457"/>
                  </a:cubicBezTo>
                  <a:lnTo>
                    <a:pt x="659193" y="128148"/>
                  </a:lnTo>
                  <a:lnTo>
                    <a:pt x="661338" y="123561"/>
                  </a:lnTo>
                  <a:cubicBezTo>
                    <a:pt x="664642" y="120137"/>
                    <a:pt x="669597" y="116821"/>
                    <a:pt x="676204" y="113612"/>
                  </a:cubicBezTo>
                  <a:cubicBezTo>
                    <a:pt x="686363" y="108706"/>
                    <a:pt x="694096" y="106254"/>
                    <a:pt x="699402" y="106254"/>
                  </a:cubicBezTo>
                  <a:close/>
                  <a:moveTo>
                    <a:pt x="36630" y="106254"/>
                  </a:moveTo>
                  <a:cubicBezTo>
                    <a:pt x="47070" y="106254"/>
                    <a:pt x="52289" y="111705"/>
                    <a:pt x="52289" y="122608"/>
                  </a:cubicBezTo>
                  <a:cubicBezTo>
                    <a:pt x="52289" y="123817"/>
                    <a:pt x="52210" y="124502"/>
                    <a:pt x="52053" y="124662"/>
                  </a:cubicBezTo>
                  <a:lnTo>
                    <a:pt x="40503" y="179070"/>
                  </a:lnTo>
                  <a:cubicBezTo>
                    <a:pt x="67534" y="132609"/>
                    <a:pt x="97831" y="109379"/>
                    <a:pt x="131394" y="109379"/>
                  </a:cubicBezTo>
                  <a:cubicBezTo>
                    <a:pt x="155661" y="109379"/>
                    <a:pt x="167794" y="125896"/>
                    <a:pt x="167794" y="158930"/>
                  </a:cubicBezTo>
                  <a:cubicBezTo>
                    <a:pt x="167794" y="184644"/>
                    <a:pt x="156452" y="212961"/>
                    <a:pt x="133767" y="243879"/>
                  </a:cubicBezTo>
                  <a:cubicBezTo>
                    <a:pt x="109979" y="276332"/>
                    <a:pt x="86716" y="292558"/>
                    <a:pt x="63978" y="292558"/>
                  </a:cubicBezTo>
                  <a:cubicBezTo>
                    <a:pt x="54359" y="292558"/>
                    <a:pt x="47144" y="290119"/>
                    <a:pt x="42335" y="285240"/>
                  </a:cubicBezTo>
                  <a:lnTo>
                    <a:pt x="35678" y="264984"/>
                  </a:lnTo>
                  <a:lnTo>
                    <a:pt x="36209" y="259355"/>
                  </a:lnTo>
                  <a:lnTo>
                    <a:pt x="41723" y="239431"/>
                  </a:lnTo>
                  <a:lnTo>
                    <a:pt x="59565" y="239431"/>
                  </a:lnTo>
                  <a:cubicBezTo>
                    <a:pt x="60201" y="246027"/>
                    <a:pt x="60211" y="250657"/>
                    <a:pt x="59595" y="253321"/>
                  </a:cubicBezTo>
                  <a:cubicBezTo>
                    <a:pt x="58966" y="258207"/>
                    <a:pt x="58652" y="261721"/>
                    <a:pt x="58652" y="263865"/>
                  </a:cubicBezTo>
                  <a:cubicBezTo>
                    <a:pt x="58652" y="264243"/>
                    <a:pt x="59093" y="264432"/>
                    <a:pt x="59974" y="264432"/>
                  </a:cubicBezTo>
                  <a:cubicBezTo>
                    <a:pt x="77944" y="264432"/>
                    <a:pt x="95739" y="249401"/>
                    <a:pt x="113360" y="219340"/>
                  </a:cubicBezTo>
                  <a:cubicBezTo>
                    <a:pt x="129296" y="192313"/>
                    <a:pt x="137264" y="170386"/>
                    <a:pt x="137264" y="153558"/>
                  </a:cubicBezTo>
                  <a:cubicBezTo>
                    <a:pt x="137264" y="141093"/>
                    <a:pt x="134698" y="134860"/>
                    <a:pt x="129564" y="134860"/>
                  </a:cubicBezTo>
                  <a:cubicBezTo>
                    <a:pt x="114159" y="134860"/>
                    <a:pt x="95540" y="148233"/>
                    <a:pt x="73707" y="174980"/>
                  </a:cubicBezTo>
                  <a:cubicBezTo>
                    <a:pt x="53446" y="199638"/>
                    <a:pt x="41653" y="220267"/>
                    <a:pt x="38328" y="236870"/>
                  </a:cubicBezTo>
                  <a:lnTo>
                    <a:pt x="36209" y="259355"/>
                  </a:lnTo>
                  <a:lnTo>
                    <a:pt x="35120" y="263287"/>
                  </a:lnTo>
                  <a:lnTo>
                    <a:pt x="35678" y="264984"/>
                  </a:lnTo>
                  <a:lnTo>
                    <a:pt x="29249" y="333196"/>
                  </a:lnTo>
                  <a:cubicBezTo>
                    <a:pt x="28661" y="382549"/>
                    <a:pt x="34723" y="407226"/>
                    <a:pt x="47436" y="407226"/>
                  </a:cubicBezTo>
                  <a:cubicBezTo>
                    <a:pt x="46931" y="407226"/>
                    <a:pt x="47296" y="407001"/>
                    <a:pt x="48533" y="406551"/>
                  </a:cubicBezTo>
                  <a:cubicBezTo>
                    <a:pt x="49770" y="406102"/>
                    <a:pt x="55893" y="404520"/>
                    <a:pt x="66901" y="401805"/>
                  </a:cubicBezTo>
                  <a:lnTo>
                    <a:pt x="66901" y="415827"/>
                  </a:lnTo>
                  <a:cubicBezTo>
                    <a:pt x="66901" y="421021"/>
                    <a:pt x="63847" y="424956"/>
                    <a:pt x="57739" y="427633"/>
                  </a:cubicBezTo>
                  <a:cubicBezTo>
                    <a:pt x="51998" y="430212"/>
                    <a:pt x="47469" y="431403"/>
                    <a:pt x="44154" y="431205"/>
                  </a:cubicBezTo>
                  <a:cubicBezTo>
                    <a:pt x="29374" y="429795"/>
                    <a:pt x="17986" y="419178"/>
                    <a:pt x="9988" y="399353"/>
                  </a:cubicBezTo>
                  <a:cubicBezTo>
                    <a:pt x="4298" y="385044"/>
                    <a:pt x="1129" y="368149"/>
                    <a:pt x="481" y="348667"/>
                  </a:cubicBezTo>
                  <a:cubicBezTo>
                    <a:pt x="160" y="339845"/>
                    <a:pt x="0" y="330730"/>
                    <a:pt x="0" y="321323"/>
                  </a:cubicBezTo>
                  <a:cubicBezTo>
                    <a:pt x="0" y="287600"/>
                    <a:pt x="3904" y="228230"/>
                    <a:pt x="11712" y="143214"/>
                  </a:cubicBezTo>
                  <a:cubicBezTo>
                    <a:pt x="14076" y="118574"/>
                    <a:pt x="22382" y="106254"/>
                    <a:pt x="36630" y="106254"/>
                  </a:cubicBezTo>
                  <a:close/>
                  <a:moveTo>
                    <a:pt x="1791882" y="98801"/>
                  </a:moveTo>
                  <a:cubicBezTo>
                    <a:pt x="1800894" y="98801"/>
                    <a:pt x="1806893" y="102018"/>
                    <a:pt x="1809877" y="108451"/>
                  </a:cubicBezTo>
                  <a:cubicBezTo>
                    <a:pt x="1814906" y="115893"/>
                    <a:pt x="1817420" y="122677"/>
                    <a:pt x="1817420" y="128802"/>
                  </a:cubicBezTo>
                  <a:cubicBezTo>
                    <a:pt x="1817420" y="145191"/>
                    <a:pt x="1809746" y="164531"/>
                    <a:pt x="1794398" y="186823"/>
                  </a:cubicBezTo>
                  <a:cubicBezTo>
                    <a:pt x="1779745" y="210837"/>
                    <a:pt x="1761535" y="222844"/>
                    <a:pt x="1739769" y="222844"/>
                  </a:cubicBezTo>
                  <a:cubicBezTo>
                    <a:pt x="1734432" y="222844"/>
                    <a:pt x="1729693" y="222250"/>
                    <a:pt x="1725553" y="221062"/>
                  </a:cubicBezTo>
                  <a:lnTo>
                    <a:pt x="1717225" y="216870"/>
                  </a:lnTo>
                  <a:lnTo>
                    <a:pt x="1717092" y="217791"/>
                  </a:lnTo>
                  <a:cubicBezTo>
                    <a:pt x="1716549" y="220580"/>
                    <a:pt x="1715135" y="226480"/>
                    <a:pt x="1712851" y="235491"/>
                  </a:cubicBezTo>
                  <a:cubicBezTo>
                    <a:pt x="1709805" y="247506"/>
                    <a:pt x="1708281" y="258007"/>
                    <a:pt x="1708281" y="266994"/>
                  </a:cubicBezTo>
                  <a:cubicBezTo>
                    <a:pt x="1708281" y="276024"/>
                    <a:pt x="1714697" y="280538"/>
                    <a:pt x="1727528" y="280538"/>
                  </a:cubicBezTo>
                  <a:cubicBezTo>
                    <a:pt x="1741819" y="280538"/>
                    <a:pt x="1758957" y="271918"/>
                    <a:pt x="1778942" y="254677"/>
                  </a:cubicBezTo>
                  <a:cubicBezTo>
                    <a:pt x="1798617" y="237632"/>
                    <a:pt x="1812666" y="219109"/>
                    <a:pt x="1821089" y="199109"/>
                  </a:cubicBezTo>
                  <a:lnTo>
                    <a:pt x="1834071" y="199109"/>
                  </a:lnTo>
                  <a:cubicBezTo>
                    <a:pt x="1839059" y="204308"/>
                    <a:pt x="1841051" y="208919"/>
                    <a:pt x="1840047" y="212943"/>
                  </a:cubicBezTo>
                  <a:cubicBezTo>
                    <a:pt x="1830464" y="240693"/>
                    <a:pt x="1814621" y="263587"/>
                    <a:pt x="1792520" y="281624"/>
                  </a:cubicBezTo>
                  <a:cubicBezTo>
                    <a:pt x="1771363" y="299170"/>
                    <a:pt x="1749963" y="307943"/>
                    <a:pt x="1728321" y="307943"/>
                  </a:cubicBezTo>
                  <a:cubicBezTo>
                    <a:pt x="1711475" y="307943"/>
                    <a:pt x="1698400" y="300772"/>
                    <a:pt x="1689095" y="286428"/>
                  </a:cubicBezTo>
                  <a:cubicBezTo>
                    <a:pt x="1681553" y="278212"/>
                    <a:pt x="1678252" y="265096"/>
                    <a:pt x="1679194" y="247079"/>
                  </a:cubicBezTo>
                  <a:cubicBezTo>
                    <a:pt x="1680496" y="222646"/>
                    <a:pt x="1693347" y="192610"/>
                    <a:pt x="1717747" y="156969"/>
                  </a:cubicBezTo>
                  <a:cubicBezTo>
                    <a:pt x="1744300" y="118191"/>
                    <a:pt x="1769012" y="98801"/>
                    <a:pt x="1791882" y="98801"/>
                  </a:cubicBezTo>
                  <a:close/>
                  <a:moveTo>
                    <a:pt x="286932" y="98801"/>
                  </a:moveTo>
                  <a:cubicBezTo>
                    <a:pt x="295944" y="98801"/>
                    <a:pt x="301943" y="102018"/>
                    <a:pt x="304928" y="108451"/>
                  </a:cubicBezTo>
                  <a:cubicBezTo>
                    <a:pt x="309956" y="115893"/>
                    <a:pt x="312470" y="122677"/>
                    <a:pt x="312470" y="128802"/>
                  </a:cubicBezTo>
                  <a:cubicBezTo>
                    <a:pt x="312470" y="145191"/>
                    <a:pt x="304796" y="164531"/>
                    <a:pt x="289449" y="186823"/>
                  </a:cubicBezTo>
                  <a:cubicBezTo>
                    <a:pt x="274795" y="210837"/>
                    <a:pt x="256585" y="222844"/>
                    <a:pt x="234819" y="222844"/>
                  </a:cubicBezTo>
                  <a:cubicBezTo>
                    <a:pt x="229482" y="222844"/>
                    <a:pt x="224743" y="222250"/>
                    <a:pt x="220603" y="221062"/>
                  </a:cubicBezTo>
                  <a:lnTo>
                    <a:pt x="212275" y="216870"/>
                  </a:lnTo>
                  <a:lnTo>
                    <a:pt x="212142" y="217791"/>
                  </a:lnTo>
                  <a:cubicBezTo>
                    <a:pt x="211600" y="220580"/>
                    <a:pt x="210186" y="226480"/>
                    <a:pt x="207901" y="235491"/>
                  </a:cubicBezTo>
                  <a:cubicBezTo>
                    <a:pt x="204855" y="247506"/>
                    <a:pt x="203332" y="258007"/>
                    <a:pt x="203332" y="266994"/>
                  </a:cubicBezTo>
                  <a:cubicBezTo>
                    <a:pt x="203332" y="276024"/>
                    <a:pt x="209747" y="280538"/>
                    <a:pt x="222578" y="280538"/>
                  </a:cubicBezTo>
                  <a:cubicBezTo>
                    <a:pt x="236869" y="280538"/>
                    <a:pt x="254007" y="271918"/>
                    <a:pt x="273992" y="254677"/>
                  </a:cubicBezTo>
                  <a:cubicBezTo>
                    <a:pt x="293667" y="237632"/>
                    <a:pt x="307716" y="219109"/>
                    <a:pt x="316139" y="199109"/>
                  </a:cubicBezTo>
                  <a:lnTo>
                    <a:pt x="329121" y="199109"/>
                  </a:lnTo>
                  <a:cubicBezTo>
                    <a:pt x="334109" y="204308"/>
                    <a:pt x="336101" y="208919"/>
                    <a:pt x="335097" y="212943"/>
                  </a:cubicBezTo>
                  <a:cubicBezTo>
                    <a:pt x="325514" y="240693"/>
                    <a:pt x="309671" y="263587"/>
                    <a:pt x="287571" y="281624"/>
                  </a:cubicBezTo>
                  <a:cubicBezTo>
                    <a:pt x="266414" y="299170"/>
                    <a:pt x="245014" y="307943"/>
                    <a:pt x="223371" y="307943"/>
                  </a:cubicBezTo>
                  <a:cubicBezTo>
                    <a:pt x="206526" y="307943"/>
                    <a:pt x="193451" y="300772"/>
                    <a:pt x="184145" y="286428"/>
                  </a:cubicBezTo>
                  <a:cubicBezTo>
                    <a:pt x="176603" y="278212"/>
                    <a:pt x="173303" y="265096"/>
                    <a:pt x="174244" y="247079"/>
                  </a:cubicBezTo>
                  <a:cubicBezTo>
                    <a:pt x="175546" y="222646"/>
                    <a:pt x="188397" y="192610"/>
                    <a:pt x="212797" y="156969"/>
                  </a:cubicBezTo>
                  <a:cubicBezTo>
                    <a:pt x="239351" y="118191"/>
                    <a:pt x="264062" y="98801"/>
                    <a:pt x="286932" y="98801"/>
                  </a:cubicBezTo>
                  <a:close/>
                  <a:moveTo>
                    <a:pt x="1316065" y="97887"/>
                  </a:moveTo>
                  <a:cubicBezTo>
                    <a:pt x="1320480" y="98026"/>
                    <a:pt x="1324450" y="99165"/>
                    <a:pt x="1327977" y="101303"/>
                  </a:cubicBezTo>
                  <a:cubicBezTo>
                    <a:pt x="1336213" y="106517"/>
                    <a:pt x="1340331" y="116037"/>
                    <a:pt x="1340331" y="129865"/>
                  </a:cubicBezTo>
                  <a:cubicBezTo>
                    <a:pt x="1340331" y="138644"/>
                    <a:pt x="1338748" y="145380"/>
                    <a:pt x="1335582" y="150072"/>
                  </a:cubicBezTo>
                  <a:lnTo>
                    <a:pt x="1330955" y="154364"/>
                  </a:lnTo>
                  <a:lnTo>
                    <a:pt x="1331920" y="155056"/>
                  </a:lnTo>
                  <a:cubicBezTo>
                    <a:pt x="1334609" y="158529"/>
                    <a:pt x="1335418" y="163738"/>
                    <a:pt x="1334347" y="170683"/>
                  </a:cubicBezTo>
                  <a:cubicBezTo>
                    <a:pt x="1326905" y="209729"/>
                    <a:pt x="1323184" y="233613"/>
                    <a:pt x="1323184" y="242335"/>
                  </a:cubicBezTo>
                  <a:cubicBezTo>
                    <a:pt x="1323184" y="255982"/>
                    <a:pt x="1324396" y="263256"/>
                    <a:pt x="1326820" y="264158"/>
                  </a:cubicBezTo>
                  <a:cubicBezTo>
                    <a:pt x="1330138" y="264786"/>
                    <a:pt x="1332806" y="264511"/>
                    <a:pt x="1334824" y="263332"/>
                  </a:cubicBezTo>
                  <a:cubicBezTo>
                    <a:pt x="1335440" y="262961"/>
                    <a:pt x="1335888" y="262142"/>
                    <a:pt x="1336169" y="260875"/>
                  </a:cubicBezTo>
                  <a:cubicBezTo>
                    <a:pt x="1337119" y="256786"/>
                    <a:pt x="1338959" y="253719"/>
                    <a:pt x="1341689" y="251674"/>
                  </a:cubicBezTo>
                  <a:lnTo>
                    <a:pt x="1349505" y="249466"/>
                  </a:lnTo>
                  <a:lnTo>
                    <a:pt x="1349697" y="248204"/>
                  </a:lnTo>
                  <a:cubicBezTo>
                    <a:pt x="1352042" y="232792"/>
                    <a:pt x="1355071" y="213062"/>
                    <a:pt x="1358785" y="189016"/>
                  </a:cubicBezTo>
                  <a:cubicBezTo>
                    <a:pt x="1359236" y="181321"/>
                    <a:pt x="1360025" y="170233"/>
                    <a:pt x="1361151" y="155752"/>
                  </a:cubicBezTo>
                  <a:cubicBezTo>
                    <a:pt x="1362654" y="140344"/>
                    <a:pt x="1369032" y="132641"/>
                    <a:pt x="1380285" y="132641"/>
                  </a:cubicBezTo>
                  <a:cubicBezTo>
                    <a:pt x="1387096" y="132641"/>
                    <a:pt x="1391873" y="135382"/>
                    <a:pt x="1394615" y="140866"/>
                  </a:cubicBezTo>
                  <a:cubicBezTo>
                    <a:pt x="1395657" y="144858"/>
                    <a:pt x="1396727" y="148948"/>
                    <a:pt x="1397826" y="153138"/>
                  </a:cubicBezTo>
                  <a:lnTo>
                    <a:pt x="1388321" y="197771"/>
                  </a:lnTo>
                  <a:lnTo>
                    <a:pt x="1391852" y="191975"/>
                  </a:lnTo>
                  <a:cubicBezTo>
                    <a:pt x="1419702" y="147809"/>
                    <a:pt x="1440693" y="125725"/>
                    <a:pt x="1454826" y="125725"/>
                  </a:cubicBezTo>
                  <a:cubicBezTo>
                    <a:pt x="1470879" y="125725"/>
                    <a:pt x="1481413" y="136907"/>
                    <a:pt x="1486426" y="159272"/>
                  </a:cubicBezTo>
                  <a:cubicBezTo>
                    <a:pt x="1487859" y="174401"/>
                    <a:pt x="1489282" y="189433"/>
                    <a:pt x="1490697" y="204368"/>
                  </a:cubicBezTo>
                  <a:cubicBezTo>
                    <a:pt x="1493214" y="228958"/>
                    <a:pt x="1494809" y="243572"/>
                    <a:pt x="1495482" y="248209"/>
                  </a:cubicBezTo>
                  <a:cubicBezTo>
                    <a:pt x="1498592" y="265916"/>
                    <a:pt x="1502162" y="274769"/>
                    <a:pt x="1506191" y="274769"/>
                  </a:cubicBezTo>
                  <a:cubicBezTo>
                    <a:pt x="1507688" y="274769"/>
                    <a:pt x="1511244" y="271939"/>
                    <a:pt x="1516858" y="266280"/>
                  </a:cubicBezTo>
                  <a:lnTo>
                    <a:pt x="1521967" y="267788"/>
                  </a:lnTo>
                  <a:lnTo>
                    <a:pt x="1519433" y="248187"/>
                  </a:lnTo>
                  <a:cubicBezTo>
                    <a:pt x="1519433" y="224185"/>
                    <a:pt x="1530040" y="195224"/>
                    <a:pt x="1551255" y="161304"/>
                  </a:cubicBezTo>
                  <a:cubicBezTo>
                    <a:pt x="1576103" y="121566"/>
                    <a:pt x="1602834" y="101614"/>
                    <a:pt x="1631448" y="101446"/>
                  </a:cubicBezTo>
                  <a:cubicBezTo>
                    <a:pt x="1636729" y="101446"/>
                    <a:pt x="1645104" y="104163"/>
                    <a:pt x="1656573" y="109597"/>
                  </a:cubicBezTo>
                  <a:cubicBezTo>
                    <a:pt x="1667869" y="114267"/>
                    <a:pt x="1673802" y="121004"/>
                    <a:pt x="1674373" y="129808"/>
                  </a:cubicBezTo>
                  <a:cubicBezTo>
                    <a:pt x="1674761" y="135155"/>
                    <a:pt x="1673000" y="139196"/>
                    <a:pt x="1669090" y="141931"/>
                  </a:cubicBezTo>
                  <a:cubicBezTo>
                    <a:pt x="1665180" y="144667"/>
                    <a:pt x="1661679" y="146035"/>
                    <a:pt x="1658586" y="146035"/>
                  </a:cubicBezTo>
                  <a:cubicBezTo>
                    <a:pt x="1653495" y="146035"/>
                    <a:pt x="1648276" y="143211"/>
                    <a:pt x="1642929" y="137563"/>
                  </a:cubicBezTo>
                  <a:cubicBezTo>
                    <a:pt x="1637581" y="131915"/>
                    <a:pt x="1632972" y="129091"/>
                    <a:pt x="1629100" y="129091"/>
                  </a:cubicBezTo>
                  <a:cubicBezTo>
                    <a:pt x="1611699" y="129091"/>
                    <a:pt x="1593409" y="146085"/>
                    <a:pt x="1574227" y="180073"/>
                  </a:cubicBezTo>
                  <a:cubicBezTo>
                    <a:pt x="1556929" y="210816"/>
                    <a:pt x="1548279" y="234645"/>
                    <a:pt x="1548279" y="251560"/>
                  </a:cubicBezTo>
                  <a:cubicBezTo>
                    <a:pt x="1548279" y="268154"/>
                    <a:pt x="1554932" y="276452"/>
                    <a:pt x="1568236" y="276452"/>
                  </a:cubicBezTo>
                  <a:cubicBezTo>
                    <a:pt x="1583681" y="276452"/>
                    <a:pt x="1599091" y="271303"/>
                    <a:pt x="1614467" y="261007"/>
                  </a:cubicBezTo>
                  <a:cubicBezTo>
                    <a:pt x="1628820" y="251338"/>
                    <a:pt x="1641012" y="238763"/>
                    <a:pt x="1651044" y="223280"/>
                  </a:cubicBezTo>
                  <a:cubicBezTo>
                    <a:pt x="1653062" y="219579"/>
                    <a:pt x="1655892" y="217728"/>
                    <a:pt x="1659533" y="217728"/>
                  </a:cubicBezTo>
                  <a:cubicBezTo>
                    <a:pt x="1663191" y="217728"/>
                    <a:pt x="1666284" y="219668"/>
                    <a:pt x="1668810" y="223547"/>
                  </a:cubicBezTo>
                  <a:cubicBezTo>
                    <a:pt x="1671337" y="227425"/>
                    <a:pt x="1672325" y="230757"/>
                    <a:pt x="1671774" y="233542"/>
                  </a:cubicBezTo>
                  <a:cubicBezTo>
                    <a:pt x="1670277" y="239531"/>
                    <a:pt x="1660991" y="250896"/>
                    <a:pt x="1643918" y="267636"/>
                  </a:cubicBezTo>
                  <a:cubicBezTo>
                    <a:pt x="1628623" y="282601"/>
                    <a:pt x="1619790" y="290705"/>
                    <a:pt x="1617419" y="291950"/>
                  </a:cubicBezTo>
                  <a:cubicBezTo>
                    <a:pt x="1599888" y="301505"/>
                    <a:pt x="1588707" y="306283"/>
                    <a:pt x="1583877" y="306283"/>
                  </a:cubicBezTo>
                  <a:cubicBezTo>
                    <a:pt x="1583721" y="306283"/>
                    <a:pt x="1581797" y="306480"/>
                    <a:pt x="1578105" y="306873"/>
                  </a:cubicBezTo>
                  <a:cubicBezTo>
                    <a:pt x="1574413" y="307266"/>
                    <a:pt x="1572330" y="307462"/>
                    <a:pt x="1571857" y="307462"/>
                  </a:cubicBezTo>
                  <a:cubicBezTo>
                    <a:pt x="1553732" y="307462"/>
                    <a:pt x="1540004" y="300872"/>
                    <a:pt x="1530671" y="287690"/>
                  </a:cubicBezTo>
                  <a:lnTo>
                    <a:pt x="1529250" y="284693"/>
                  </a:lnTo>
                  <a:lnTo>
                    <a:pt x="1521974" y="293456"/>
                  </a:lnTo>
                  <a:cubicBezTo>
                    <a:pt x="1516924" y="297024"/>
                    <a:pt x="1512059" y="298808"/>
                    <a:pt x="1507382" y="298808"/>
                  </a:cubicBezTo>
                  <a:cubicBezTo>
                    <a:pt x="1481760" y="298808"/>
                    <a:pt x="1466143" y="271911"/>
                    <a:pt x="1460531" y="218115"/>
                  </a:cubicBezTo>
                  <a:cubicBezTo>
                    <a:pt x="1459597" y="206161"/>
                    <a:pt x="1457945" y="189609"/>
                    <a:pt x="1455573" y="168459"/>
                  </a:cubicBezTo>
                  <a:cubicBezTo>
                    <a:pt x="1454201" y="158240"/>
                    <a:pt x="1453666" y="153130"/>
                    <a:pt x="1453969" y="153130"/>
                  </a:cubicBezTo>
                  <a:cubicBezTo>
                    <a:pt x="1450491" y="153130"/>
                    <a:pt x="1438543" y="169196"/>
                    <a:pt x="1418125" y="201329"/>
                  </a:cubicBezTo>
                  <a:cubicBezTo>
                    <a:pt x="1397706" y="233462"/>
                    <a:pt x="1383105" y="263718"/>
                    <a:pt x="1374321" y="292100"/>
                  </a:cubicBezTo>
                  <a:cubicBezTo>
                    <a:pt x="1371704" y="301059"/>
                    <a:pt x="1366390" y="305539"/>
                    <a:pt x="1358379" y="305539"/>
                  </a:cubicBezTo>
                  <a:cubicBezTo>
                    <a:pt x="1347935" y="305539"/>
                    <a:pt x="1343033" y="300125"/>
                    <a:pt x="1343674" y="289298"/>
                  </a:cubicBezTo>
                  <a:cubicBezTo>
                    <a:pt x="1343695" y="288956"/>
                    <a:pt x="1343793" y="288135"/>
                    <a:pt x="1343966" y="286834"/>
                  </a:cubicBezTo>
                  <a:lnTo>
                    <a:pt x="1343997" y="286616"/>
                  </a:lnTo>
                  <a:lnTo>
                    <a:pt x="1340703" y="288077"/>
                  </a:lnTo>
                  <a:cubicBezTo>
                    <a:pt x="1337552" y="288918"/>
                    <a:pt x="1334101" y="289339"/>
                    <a:pt x="1330347" y="289339"/>
                  </a:cubicBezTo>
                  <a:cubicBezTo>
                    <a:pt x="1326163" y="289339"/>
                    <a:pt x="1322230" y="288619"/>
                    <a:pt x="1318549" y="287179"/>
                  </a:cubicBezTo>
                  <a:cubicBezTo>
                    <a:pt x="1301018" y="280917"/>
                    <a:pt x="1292252" y="261805"/>
                    <a:pt x="1292252" y="229846"/>
                  </a:cubicBezTo>
                  <a:cubicBezTo>
                    <a:pt x="1292252" y="226703"/>
                    <a:pt x="1292252" y="225164"/>
                    <a:pt x="1292252" y="225229"/>
                  </a:cubicBezTo>
                  <a:cubicBezTo>
                    <a:pt x="1282571" y="244911"/>
                    <a:pt x="1268301" y="263400"/>
                    <a:pt x="1249440" y="280696"/>
                  </a:cubicBezTo>
                  <a:cubicBezTo>
                    <a:pt x="1224542" y="303509"/>
                    <a:pt x="1204525" y="314915"/>
                    <a:pt x="1189390" y="314915"/>
                  </a:cubicBezTo>
                  <a:cubicBezTo>
                    <a:pt x="1183693" y="314915"/>
                    <a:pt x="1181028" y="313664"/>
                    <a:pt x="1181393" y="311162"/>
                  </a:cubicBezTo>
                  <a:cubicBezTo>
                    <a:pt x="1169879" y="305325"/>
                    <a:pt x="1164123" y="296761"/>
                    <a:pt x="1164123" y="285470"/>
                  </a:cubicBezTo>
                  <a:lnTo>
                    <a:pt x="1164197" y="285152"/>
                  </a:lnTo>
                  <a:lnTo>
                    <a:pt x="1152935" y="290480"/>
                  </a:lnTo>
                  <a:cubicBezTo>
                    <a:pt x="1149467" y="291705"/>
                    <a:pt x="1146415" y="292318"/>
                    <a:pt x="1143778" y="292318"/>
                  </a:cubicBezTo>
                  <a:cubicBezTo>
                    <a:pt x="1128064" y="292318"/>
                    <a:pt x="1115457" y="281494"/>
                    <a:pt x="1105957" y="259846"/>
                  </a:cubicBezTo>
                  <a:cubicBezTo>
                    <a:pt x="1098951" y="244003"/>
                    <a:pt x="1097130" y="229407"/>
                    <a:pt x="1100496" y="216061"/>
                  </a:cubicBezTo>
                  <a:cubicBezTo>
                    <a:pt x="1100496" y="219045"/>
                    <a:pt x="1098813" y="211397"/>
                    <a:pt x="1095447" y="193114"/>
                  </a:cubicBezTo>
                  <a:cubicBezTo>
                    <a:pt x="1095763" y="181503"/>
                    <a:pt x="1095629" y="172678"/>
                    <a:pt x="1095045" y="166641"/>
                  </a:cubicBezTo>
                  <a:cubicBezTo>
                    <a:pt x="1094480" y="160038"/>
                    <a:pt x="1094572" y="156736"/>
                    <a:pt x="1095323" y="156736"/>
                  </a:cubicBezTo>
                  <a:cubicBezTo>
                    <a:pt x="1096733" y="156736"/>
                    <a:pt x="1094419" y="159347"/>
                    <a:pt x="1088382" y="164568"/>
                  </a:cubicBezTo>
                  <a:cubicBezTo>
                    <a:pt x="1062194" y="209817"/>
                    <a:pt x="1048059" y="233887"/>
                    <a:pt x="1045975" y="236779"/>
                  </a:cubicBezTo>
                  <a:cubicBezTo>
                    <a:pt x="1023674" y="267715"/>
                    <a:pt x="1005641" y="283183"/>
                    <a:pt x="991876" y="283183"/>
                  </a:cubicBezTo>
                  <a:cubicBezTo>
                    <a:pt x="976576" y="283183"/>
                    <a:pt x="968310" y="268457"/>
                    <a:pt x="967078" y="239007"/>
                  </a:cubicBezTo>
                  <a:cubicBezTo>
                    <a:pt x="966765" y="231635"/>
                    <a:pt x="967486" y="208642"/>
                    <a:pt x="969241" y="170029"/>
                  </a:cubicBezTo>
                  <a:cubicBezTo>
                    <a:pt x="969557" y="164853"/>
                    <a:pt x="970532" y="162265"/>
                    <a:pt x="972167" y="162265"/>
                  </a:cubicBezTo>
                  <a:cubicBezTo>
                    <a:pt x="969120" y="162265"/>
                    <a:pt x="957588" y="178313"/>
                    <a:pt x="937573" y="210408"/>
                  </a:cubicBezTo>
                  <a:cubicBezTo>
                    <a:pt x="915590" y="254274"/>
                    <a:pt x="903911" y="283223"/>
                    <a:pt x="902536" y="297253"/>
                  </a:cubicBezTo>
                  <a:cubicBezTo>
                    <a:pt x="901842" y="305822"/>
                    <a:pt x="896591" y="310107"/>
                    <a:pt x="886783" y="310107"/>
                  </a:cubicBezTo>
                  <a:cubicBezTo>
                    <a:pt x="880966" y="310107"/>
                    <a:pt x="876597" y="304260"/>
                    <a:pt x="873678" y="292566"/>
                  </a:cubicBezTo>
                  <a:cubicBezTo>
                    <a:pt x="871679" y="283649"/>
                    <a:pt x="870680" y="277054"/>
                    <a:pt x="870680" y="272782"/>
                  </a:cubicBezTo>
                  <a:cubicBezTo>
                    <a:pt x="870680" y="243840"/>
                    <a:pt x="871401" y="219003"/>
                    <a:pt x="872844" y="198272"/>
                  </a:cubicBezTo>
                  <a:cubicBezTo>
                    <a:pt x="874111" y="178830"/>
                    <a:pt x="876578" y="162273"/>
                    <a:pt x="880247" y="148600"/>
                  </a:cubicBezTo>
                  <a:cubicBezTo>
                    <a:pt x="884607" y="131748"/>
                    <a:pt x="890523" y="123322"/>
                    <a:pt x="897995" y="123322"/>
                  </a:cubicBezTo>
                  <a:cubicBezTo>
                    <a:pt x="902710" y="123322"/>
                    <a:pt x="907029" y="125109"/>
                    <a:pt x="910953" y="128685"/>
                  </a:cubicBezTo>
                  <a:cubicBezTo>
                    <a:pt x="914877" y="132261"/>
                    <a:pt x="916242" y="136975"/>
                    <a:pt x="915048" y="142827"/>
                  </a:cubicBezTo>
                  <a:cubicBezTo>
                    <a:pt x="906286" y="174429"/>
                    <a:pt x="901777" y="205915"/>
                    <a:pt x="901522" y="237287"/>
                  </a:cubicBezTo>
                  <a:cubicBezTo>
                    <a:pt x="912119" y="208730"/>
                    <a:pt x="920798" y="189223"/>
                    <a:pt x="927559" y="178766"/>
                  </a:cubicBezTo>
                  <a:cubicBezTo>
                    <a:pt x="947707" y="147893"/>
                    <a:pt x="964130" y="132456"/>
                    <a:pt x="976829" y="132456"/>
                  </a:cubicBezTo>
                  <a:cubicBezTo>
                    <a:pt x="993233" y="132456"/>
                    <a:pt x="1001094" y="149610"/>
                    <a:pt x="1000413" y="183916"/>
                  </a:cubicBezTo>
                  <a:cubicBezTo>
                    <a:pt x="1000251" y="187587"/>
                    <a:pt x="999814" y="195100"/>
                    <a:pt x="999103" y="206456"/>
                  </a:cubicBezTo>
                  <a:cubicBezTo>
                    <a:pt x="998426" y="216360"/>
                    <a:pt x="998088" y="224710"/>
                    <a:pt x="998088" y="231506"/>
                  </a:cubicBezTo>
                  <a:cubicBezTo>
                    <a:pt x="998088" y="243200"/>
                    <a:pt x="998595" y="250706"/>
                    <a:pt x="999609" y="254024"/>
                  </a:cubicBezTo>
                  <a:cubicBezTo>
                    <a:pt x="1001105" y="252950"/>
                    <a:pt x="1009308" y="242729"/>
                    <a:pt x="1024220" y="223363"/>
                  </a:cubicBezTo>
                  <a:cubicBezTo>
                    <a:pt x="1033818" y="209605"/>
                    <a:pt x="1042681" y="195865"/>
                    <a:pt x="1050809" y="182143"/>
                  </a:cubicBezTo>
                  <a:cubicBezTo>
                    <a:pt x="1072465" y="144691"/>
                    <a:pt x="1089013" y="125966"/>
                    <a:pt x="1100454" y="125966"/>
                  </a:cubicBezTo>
                  <a:cubicBezTo>
                    <a:pt x="1112799" y="125966"/>
                    <a:pt x="1120409" y="136298"/>
                    <a:pt x="1123284" y="156962"/>
                  </a:cubicBezTo>
                  <a:cubicBezTo>
                    <a:pt x="1124098" y="168518"/>
                    <a:pt x="1125290" y="185840"/>
                    <a:pt x="1126860" y="208928"/>
                  </a:cubicBezTo>
                  <a:cubicBezTo>
                    <a:pt x="1129489" y="247992"/>
                    <a:pt x="1135244" y="267640"/>
                    <a:pt x="1144123" y="267873"/>
                  </a:cubicBezTo>
                  <a:cubicBezTo>
                    <a:pt x="1146838" y="267820"/>
                    <a:pt x="1149957" y="265460"/>
                    <a:pt x="1153482" y="260792"/>
                  </a:cubicBezTo>
                  <a:cubicBezTo>
                    <a:pt x="1157006" y="256125"/>
                    <a:pt x="1160749" y="253791"/>
                    <a:pt x="1164711" y="253791"/>
                  </a:cubicBezTo>
                  <a:lnTo>
                    <a:pt x="1170972" y="255918"/>
                  </a:lnTo>
                  <a:lnTo>
                    <a:pt x="1172016" y="251411"/>
                  </a:lnTo>
                  <a:cubicBezTo>
                    <a:pt x="1177279" y="239007"/>
                    <a:pt x="1185172" y="225554"/>
                    <a:pt x="1195697" y="211050"/>
                  </a:cubicBezTo>
                  <a:cubicBezTo>
                    <a:pt x="1216871" y="173706"/>
                    <a:pt x="1239755" y="144566"/>
                    <a:pt x="1264348" y="123630"/>
                  </a:cubicBezTo>
                  <a:cubicBezTo>
                    <a:pt x="1285583" y="106051"/>
                    <a:pt x="1302822" y="97470"/>
                    <a:pt x="1316065" y="97887"/>
                  </a:cubicBezTo>
                  <a:close/>
                  <a:moveTo>
                    <a:pt x="843069" y="94474"/>
                  </a:moveTo>
                  <a:cubicBezTo>
                    <a:pt x="860605" y="94474"/>
                    <a:pt x="870930" y="104233"/>
                    <a:pt x="874042" y="123750"/>
                  </a:cubicBezTo>
                  <a:cubicBezTo>
                    <a:pt x="875457" y="132476"/>
                    <a:pt x="871104" y="136840"/>
                    <a:pt x="860982" y="136840"/>
                  </a:cubicBezTo>
                  <a:cubicBezTo>
                    <a:pt x="856655" y="136840"/>
                    <a:pt x="853533" y="134931"/>
                    <a:pt x="851614" y="131112"/>
                  </a:cubicBezTo>
                  <a:cubicBezTo>
                    <a:pt x="850836" y="129371"/>
                    <a:pt x="850175" y="127417"/>
                    <a:pt x="849631" y="125248"/>
                  </a:cubicBezTo>
                  <a:lnTo>
                    <a:pt x="849113" y="122431"/>
                  </a:lnTo>
                  <a:cubicBezTo>
                    <a:pt x="848910" y="121422"/>
                    <a:pt x="848467" y="120918"/>
                    <a:pt x="847783" y="120918"/>
                  </a:cubicBezTo>
                  <a:cubicBezTo>
                    <a:pt x="841766" y="120918"/>
                    <a:pt x="833286" y="128399"/>
                    <a:pt x="822343" y="143361"/>
                  </a:cubicBezTo>
                  <a:cubicBezTo>
                    <a:pt x="808701" y="162201"/>
                    <a:pt x="799116" y="179367"/>
                    <a:pt x="793590" y="194857"/>
                  </a:cubicBezTo>
                  <a:cubicBezTo>
                    <a:pt x="787787" y="211344"/>
                    <a:pt x="785051" y="230236"/>
                    <a:pt x="785379" y="251534"/>
                  </a:cubicBezTo>
                  <a:cubicBezTo>
                    <a:pt x="785406" y="253392"/>
                    <a:pt x="785977" y="266713"/>
                    <a:pt x="787091" y="291499"/>
                  </a:cubicBezTo>
                  <a:cubicBezTo>
                    <a:pt x="787091" y="294990"/>
                    <a:pt x="785022" y="298483"/>
                    <a:pt x="780884" y="301979"/>
                  </a:cubicBezTo>
                  <a:cubicBezTo>
                    <a:pt x="776746" y="305474"/>
                    <a:pt x="772571" y="307222"/>
                    <a:pt x="768360" y="307222"/>
                  </a:cubicBezTo>
                  <a:cubicBezTo>
                    <a:pt x="756190" y="307222"/>
                    <a:pt x="750654" y="298580"/>
                    <a:pt x="751754" y="281297"/>
                  </a:cubicBezTo>
                  <a:cubicBezTo>
                    <a:pt x="754583" y="249558"/>
                    <a:pt x="755998" y="223289"/>
                    <a:pt x="755998" y="202490"/>
                  </a:cubicBezTo>
                  <a:cubicBezTo>
                    <a:pt x="755998" y="181175"/>
                    <a:pt x="754583" y="156692"/>
                    <a:pt x="751754" y="129042"/>
                  </a:cubicBezTo>
                  <a:cubicBezTo>
                    <a:pt x="751438" y="124512"/>
                    <a:pt x="753233" y="120051"/>
                    <a:pt x="757138" y="115659"/>
                  </a:cubicBezTo>
                  <a:cubicBezTo>
                    <a:pt x="761043" y="111267"/>
                    <a:pt x="765331" y="109071"/>
                    <a:pt x="770001" y="109071"/>
                  </a:cubicBezTo>
                  <a:cubicBezTo>
                    <a:pt x="777373" y="109071"/>
                    <a:pt x="782669" y="112615"/>
                    <a:pt x="785889" y="119704"/>
                  </a:cubicBezTo>
                  <a:cubicBezTo>
                    <a:pt x="787933" y="124349"/>
                    <a:pt x="788644" y="129146"/>
                    <a:pt x="788023" y="134094"/>
                  </a:cubicBezTo>
                  <a:cubicBezTo>
                    <a:pt x="786082" y="149755"/>
                    <a:pt x="785068" y="161290"/>
                    <a:pt x="784981" y="168699"/>
                  </a:cubicBezTo>
                  <a:cubicBezTo>
                    <a:pt x="799043" y="119216"/>
                    <a:pt x="818406" y="94474"/>
                    <a:pt x="843069" y="94474"/>
                  </a:cubicBezTo>
                  <a:close/>
                  <a:moveTo>
                    <a:pt x="433494" y="94474"/>
                  </a:moveTo>
                  <a:cubicBezTo>
                    <a:pt x="451030" y="94474"/>
                    <a:pt x="461355" y="104233"/>
                    <a:pt x="464467" y="123750"/>
                  </a:cubicBezTo>
                  <a:cubicBezTo>
                    <a:pt x="465882" y="132476"/>
                    <a:pt x="461529" y="136840"/>
                    <a:pt x="451407" y="136840"/>
                  </a:cubicBezTo>
                  <a:cubicBezTo>
                    <a:pt x="447080" y="136840"/>
                    <a:pt x="443957" y="134931"/>
                    <a:pt x="442039" y="131112"/>
                  </a:cubicBezTo>
                  <a:cubicBezTo>
                    <a:pt x="441261" y="129371"/>
                    <a:pt x="440600" y="127417"/>
                    <a:pt x="440056" y="125248"/>
                  </a:cubicBezTo>
                  <a:lnTo>
                    <a:pt x="439538" y="122431"/>
                  </a:lnTo>
                  <a:cubicBezTo>
                    <a:pt x="439335" y="121422"/>
                    <a:pt x="438892" y="120918"/>
                    <a:pt x="438208" y="120918"/>
                  </a:cubicBezTo>
                  <a:cubicBezTo>
                    <a:pt x="432191" y="120918"/>
                    <a:pt x="423711" y="128399"/>
                    <a:pt x="412768" y="143361"/>
                  </a:cubicBezTo>
                  <a:cubicBezTo>
                    <a:pt x="399125" y="162201"/>
                    <a:pt x="389541" y="179367"/>
                    <a:pt x="384015" y="194857"/>
                  </a:cubicBezTo>
                  <a:cubicBezTo>
                    <a:pt x="378213" y="211344"/>
                    <a:pt x="375476" y="230236"/>
                    <a:pt x="375804" y="251534"/>
                  </a:cubicBezTo>
                  <a:cubicBezTo>
                    <a:pt x="375831" y="253392"/>
                    <a:pt x="376402" y="266713"/>
                    <a:pt x="377516" y="291499"/>
                  </a:cubicBezTo>
                  <a:cubicBezTo>
                    <a:pt x="377516" y="294990"/>
                    <a:pt x="375447" y="298483"/>
                    <a:pt x="371309" y="301979"/>
                  </a:cubicBezTo>
                  <a:cubicBezTo>
                    <a:pt x="367171" y="305474"/>
                    <a:pt x="362996" y="307222"/>
                    <a:pt x="358785" y="307222"/>
                  </a:cubicBezTo>
                  <a:cubicBezTo>
                    <a:pt x="346615" y="307222"/>
                    <a:pt x="341079" y="298580"/>
                    <a:pt x="342179" y="281297"/>
                  </a:cubicBezTo>
                  <a:cubicBezTo>
                    <a:pt x="345008" y="249558"/>
                    <a:pt x="346423" y="223289"/>
                    <a:pt x="346423" y="202490"/>
                  </a:cubicBezTo>
                  <a:cubicBezTo>
                    <a:pt x="346423" y="181175"/>
                    <a:pt x="345008" y="156692"/>
                    <a:pt x="342179" y="129042"/>
                  </a:cubicBezTo>
                  <a:cubicBezTo>
                    <a:pt x="341863" y="124512"/>
                    <a:pt x="343658" y="120051"/>
                    <a:pt x="347563" y="115659"/>
                  </a:cubicBezTo>
                  <a:cubicBezTo>
                    <a:pt x="351468" y="111267"/>
                    <a:pt x="355756" y="109071"/>
                    <a:pt x="360426" y="109071"/>
                  </a:cubicBezTo>
                  <a:cubicBezTo>
                    <a:pt x="367798" y="109071"/>
                    <a:pt x="373094" y="112615"/>
                    <a:pt x="376315" y="119704"/>
                  </a:cubicBezTo>
                  <a:cubicBezTo>
                    <a:pt x="378358" y="124349"/>
                    <a:pt x="379069" y="129146"/>
                    <a:pt x="378448" y="134094"/>
                  </a:cubicBezTo>
                  <a:cubicBezTo>
                    <a:pt x="376507" y="149755"/>
                    <a:pt x="375493" y="161290"/>
                    <a:pt x="375405" y="168699"/>
                  </a:cubicBezTo>
                  <a:cubicBezTo>
                    <a:pt x="389468" y="119216"/>
                    <a:pt x="408831" y="94474"/>
                    <a:pt x="433494" y="94474"/>
                  </a:cubicBezTo>
                  <a:close/>
                  <a:moveTo>
                    <a:pt x="587116" y="0"/>
                  </a:moveTo>
                  <a:cubicBezTo>
                    <a:pt x="598953" y="0"/>
                    <a:pt x="609212" y="6275"/>
                    <a:pt x="617894" y="18826"/>
                  </a:cubicBezTo>
                  <a:cubicBezTo>
                    <a:pt x="625449" y="29618"/>
                    <a:pt x="629226" y="40489"/>
                    <a:pt x="629226" y="51437"/>
                  </a:cubicBezTo>
                  <a:cubicBezTo>
                    <a:pt x="629226" y="65815"/>
                    <a:pt x="624939" y="74642"/>
                    <a:pt x="616365" y="77917"/>
                  </a:cubicBezTo>
                  <a:cubicBezTo>
                    <a:pt x="609990" y="76052"/>
                    <a:pt x="606118" y="71584"/>
                    <a:pt x="604751" y="64515"/>
                  </a:cubicBezTo>
                  <a:cubicBezTo>
                    <a:pt x="604280" y="60474"/>
                    <a:pt x="603810" y="56494"/>
                    <a:pt x="603339" y="52575"/>
                  </a:cubicBezTo>
                  <a:cubicBezTo>
                    <a:pt x="602655" y="46833"/>
                    <a:pt x="599959" y="40599"/>
                    <a:pt x="595252" y="33873"/>
                  </a:cubicBezTo>
                  <a:cubicBezTo>
                    <a:pt x="591478" y="28279"/>
                    <a:pt x="587607" y="25482"/>
                    <a:pt x="583638" y="25482"/>
                  </a:cubicBezTo>
                  <a:cubicBezTo>
                    <a:pt x="569971" y="25482"/>
                    <a:pt x="558951" y="43897"/>
                    <a:pt x="550580" y="80727"/>
                  </a:cubicBezTo>
                  <a:cubicBezTo>
                    <a:pt x="546045" y="100567"/>
                    <a:pt x="542562" y="129106"/>
                    <a:pt x="540131" y="166344"/>
                  </a:cubicBezTo>
                  <a:cubicBezTo>
                    <a:pt x="538087" y="166232"/>
                    <a:pt x="540331" y="165402"/>
                    <a:pt x="546861" y="163854"/>
                  </a:cubicBezTo>
                  <a:cubicBezTo>
                    <a:pt x="552796" y="162474"/>
                    <a:pt x="557590" y="161784"/>
                    <a:pt x="561244" y="161784"/>
                  </a:cubicBezTo>
                  <a:cubicBezTo>
                    <a:pt x="577340" y="161784"/>
                    <a:pt x="588005" y="168071"/>
                    <a:pt x="593239" y="180644"/>
                  </a:cubicBezTo>
                  <a:cubicBezTo>
                    <a:pt x="594288" y="183173"/>
                    <a:pt x="594812" y="185746"/>
                    <a:pt x="594812" y="188363"/>
                  </a:cubicBezTo>
                  <a:cubicBezTo>
                    <a:pt x="594812" y="194222"/>
                    <a:pt x="592912" y="197827"/>
                    <a:pt x="589111" y="199177"/>
                  </a:cubicBezTo>
                  <a:cubicBezTo>
                    <a:pt x="583900" y="200361"/>
                    <a:pt x="578725" y="198314"/>
                    <a:pt x="573587" y="193035"/>
                  </a:cubicBezTo>
                  <a:cubicBezTo>
                    <a:pt x="570158" y="189029"/>
                    <a:pt x="565924" y="187026"/>
                    <a:pt x="560883" y="187026"/>
                  </a:cubicBezTo>
                  <a:cubicBezTo>
                    <a:pt x="556799" y="187026"/>
                    <a:pt x="551964" y="187998"/>
                    <a:pt x="546377" y="189944"/>
                  </a:cubicBezTo>
                  <a:cubicBezTo>
                    <a:pt x="540790" y="191890"/>
                    <a:pt x="537489" y="193599"/>
                    <a:pt x="536472" y="195071"/>
                  </a:cubicBezTo>
                  <a:cubicBezTo>
                    <a:pt x="536069" y="195740"/>
                    <a:pt x="535867" y="199153"/>
                    <a:pt x="535867" y="205311"/>
                  </a:cubicBezTo>
                  <a:cubicBezTo>
                    <a:pt x="535867" y="215147"/>
                    <a:pt x="537029" y="232283"/>
                    <a:pt x="539353" y="256719"/>
                  </a:cubicBezTo>
                  <a:cubicBezTo>
                    <a:pt x="541677" y="281155"/>
                    <a:pt x="542839" y="295048"/>
                    <a:pt x="542839" y="298399"/>
                  </a:cubicBezTo>
                  <a:cubicBezTo>
                    <a:pt x="542839" y="312134"/>
                    <a:pt x="536914" y="319001"/>
                    <a:pt x="525065" y="319001"/>
                  </a:cubicBezTo>
                  <a:cubicBezTo>
                    <a:pt x="513375" y="319001"/>
                    <a:pt x="508002" y="311623"/>
                    <a:pt x="508943" y="296866"/>
                  </a:cubicBezTo>
                  <a:cubicBezTo>
                    <a:pt x="512309" y="294435"/>
                    <a:pt x="513992" y="293376"/>
                    <a:pt x="513992" y="293689"/>
                  </a:cubicBezTo>
                  <a:cubicBezTo>
                    <a:pt x="510626" y="286254"/>
                    <a:pt x="508306" y="256442"/>
                    <a:pt x="507031" y="204251"/>
                  </a:cubicBezTo>
                  <a:cubicBezTo>
                    <a:pt x="506388" y="206615"/>
                    <a:pt x="501535" y="210469"/>
                    <a:pt x="492473" y="215813"/>
                  </a:cubicBezTo>
                  <a:cubicBezTo>
                    <a:pt x="486005" y="219889"/>
                    <a:pt x="481657" y="221928"/>
                    <a:pt x="479431" y="221928"/>
                  </a:cubicBezTo>
                  <a:cubicBezTo>
                    <a:pt x="470579" y="221928"/>
                    <a:pt x="466153" y="216317"/>
                    <a:pt x="466153" y="205096"/>
                  </a:cubicBezTo>
                  <a:cubicBezTo>
                    <a:pt x="466153" y="201147"/>
                    <a:pt x="467363" y="198114"/>
                    <a:pt x="469782" y="195995"/>
                  </a:cubicBezTo>
                  <a:cubicBezTo>
                    <a:pt x="474074" y="192044"/>
                    <a:pt x="487228" y="185148"/>
                    <a:pt x="509244" y="175306"/>
                  </a:cubicBezTo>
                  <a:lnTo>
                    <a:pt x="508883" y="175183"/>
                  </a:lnTo>
                  <a:cubicBezTo>
                    <a:pt x="513488" y="123100"/>
                    <a:pt x="517764" y="89340"/>
                    <a:pt x="521710" y="73902"/>
                  </a:cubicBezTo>
                  <a:cubicBezTo>
                    <a:pt x="533968" y="24634"/>
                    <a:pt x="555770" y="0"/>
                    <a:pt x="58711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solidFill>
                <a:latin typeface="Gotham Book" charset="0"/>
                <a:ea typeface="Gotham Book" charset="0"/>
                <a:cs typeface="Gotham Book" charset="0"/>
              </a:endParaRPr>
            </a:p>
          </p:txBody>
        </p:sp>
        <p:sp>
          <p:nvSpPr>
            <p:cNvPr id="1106" name="TextBox 1105">
              <a:extLst>
                <a:ext uri="{FF2B5EF4-FFF2-40B4-BE49-F238E27FC236}">
                  <a16:creationId xmlns:a16="http://schemas.microsoft.com/office/drawing/2014/main" id="{C3FC7A52-114A-A704-96CA-A8A4DA6CD524}"/>
                </a:ext>
              </a:extLst>
            </p:cNvPr>
            <p:cNvSpPr txBox="1"/>
            <p:nvPr/>
          </p:nvSpPr>
          <p:spPr>
            <a:xfrm>
              <a:off x="6402585" y="1977204"/>
              <a:ext cx="4333348" cy="461665"/>
            </a:xfrm>
            <a:prstGeom prst="rect">
              <a:avLst/>
            </a:prstGeom>
            <a:noFill/>
          </p:spPr>
          <p:txBody>
            <a:bodyPr wrap="square" rtlCol="0">
              <a:spAutoFit/>
            </a:bodyPr>
            <a:lstStyle/>
            <a:p>
              <a:pPr>
                <a:defRPr/>
              </a:pPr>
              <a:r>
                <a:rPr lang="en-US" sz="2400" b="1" dirty="0">
                  <a:solidFill>
                    <a:schemeClr val="accent3"/>
                  </a:solidFill>
                  <a:cs typeface="Gotham Pro Medium" panose="02000603030000020004" pitchFamily="2" charset="0"/>
                </a:rPr>
                <a:t>Reach targets for hospital</a:t>
              </a:r>
              <a:endParaRPr lang="en-US" sz="2400" dirty="0">
                <a:solidFill>
                  <a:schemeClr val="accent3"/>
                </a:solidFill>
                <a:cs typeface="Gotham Pro Medium" panose="02000603030000020004" pitchFamily="2" charset="0"/>
              </a:endParaRPr>
            </a:p>
          </p:txBody>
        </p:sp>
      </p:grpSp>
      <p:grpSp>
        <p:nvGrpSpPr>
          <p:cNvPr id="1108" name="Group 1107">
            <a:extLst>
              <a:ext uri="{FF2B5EF4-FFF2-40B4-BE49-F238E27FC236}">
                <a16:creationId xmlns:a16="http://schemas.microsoft.com/office/drawing/2014/main" id="{27CEE893-242D-9BAC-B5DB-B67225C10CEC}"/>
              </a:ext>
            </a:extLst>
          </p:cNvPr>
          <p:cNvGrpSpPr/>
          <p:nvPr/>
        </p:nvGrpSpPr>
        <p:grpSpPr>
          <a:xfrm>
            <a:off x="8303544" y="4259918"/>
            <a:ext cx="1680912" cy="593222"/>
            <a:chOff x="5030749" y="4907281"/>
            <a:chExt cx="1961678" cy="692310"/>
          </a:xfrm>
        </p:grpSpPr>
        <p:grpSp>
          <p:nvGrpSpPr>
            <p:cNvPr id="1109" name="Group 1108">
              <a:extLst>
                <a:ext uri="{FF2B5EF4-FFF2-40B4-BE49-F238E27FC236}">
                  <a16:creationId xmlns:a16="http://schemas.microsoft.com/office/drawing/2014/main" id="{041EC091-D296-FEA4-610C-EF2D4E46AD45}"/>
                </a:ext>
              </a:extLst>
            </p:cNvPr>
            <p:cNvGrpSpPr/>
            <p:nvPr/>
          </p:nvGrpSpPr>
          <p:grpSpPr>
            <a:xfrm>
              <a:off x="5030749" y="4928371"/>
              <a:ext cx="838200" cy="649041"/>
              <a:chOff x="5030749" y="4928371"/>
              <a:chExt cx="838200" cy="649041"/>
            </a:xfrm>
          </p:grpSpPr>
          <p:pic>
            <p:nvPicPr>
              <p:cNvPr id="1147" name="object 24">
                <a:extLst>
                  <a:ext uri="{FF2B5EF4-FFF2-40B4-BE49-F238E27FC236}">
                    <a16:creationId xmlns:a16="http://schemas.microsoft.com/office/drawing/2014/main" id="{368D3760-3E9D-D36C-F1A3-F5BEDBD03A1C}"/>
                  </a:ext>
                </a:extLst>
              </p:cNvPr>
              <p:cNvPicPr/>
              <p:nvPr/>
            </p:nvPicPr>
            <p:blipFill>
              <a:blip r:embed="rId4" cstate="print">
                <a:extLst>
                  <a:ext uri="{28A0092B-C50C-407E-A947-70E740481C1C}">
                    <a14:useLocalDpi xmlns:a14="http://schemas.microsoft.com/office/drawing/2010/main"/>
                  </a:ext>
                </a:extLst>
              </a:blip>
              <a:stretch>
                <a:fillRect/>
              </a:stretch>
            </p:blipFill>
            <p:spPr>
              <a:xfrm>
                <a:off x="5030752" y="5195826"/>
                <a:ext cx="230453" cy="158755"/>
              </a:xfrm>
              <a:prstGeom prst="rect">
                <a:avLst/>
              </a:prstGeom>
            </p:spPr>
          </p:pic>
          <p:sp>
            <p:nvSpPr>
              <p:cNvPr id="1148" name="object 25">
                <a:extLst>
                  <a:ext uri="{FF2B5EF4-FFF2-40B4-BE49-F238E27FC236}">
                    <a16:creationId xmlns:a16="http://schemas.microsoft.com/office/drawing/2014/main" id="{905445B6-B4B2-F9C9-382E-7F9DDFE8A81C}"/>
                  </a:ext>
                </a:extLst>
              </p:cNvPr>
              <p:cNvSpPr/>
              <p:nvPr/>
            </p:nvSpPr>
            <p:spPr>
              <a:xfrm>
                <a:off x="5030749" y="4928371"/>
                <a:ext cx="838200" cy="427355"/>
              </a:xfrm>
              <a:custGeom>
                <a:avLst/>
                <a:gdLst/>
                <a:ahLst/>
                <a:cxnLst/>
                <a:rect l="l" t="t" r="r" b="b"/>
                <a:pathLst>
                  <a:path w="838200" h="427354">
                    <a:moveTo>
                      <a:pt x="234861" y="30568"/>
                    </a:moveTo>
                    <a:lnTo>
                      <a:pt x="226491" y="9550"/>
                    </a:lnTo>
                    <a:lnTo>
                      <a:pt x="200888" y="0"/>
                    </a:lnTo>
                    <a:lnTo>
                      <a:pt x="66370" y="0"/>
                    </a:lnTo>
                    <a:lnTo>
                      <a:pt x="31800" y="2184"/>
                    </a:lnTo>
                    <a:lnTo>
                      <a:pt x="11684" y="10909"/>
                    </a:lnTo>
                    <a:lnTo>
                      <a:pt x="2298" y="29464"/>
                    </a:lnTo>
                    <a:lnTo>
                      <a:pt x="0" y="61125"/>
                    </a:lnTo>
                    <a:lnTo>
                      <a:pt x="0" y="180035"/>
                    </a:lnTo>
                    <a:lnTo>
                      <a:pt x="1651" y="206997"/>
                    </a:lnTo>
                    <a:lnTo>
                      <a:pt x="5676" y="225488"/>
                    </a:lnTo>
                    <a:lnTo>
                      <a:pt x="10642" y="241973"/>
                    </a:lnTo>
                    <a:lnTo>
                      <a:pt x="15113" y="262940"/>
                    </a:lnTo>
                    <a:lnTo>
                      <a:pt x="25349" y="253263"/>
                    </a:lnTo>
                    <a:lnTo>
                      <a:pt x="36893" y="248285"/>
                    </a:lnTo>
                    <a:lnTo>
                      <a:pt x="50355" y="246456"/>
                    </a:lnTo>
                    <a:lnTo>
                      <a:pt x="66370" y="246189"/>
                    </a:lnTo>
                    <a:lnTo>
                      <a:pt x="173215" y="246189"/>
                    </a:lnTo>
                    <a:lnTo>
                      <a:pt x="200101" y="235851"/>
                    </a:lnTo>
                    <a:lnTo>
                      <a:pt x="209067" y="213106"/>
                    </a:lnTo>
                    <a:lnTo>
                      <a:pt x="199974" y="190373"/>
                    </a:lnTo>
                    <a:lnTo>
                      <a:pt x="172681" y="180035"/>
                    </a:lnTo>
                    <a:lnTo>
                      <a:pt x="66370" y="180035"/>
                    </a:lnTo>
                    <a:lnTo>
                      <a:pt x="66370" y="61125"/>
                    </a:lnTo>
                    <a:lnTo>
                      <a:pt x="200571" y="61125"/>
                    </a:lnTo>
                    <a:lnTo>
                      <a:pt x="226161" y="51574"/>
                    </a:lnTo>
                    <a:lnTo>
                      <a:pt x="234861" y="30568"/>
                    </a:lnTo>
                    <a:close/>
                  </a:path>
                  <a:path w="838200" h="427354">
                    <a:moveTo>
                      <a:pt x="522871" y="100825"/>
                    </a:moveTo>
                    <a:lnTo>
                      <a:pt x="490588" y="37820"/>
                    </a:lnTo>
                    <a:lnTo>
                      <a:pt x="428345" y="3619"/>
                    </a:lnTo>
                    <a:lnTo>
                      <a:pt x="388467" y="0"/>
                    </a:lnTo>
                    <a:lnTo>
                      <a:pt x="341845" y="6083"/>
                    </a:lnTo>
                    <a:lnTo>
                      <a:pt x="297942" y="25539"/>
                    </a:lnTo>
                    <a:lnTo>
                      <a:pt x="265315" y="60248"/>
                    </a:lnTo>
                    <a:lnTo>
                      <a:pt x="252539" y="112052"/>
                    </a:lnTo>
                    <a:lnTo>
                      <a:pt x="259537" y="154203"/>
                    </a:lnTo>
                    <a:lnTo>
                      <a:pt x="310057" y="205701"/>
                    </a:lnTo>
                    <a:lnTo>
                      <a:pt x="349948" y="222707"/>
                    </a:lnTo>
                    <a:lnTo>
                      <a:pt x="400685" y="227901"/>
                    </a:lnTo>
                    <a:lnTo>
                      <a:pt x="432574" y="228879"/>
                    </a:lnTo>
                    <a:lnTo>
                      <a:pt x="464388" y="232473"/>
                    </a:lnTo>
                    <a:lnTo>
                      <a:pt x="427672" y="200660"/>
                    </a:lnTo>
                    <a:lnTo>
                      <a:pt x="382409" y="178092"/>
                    </a:lnTo>
                    <a:lnTo>
                      <a:pt x="358470" y="168478"/>
                    </a:lnTo>
                    <a:lnTo>
                      <a:pt x="337985" y="157657"/>
                    </a:lnTo>
                    <a:lnTo>
                      <a:pt x="323684" y="142024"/>
                    </a:lnTo>
                    <a:lnTo>
                      <a:pt x="318312" y="118008"/>
                    </a:lnTo>
                    <a:lnTo>
                      <a:pt x="324535" y="92646"/>
                    </a:lnTo>
                    <a:lnTo>
                      <a:pt x="340563" y="75476"/>
                    </a:lnTo>
                    <a:lnTo>
                      <a:pt x="362458" y="65722"/>
                    </a:lnTo>
                    <a:lnTo>
                      <a:pt x="386270" y="62636"/>
                    </a:lnTo>
                    <a:lnTo>
                      <a:pt x="414832" y="67068"/>
                    </a:lnTo>
                    <a:lnTo>
                      <a:pt x="435254" y="78511"/>
                    </a:lnTo>
                    <a:lnTo>
                      <a:pt x="450291" y="94234"/>
                    </a:lnTo>
                    <a:lnTo>
                      <a:pt x="462749" y="111506"/>
                    </a:lnTo>
                    <a:lnTo>
                      <a:pt x="486181" y="127279"/>
                    </a:lnTo>
                    <a:lnTo>
                      <a:pt x="509460" y="121500"/>
                    </a:lnTo>
                    <a:lnTo>
                      <a:pt x="522871" y="100825"/>
                    </a:lnTo>
                    <a:close/>
                  </a:path>
                  <a:path w="838200" h="427354">
                    <a:moveTo>
                      <a:pt x="533146" y="316014"/>
                    </a:moveTo>
                    <a:lnTo>
                      <a:pt x="529031" y="291719"/>
                    </a:lnTo>
                    <a:lnTo>
                      <a:pt x="517690" y="271653"/>
                    </a:lnTo>
                    <a:lnTo>
                      <a:pt x="500595" y="255651"/>
                    </a:lnTo>
                    <a:lnTo>
                      <a:pt x="479247" y="243535"/>
                    </a:lnTo>
                    <a:lnTo>
                      <a:pt x="487553" y="260108"/>
                    </a:lnTo>
                    <a:lnTo>
                      <a:pt x="490740" y="277164"/>
                    </a:lnTo>
                    <a:lnTo>
                      <a:pt x="469569" y="332193"/>
                    </a:lnTo>
                    <a:lnTo>
                      <a:pt x="424014" y="361213"/>
                    </a:lnTo>
                    <a:lnTo>
                      <a:pt x="395058" y="365518"/>
                    </a:lnTo>
                    <a:lnTo>
                      <a:pt x="360578" y="360794"/>
                    </a:lnTo>
                    <a:lnTo>
                      <a:pt x="336626" y="349072"/>
                    </a:lnTo>
                    <a:lnTo>
                      <a:pt x="322300" y="333997"/>
                    </a:lnTo>
                    <a:lnTo>
                      <a:pt x="316661" y="319265"/>
                    </a:lnTo>
                    <a:lnTo>
                      <a:pt x="303987" y="290576"/>
                    </a:lnTo>
                    <a:lnTo>
                      <a:pt x="282244" y="281647"/>
                    </a:lnTo>
                    <a:lnTo>
                      <a:pt x="261683" y="291122"/>
                    </a:lnTo>
                    <a:lnTo>
                      <a:pt x="252552" y="317639"/>
                    </a:lnTo>
                    <a:lnTo>
                      <a:pt x="265760" y="367753"/>
                    </a:lnTo>
                    <a:lnTo>
                      <a:pt x="299491" y="401345"/>
                    </a:lnTo>
                    <a:lnTo>
                      <a:pt x="344944" y="420204"/>
                    </a:lnTo>
                    <a:lnTo>
                      <a:pt x="393293" y="426097"/>
                    </a:lnTo>
                    <a:lnTo>
                      <a:pt x="453809" y="418896"/>
                    </a:lnTo>
                    <a:lnTo>
                      <a:pt x="497586" y="397725"/>
                    </a:lnTo>
                    <a:lnTo>
                      <a:pt x="524179" y="363220"/>
                    </a:lnTo>
                    <a:lnTo>
                      <a:pt x="533146" y="316014"/>
                    </a:lnTo>
                    <a:close/>
                  </a:path>
                  <a:path w="838200" h="427354">
                    <a:moveTo>
                      <a:pt x="801090" y="352679"/>
                    </a:moveTo>
                    <a:lnTo>
                      <a:pt x="754392" y="386816"/>
                    </a:lnTo>
                    <a:lnTo>
                      <a:pt x="710539" y="393712"/>
                    </a:lnTo>
                    <a:lnTo>
                      <a:pt x="673836" y="381127"/>
                    </a:lnTo>
                    <a:lnTo>
                      <a:pt x="648639" y="356831"/>
                    </a:lnTo>
                    <a:lnTo>
                      <a:pt x="639279" y="328574"/>
                    </a:lnTo>
                    <a:lnTo>
                      <a:pt x="639279" y="108483"/>
                    </a:lnTo>
                    <a:lnTo>
                      <a:pt x="629564" y="87249"/>
                    </a:lnTo>
                    <a:lnTo>
                      <a:pt x="608190" y="80251"/>
                    </a:lnTo>
                    <a:lnTo>
                      <a:pt x="586828" y="87134"/>
                    </a:lnTo>
                    <a:lnTo>
                      <a:pt x="577113" y="107581"/>
                    </a:lnTo>
                    <a:lnTo>
                      <a:pt x="577113" y="320090"/>
                    </a:lnTo>
                    <a:lnTo>
                      <a:pt x="586460" y="372948"/>
                    </a:lnTo>
                    <a:lnTo>
                      <a:pt x="612330" y="405701"/>
                    </a:lnTo>
                    <a:lnTo>
                      <a:pt x="651408" y="422414"/>
                    </a:lnTo>
                    <a:lnTo>
                      <a:pt x="700405" y="427088"/>
                    </a:lnTo>
                    <a:lnTo>
                      <a:pt x="738962" y="421894"/>
                    </a:lnTo>
                    <a:lnTo>
                      <a:pt x="771042" y="407047"/>
                    </a:lnTo>
                    <a:lnTo>
                      <a:pt x="792962" y="383616"/>
                    </a:lnTo>
                    <a:lnTo>
                      <a:pt x="801090" y="352679"/>
                    </a:lnTo>
                    <a:close/>
                  </a:path>
                  <a:path w="838200" h="427354">
                    <a:moveTo>
                      <a:pt x="837996" y="107086"/>
                    </a:moveTo>
                    <a:lnTo>
                      <a:pt x="828636" y="54229"/>
                    </a:lnTo>
                    <a:lnTo>
                      <a:pt x="802779" y="21475"/>
                    </a:lnTo>
                    <a:lnTo>
                      <a:pt x="763689" y="4775"/>
                    </a:lnTo>
                    <a:lnTo>
                      <a:pt x="714692" y="101"/>
                    </a:lnTo>
                    <a:lnTo>
                      <a:pt x="676135" y="5295"/>
                    </a:lnTo>
                    <a:lnTo>
                      <a:pt x="644067" y="20129"/>
                    </a:lnTo>
                    <a:lnTo>
                      <a:pt x="622134" y="43561"/>
                    </a:lnTo>
                    <a:lnTo>
                      <a:pt x="614006" y="74498"/>
                    </a:lnTo>
                    <a:lnTo>
                      <a:pt x="660704" y="40360"/>
                    </a:lnTo>
                    <a:lnTo>
                      <a:pt x="704570" y="33464"/>
                    </a:lnTo>
                    <a:lnTo>
                      <a:pt x="741260" y="46050"/>
                    </a:lnTo>
                    <a:lnTo>
                      <a:pt x="766457" y="70345"/>
                    </a:lnTo>
                    <a:lnTo>
                      <a:pt x="775817" y="98602"/>
                    </a:lnTo>
                    <a:lnTo>
                      <a:pt x="775817" y="318693"/>
                    </a:lnTo>
                    <a:lnTo>
                      <a:pt x="785533" y="339928"/>
                    </a:lnTo>
                    <a:lnTo>
                      <a:pt x="806907" y="346925"/>
                    </a:lnTo>
                    <a:lnTo>
                      <a:pt x="828281" y="340029"/>
                    </a:lnTo>
                    <a:lnTo>
                      <a:pt x="837996" y="319595"/>
                    </a:lnTo>
                    <a:lnTo>
                      <a:pt x="837996" y="107086"/>
                    </a:lnTo>
                    <a:close/>
                  </a:path>
                </a:pathLst>
              </a:custGeom>
              <a:solidFill>
                <a:srgbClr val="FFFFFF"/>
              </a:solidFill>
            </p:spPr>
            <p:txBody>
              <a:bodyPr wrap="square" lIns="0" tIns="0" rIns="0" bIns="0" rtlCol="0"/>
              <a:lstStyle/>
              <a:p>
                <a:endParaRPr/>
              </a:p>
            </p:txBody>
          </p:sp>
          <p:pic>
            <p:nvPicPr>
              <p:cNvPr id="1149" name="object 26">
                <a:extLst>
                  <a:ext uri="{FF2B5EF4-FFF2-40B4-BE49-F238E27FC236}">
                    <a16:creationId xmlns:a16="http://schemas.microsoft.com/office/drawing/2014/main" id="{1B382146-0C31-C120-8928-52ADD77E9146}"/>
                  </a:ext>
                </a:extLst>
              </p:cNvPr>
              <p:cNvPicPr/>
              <p:nvPr/>
            </p:nvPicPr>
            <p:blipFill>
              <a:blip r:embed="rId5" cstate="print">
                <a:extLst>
                  <a:ext uri="{28A0092B-C50C-407E-A947-70E740481C1C}">
                    <a14:useLocalDpi xmlns:a14="http://schemas.microsoft.com/office/drawing/2010/main"/>
                  </a:ext>
                </a:extLst>
              </a:blip>
              <a:stretch>
                <a:fillRect/>
              </a:stretch>
            </p:blipFill>
            <p:spPr>
              <a:xfrm>
                <a:off x="5031769" y="5429069"/>
                <a:ext cx="786047" cy="148343"/>
              </a:xfrm>
              <a:prstGeom prst="rect">
                <a:avLst/>
              </a:prstGeom>
            </p:spPr>
          </p:pic>
        </p:grpSp>
        <p:grpSp>
          <p:nvGrpSpPr>
            <p:cNvPr id="1110" name="Group 1109">
              <a:extLst>
                <a:ext uri="{FF2B5EF4-FFF2-40B4-BE49-F238E27FC236}">
                  <a16:creationId xmlns:a16="http://schemas.microsoft.com/office/drawing/2014/main" id="{7003996B-2BB8-1A53-84B5-A324E43AA949}"/>
                </a:ext>
              </a:extLst>
            </p:cNvPr>
            <p:cNvGrpSpPr/>
            <p:nvPr/>
          </p:nvGrpSpPr>
          <p:grpSpPr>
            <a:xfrm>
              <a:off x="6153717" y="4907281"/>
              <a:ext cx="838710" cy="692310"/>
              <a:chOff x="6153717" y="4907281"/>
              <a:chExt cx="838710" cy="692310"/>
            </a:xfrm>
          </p:grpSpPr>
          <p:sp>
            <p:nvSpPr>
              <p:cNvPr id="1111" name="object 27">
                <a:extLst>
                  <a:ext uri="{FF2B5EF4-FFF2-40B4-BE49-F238E27FC236}">
                    <a16:creationId xmlns:a16="http://schemas.microsoft.com/office/drawing/2014/main" id="{6A112A6A-A8A7-83A2-DBCC-4215B84BBB62}"/>
                  </a:ext>
                </a:extLst>
              </p:cNvPr>
              <p:cNvSpPr/>
              <p:nvPr/>
            </p:nvSpPr>
            <p:spPr>
              <a:xfrm>
                <a:off x="6368380" y="4907281"/>
                <a:ext cx="502920" cy="281940"/>
              </a:xfrm>
              <a:custGeom>
                <a:avLst/>
                <a:gdLst/>
                <a:ahLst/>
                <a:cxnLst/>
                <a:rect l="l" t="t" r="r" b="b"/>
                <a:pathLst>
                  <a:path w="502920" h="281940">
                    <a:moveTo>
                      <a:pt x="491754" y="144779"/>
                    </a:moveTo>
                    <a:lnTo>
                      <a:pt x="441687" y="144779"/>
                    </a:lnTo>
                    <a:lnTo>
                      <a:pt x="451085" y="165099"/>
                    </a:lnTo>
                    <a:lnTo>
                      <a:pt x="456053" y="186689"/>
                    </a:lnTo>
                    <a:lnTo>
                      <a:pt x="451639" y="233679"/>
                    </a:lnTo>
                    <a:lnTo>
                      <a:pt x="426773" y="267969"/>
                    </a:lnTo>
                    <a:lnTo>
                      <a:pt x="404199" y="281939"/>
                    </a:lnTo>
                    <a:lnTo>
                      <a:pt x="433701" y="273049"/>
                    </a:lnTo>
                    <a:lnTo>
                      <a:pt x="461710" y="257809"/>
                    </a:lnTo>
                    <a:lnTo>
                      <a:pt x="484553" y="237489"/>
                    </a:lnTo>
                    <a:lnTo>
                      <a:pt x="498554" y="213359"/>
                    </a:lnTo>
                    <a:lnTo>
                      <a:pt x="502730" y="190499"/>
                    </a:lnTo>
                    <a:lnTo>
                      <a:pt x="499986" y="166369"/>
                    </a:lnTo>
                    <a:lnTo>
                      <a:pt x="491754" y="144779"/>
                    </a:lnTo>
                    <a:close/>
                  </a:path>
                  <a:path w="502920" h="281940">
                    <a:moveTo>
                      <a:pt x="483587" y="130809"/>
                    </a:moveTo>
                    <a:lnTo>
                      <a:pt x="431127" y="130809"/>
                    </a:lnTo>
                    <a:lnTo>
                      <a:pt x="432371" y="132079"/>
                    </a:lnTo>
                    <a:lnTo>
                      <a:pt x="433573" y="133349"/>
                    </a:lnTo>
                    <a:lnTo>
                      <a:pt x="434733" y="134619"/>
                    </a:lnTo>
                    <a:lnTo>
                      <a:pt x="434132" y="135889"/>
                    </a:lnTo>
                    <a:lnTo>
                      <a:pt x="433908" y="137159"/>
                    </a:lnTo>
                    <a:lnTo>
                      <a:pt x="434754" y="138429"/>
                    </a:lnTo>
                    <a:lnTo>
                      <a:pt x="436291" y="139699"/>
                    </a:lnTo>
                    <a:lnTo>
                      <a:pt x="438409" y="139699"/>
                    </a:lnTo>
                    <a:lnTo>
                      <a:pt x="439723" y="142239"/>
                    </a:lnTo>
                    <a:lnTo>
                      <a:pt x="437647" y="142239"/>
                    </a:lnTo>
                    <a:lnTo>
                      <a:pt x="437039" y="143509"/>
                    </a:lnTo>
                    <a:lnTo>
                      <a:pt x="437899" y="146049"/>
                    </a:lnTo>
                    <a:lnTo>
                      <a:pt x="439199" y="147319"/>
                    </a:lnTo>
                    <a:lnTo>
                      <a:pt x="440988" y="146049"/>
                    </a:lnTo>
                    <a:lnTo>
                      <a:pt x="441442" y="146049"/>
                    </a:lnTo>
                    <a:lnTo>
                      <a:pt x="441687" y="144779"/>
                    </a:lnTo>
                    <a:lnTo>
                      <a:pt x="491754" y="144779"/>
                    </a:lnTo>
                    <a:lnTo>
                      <a:pt x="490786" y="142239"/>
                    </a:lnTo>
                    <a:lnTo>
                      <a:pt x="483587" y="130809"/>
                    </a:lnTo>
                    <a:close/>
                  </a:path>
                  <a:path w="502920" h="281940">
                    <a:moveTo>
                      <a:pt x="415926" y="115569"/>
                    </a:moveTo>
                    <a:lnTo>
                      <a:pt x="402536" y="115569"/>
                    </a:lnTo>
                    <a:lnTo>
                      <a:pt x="402529" y="116839"/>
                    </a:lnTo>
                    <a:lnTo>
                      <a:pt x="402962" y="118109"/>
                    </a:lnTo>
                    <a:lnTo>
                      <a:pt x="404800" y="119379"/>
                    </a:lnTo>
                    <a:lnTo>
                      <a:pt x="407176" y="119379"/>
                    </a:lnTo>
                    <a:lnTo>
                      <a:pt x="407491" y="120649"/>
                    </a:lnTo>
                    <a:lnTo>
                      <a:pt x="407959" y="120649"/>
                    </a:lnTo>
                    <a:lnTo>
                      <a:pt x="409308" y="121919"/>
                    </a:lnTo>
                    <a:lnTo>
                      <a:pt x="411866" y="121919"/>
                    </a:lnTo>
                    <a:lnTo>
                      <a:pt x="413361" y="123189"/>
                    </a:lnTo>
                    <a:lnTo>
                      <a:pt x="425627" y="123189"/>
                    </a:lnTo>
                    <a:lnTo>
                      <a:pt x="427751" y="125729"/>
                    </a:lnTo>
                    <a:lnTo>
                      <a:pt x="428771" y="126999"/>
                    </a:lnTo>
                    <a:lnTo>
                      <a:pt x="426577" y="126999"/>
                    </a:lnTo>
                    <a:lnTo>
                      <a:pt x="425857" y="128269"/>
                    </a:lnTo>
                    <a:lnTo>
                      <a:pt x="421377" y="128269"/>
                    </a:lnTo>
                    <a:lnTo>
                      <a:pt x="419966" y="129539"/>
                    </a:lnTo>
                    <a:lnTo>
                      <a:pt x="419966" y="132079"/>
                    </a:lnTo>
                    <a:lnTo>
                      <a:pt x="421377" y="133349"/>
                    </a:lnTo>
                    <a:lnTo>
                      <a:pt x="425151" y="133349"/>
                    </a:lnTo>
                    <a:lnTo>
                      <a:pt x="425717" y="132079"/>
                    </a:lnTo>
                    <a:lnTo>
                      <a:pt x="431224" y="132079"/>
                    </a:lnTo>
                    <a:lnTo>
                      <a:pt x="431127" y="130809"/>
                    </a:lnTo>
                    <a:lnTo>
                      <a:pt x="483587" y="130809"/>
                    </a:lnTo>
                    <a:lnTo>
                      <a:pt x="475589" y="118109"/>
                    </a:lnTo>
                    <a:lnTo>
                      <a:pt x="476267" y="118109"/>
                    </a:lnTo>
                    <a:lnTo>
                      <a:pt x="476882" y="116839"/>
                    </a:lnTo>
                    <a:lnTo>
                      <a:pt x="416583" y="116839"/>
                    </a:lnTo>
                    <a:lnTo>
                      <a:pt x="415926" y="115569"/>
                    </a:lnTo>
                    <a:close/>
                  </a:path>
                  <a:path w="502920" h="281940">
                    <a:moveTo>
                      <a:pt x="431224" y="132079"/>
                    </a:moveTo>
                    <a:lnTo>
                      <a:pt x="425717" y="132079"/>
                    </a:lnTo>
                    <a:lnTo>
                      <a:pt x="426423" y="133349"/>
                    </a:lnTo>
                    <a:lnTo>
                      <a:pt x="430134" y="133349"/>
                    </a:lnTo>
                    <a:lnTo>
                      <a:pt x="431224" y="132079"/>
                    </a:lnTo>
                    <a:close/>
                  </a:path>
                  <a:path w="502920" h="281940">
                    <a:moveTo>
                      <a:pt x="401767" y="121919"/>
                    </a:moveTo>
                    <a:lnTo>
                      <a:pt x="396973" y="121919"/>
                    </a:lnTo>
                    <a:lnTo>
                      <a:pt x="396029" y="123189"/>
                    </a:lnTo>
                    <a:lnTo>
                      <a:pt x="396131" y="124459"/>
                    </a:lnTo>
                    <a:lnTo>
                      <a:pt x="396232" y="125729"/>
                    </a:lnTo>
                    <a:lnTo>
                      <a:pt x="398832" y="126999"/>
                    </a:lnTo>
                    <a:lnTo>
                      <a:pt x="400817" y="126999"/>
                    </a:lnTo>
                    <a:lnTo>
                      <a:pt x="403060" y="124459"/>
                    </a:lnTo>
                    <a:lnTo>
                      <a:pt x="402885" y="123189"/>
                    </a:lnTo>
                    <a:lnTo>
                      <a:pt x="401767" y="121919"/>
                    </a:lnTo>
                    <a:close/>
                  </a:path>
                  <a:path w="502920" h="281940">
                    <a:moveTo>
                      <a:pt x="420874" y="123189"/>
                    </a:moveTo>
                    <a:lnTo>
                      <a:pt x="415521" y="123189"/>
                    </a:lnTo>
                    <a:lnTo>
                      <a:pt x="416415" y="124459"/>
                    </a:lnTo>
                    <a:lnTo>
                      <a:pt x="420050" y="124459"/>
                    </a:lnTo>
                    <a:lnTo>
                      <a:pt x="420874" y="123189"/>
                    </a:lnTo>
                    <a:close/>
                  </a:path>
                  <a:path w="502920" h="281940">
                    <a:moveTo>
                      <a:pt x="424914" y="123189"/>
                    </a:moveTo>
                    <a:lnTo>
                      <a:pt x="421496" y="123189"/>
                    </a:lnTo>
                    <a:lnTo>
                      <a:pt x="422265" y="124459"/>
                    </a:lnTo>
                    <a:lnTo>
                      <a:pt x="424383" y="124459"/>
                    </a:lnTo>
                    <a:lnTo>
                      <a:pt x="424914" y="123189"/>
                    </a:lnTo>
                    <a:close/>
                  </a:path>
                  <a:path w="502920" h="281940">
                    <a:moveTo>
                      <a:pt x="388579" y="95249"/>
                    </a:moveTo>
                    <a:lnTo>
                      <a:pt x="386574" y="95249"/>
                    </a:lnTo>
                    <a:lnTo>
                      <a:pt x="385337" y="96519"/>
                    </a:lnTo>
                    <a:lnTo>
                      <a:pt x="384442" y="97789"/>
                    </a:lnTo>
                    <a:lnTo>
                      <a:pt x="384442" y="100329"/>
                    </a:lnTo>
                    <a:lnTo>
                      <a:pt x="385589" y="101690"/>
                    </a:lnTo>
                    <a:lnTo>
                      <a:pt x="385401" y="101690"/>
                    </a:lnTo>
                    <a:lnTo>
                      <a:pt x="384253" y="104139"/>
                    </a:lnTo>
                    <a:lnTo>
                      <a:pt x="384763" y="106679"/>
                    </a:lnTo>
                    <a:lnTo>
                      <a:pt x="385602" y="107949"/>
                    </a:lnTo>
                    <a:lnTo>
                      <a:pt x="386657" y="107949"/>
                    </a:lnTo>
                    <a:lnTo>
                      <a:pt x="386056" y="109219"/>
                    </a:lnTo>
                    <a:lnTo>
                      <a:pt x="385861" y="110489"/>
                    </a:lnTo>
                    <a:lnTo>
                      <a:pt x="386832" y="113029"/>
                    </a:lnTo>
                    <a:lnTo>
                      <a:pt x="390236" y="113029"/>
                    </a:lnTo>
                    <a:lnTo>
                      <a:pt x="388901" y="114299"/>
                    </a:lnTo>
                    <a:lnTo>
                      <a:pt x="388467" y="115569"/>
                    </a:lnTo>
                    <a:lnTo>
                      <a:pt x="390026" y="118109"/>
                    </a:lnTo>
                    <a:lnTo>
                      <a:pt x="392821" y="118109"/>
                    </a:lnTo>
                    <a:lnTo>
                      <a:pt x="392570" y="119379"/>
                    </a:lnTo>
                    <a:lnTo>
                      <a:pt x="392766" y="120649"/>
                    </a:lnTo>
                    <a:lnTo>
                      <a:pt x="394338" y="121919"/>
                    </a:lnTo>
                    <a:lnTo>
                      <a:pt x="395757" y="123189"/>
                    </a:lnTo>
                    <a:lnTo>
                      <a:pt x="396973" y="121919"/>
                    </a:lnTo>
                    <a:lnTo>
                      <a:pt x="401767" y="121919"/>
                    </a:lnTo>
                    <a:lnTo>
                      <a:pt x="400649" y="120649"/>
                    </a:lnTo>
                    <a:lnTo>
                      <a:pt x="398426" y="120649"/>
                    </a:lnTo>
                    <a:lnTo>
                      <a:pt x="399237" y="119379"/>
                    </a:lnTo>
                    <a:lnTo>
                      <a:pt x="399223" y="118109"/>
                    </a:lnTo>
                    <a:lnTo>
                      <a:pt x="397469" y="115569"/>
                    </a:lnTo>
                    <a:lnTo>
                      <a:pt x="395065" y="115569"/>
                    </a:lnTo>
                    <a:lnTo>
                      <a:pt x="395177" y="114299"/>
                    </a:lnTo>
                    <a:lnTo>
                      <a:pt x="393989" y="113029"/>
                    </a:lnTo>
                    <a:lnTo>
                      <a:pt x="392402" y="111759"/>
                    </a:lnTo>
                    <a:lnTo>
                      <a:pt x="392137" y="111759"/>
                    </a:lnTo>
                    <a:lnTo>
                      <a:pt x="392661" y="110489"/>
                    </a:lnTo>
                    <a:lnTo>
                      <a:pt x="391815" y="107949"/>
                    </a:lnTo>
                    <a:lnTo>
                      <a:pt x="391067" y="106679"/>
                    </a:lnTo>
                    <a:lnTo>
                      <a:pt x="390683" y="106679"/>
                    </a:lnTo>
                    <a:lnTo>
                      <a:pt x="390914" y="105409"/>
                    </a:lnTo>
                    <a:lnTo>
                      <a:pt x="390522" y="102869"/>
                    </a:lnTo>
                    <a:lnTo>
                      <a:pt x="389548" y="101690"/>
                    </a:lnTo>
                    <a:lnTo>
                      <a:pt x="390746" y="100329"/>
                    </a:lnTo>
                    <a:lnTo>
                      <a:pt x="390746" y="97789"/>
                    </a:lnTo>
                    <a:lnTo>
                      <a:pt x="389830" y="96519"/>
                    </a:lnTo>
                    <a:lnTo>
                      <a:pt x="388579" y="95249"/>
                    </a:lnTo>
                    <a:close/>
                  </a:path>
                  <a:path w="502920" h="281940">
                    <a:moveTo>
                      <a:pt x="462911" y="100329"/>
                    </a:moveTo>
                    <a:lnTo>
                      <a:pt x="462140" y="101690"/>
                    </a:lnTo>
                    <a:lnTo>
                      <a:pt x="401425" y="101690"/>
                    </a:lnTo>
                    <a:lnTo>
                      <a:pt x="404849" y="104139"/>
                    </a:lnTo>
                    <a:lnTo>
                      <a:pt x="406568" y="105409"/>
                    </a:lnTo>
                    <a:lnTo>
                      <a:pt x="406785" y="106679"/>
                    </a:lnTo>
                    <a:lnTo>
                      <a:pt x="407484" y="107949"/>
                    </a:lnTo>
                    <a:lnTo>
                      <a:pt x="408301" y="107949"/>
                    </a:lnTo>
                    <a:lnTo>
                      <a:pt x="409224" y="109219"/>
                    </a:lnTo>
                    <a:lnTo>
                      <a:pt x="409462" y="109219"/>
                    </a:lnTo>
                    <a:lnTo>
                      <a:pt x="409923" y="110489"/>
                    </a:lnTo>
                    <a:lnTo>
                      <a:pt x="411439" y="111759"/>
                    </a:lnTo>
                    <a:lnTo>
                      <a:pt x="413466" y="111759"/>
                    </a:lnTo>
                    <a:lnTo>
                      <a:pt x="415500" y="113029"/>
                    </a:lnTo>
                    <a:lnTo>
                      <a:pt x="417478" y="115569"/>
                    </a:lnTo>
                    <a:lnTo>
                      <a:pt x="419379" y="116839"/>
                    </a:lnTo>
                    <a:lnTo>
                      <a:pt x="476882" y="116839"/>
                    </a:lnTo>
                    <a:lnTo>
                      <a:pt x="477497" y="115569"/>
                    </a:lnTo>
                    <a:lnTo>
                      <a:pt x="473541" y="115569"/>
                    </a:lnTo>
                    <a:lnTo>
                      <a:pt x="470927" y="111759"/>
                    </a:lnTo>
                    <a:lnTo>
                      <a:pt x="468167" y="107949"/>
                    </a:lnTo>
                    <a:lnTo>
                      <a:pt x="465232" y="105409"/>
                    </a:lnTo>
                    <a:lnTo>
                      <a:pt x="465525" y="105409"/>
                    </a:lnTo>
                    <a:lnTo>
                      <a:pt x="465735" y="104139"/>
                    </a:lnTo>
                    <a:lnTo>
                      <a:pt x="466070" y="102869"/>
                    </a:lnTo>
                    <a:lnTo>
                      <a:pt x="465168" y="101690"/>
                    </a:lnTo>
                    <a:lnTo>
                      <a:pt x="462911" y="100329"/>
                    </a:lnTo>
                    <a:close/>
                  </a:path>
                  <a:path w="502920" h="281940">
                    <a:moveTo>
                      <a:pt x="412704" y="114299"/>
                    </a:moveTo>
                    <a:lnTo>
                      <a:pt x="400733" y="114299"/>
                    </a:lnTo>
                    <a:lnTo>
                      <a:pt x="401432" y="115569"/>
                    </a:lnTo>
                    <a:lnTo>
                      <a:pt x="413054" y="115569"/>
                    </a:lnTo>
                    <a:lnTo>
                      <a:pt x="412704" y="114299"/>
                    </a:lnTo>
                    <a:close/>
                  </a:path>
                  <a:path w="502920" h="281940">
                    <a:moveTo>
                      <a:pt x="476980" y="114299"/>
                    </a:moveTo>
                    <a:lnTo>
                      <a:pt x="473940" y="114299"/>
                    </a:lnTo>
                    <a:lnTo>
                      <a:pt x="473541" y="115569"/>
                    </a:lnTo>
                    <a:lnTo>
                      <a:pt x="477497" y="115569"/>
                    </a:lnTo>
                    <a:lnTo>
                      <a:pt x="476980" y="114299"/>
                    </a:lnTo>
                    <a:close/>
                  </a:path>
                  <a:path w="502920" h="281940">
                    <a:moveTo>
                      <a:pt x="408972" y="113029"/>
                    </a:moveTo>
                    <a:lnTo>
                      <a:pt x="399349" y="113029"/>
                    </a:lnTo>
                    <a:lnTo>
                      <a:pt x="400390" y="114299"/>
                    </a:lnTo>
                    <a:lnTo>
                      <a:pt x="409259" y="114299"/>
                    </a:lnTo>
                    <a:lnTo>
                      <a:pt x="408972" y="113029"/>
                    </a:lnTo>
                    <a:close/>
                  </a:path>
                  <a:path w="502920" h="281940">
                    <a:moveTo>
                      <a:pt x="406107" y="109219"/>
                    </a:moveTo>
                    <a:lnTo>
                      <a:pt x="397392" y="109219"/>
                    </a:lnTo>
                    <a:lnTo>
                      <a:pt x="397399" y="111759"/>
                    </a:lnTo>
                    <a:lnTo>
                      <a:pt x="398398" y="113029"/>
                    </a:lnTo>
                    <a:lnTo>
                      <a:pt x="407540" y="113029"/>
                    </a:lnTo>
                    <a:lnTo>
                      <a:pt x="407547" y="111759"/>
                    </a:lnTo>
                    <a:lnTo>
                      <a:pt x="407274" y="110489"/>
                    </a:lnTo>
                    <a:lnTo>
                      <a:pt x="406107" y="109219"/>
                    </a:lnTo>
                    <a:close/>
                  </a:path>
                  <a:path w="502920" h="281940">
                    <a:moveTo>
                      <a:pt x="456719" y="96519"/>
                    </a:moveTo>
                    <a:lnTo>
                      <a:pt x="394834" y="96519"/>
                    </a:lnTo>
                    <a:lnTo>
                      <a:pt x="394506" y="97789"/>
                    </a:lnTo>
                    <a:lnTo>
                      <a:pt x="394303" y="97789"/>
                    </a:lnTo>
                    <a:lnTo>
                      <a:pt x="394303" y="99059"/>
                    </a:lnTo>
                    <a:lnTo>
                      <a:pt x="394562" y="100329"/>
                    </a:lnTo>
                    <a:lnTo>
                      <a:pt x="394988" y="100329"/>
                    </a:lnTo>
                    <a:lnTo>
                      <a:pt x="394359" y="101690"/>
                    </a:lnTo>
                    <a:lnTo>
                      <a:pt x="394079" y="102869"/>
                    </a:lnTo>
                    <a:lnTo>
                      <a:pt x="394408" y="104139"/>
                    </a:lnTo>
                    <a:lnTo>
                      <a:pt x="394792" y="105409"/>
                    </a:lnTo>
                    <a:lnTo>
                      <a:pt x="395323" y="105409"/>
                    </a:lnTo>
                    <a:lnTo>
                      <a:pt x="395295" y="106679"/>
                    </a:lnTo>
                    <a:lnTo>
                      <a:pt x="395848" y="107949"/>
                    </a:lnTo>
                    <a:lnTo>
                      <a:pt x="396546" y="109219"/>
                    </a:lnTo>
                    <a:lnTo>
                      <a:pt x="404444" y="109219"/>
                    </a:lnTo>
                    <a:lnTo>
                      <a:pt x="404360" y="107949"/>
                    </a:lnTo>
                    <a:lnTo>
                      <a:pt x="403864" y="107949"/>
                    </a:lnTo>
                    <a:lnTo>
                      <a:pt x="403291" y="106679"/>
                    </a:lnTo>
                    <a:lnTo>
                      <a:pt x="402641" y="106679"/>
                    </a:lnTo>
                    <a:lnTo>
                      <a:pt x="402690" y="105409"/>
                    </a:lnTo>
                    <a:lnTo>
                      <a:pt x="402277" y="104139"/>
                    </a:lnTo>
                    <a:lnTo>
                      <a:pt x="401578" y="104139"/>
                    </a:lnTo>
                    <a:lnTo>
                      <a:pt x="401309" y="101690"/>
                    </a:lnTo>
                    <a:lnTo>
                      <a:pt x="461746" y="101690"/>
                    </a:lnTo>
                    <a:lnTo>
                      <a:pt x="460032" y="100329"/>
                    </a:lnTo>
                    <a:lnTo>
                      <a:pt x="458397" y="97789"/>
                    </a:lnTo>
                    <a:lnTo>
                      <a:pt x="456719" y="96519"/>
                    </a:lnTo>
                    <a:close/>
                  </a:path>
                  <a:path w="502920" h="281940">
                    <a:moveTo>
                      <a:pt x="460095" y="92709"/>
                    </a:moveTo>
                    <a:lnTo>
                      <a:pt x="453805" y="92709"/>
                    </a:lnTo>
                    <a:lnTo>
                      <a:pt x="453826" y="93979"/>
                    </a:lnTo>
                    <a:lnTo>
                      <a:pt x="390515" y="93979"/>
                    </a:lnTo>
                    <a:lnTo>
                      <a:pt x="393416" y="96519"/>
                    </a:lnTo>
                    <a:lnTo>
                      <a:pt x="458690" y="96519"/>
                    </a:lnTo>
                    <a:lnTo>
                      <a:pt x="460095" y="95249"/>
                    </a:lnTo>
                    <a:lnTo>
                      <a:pt x="460095" y="92709"/>
                    </a:lnTo>
                    <a:close/>
                  </a:path>
                  <a:path w="502920" h="281940">
                    <a:moveTo>
                      <a:pt x="458788" y="90169"/>
                    </a:moveTo>
                    <a:lnTo>
                      <a:pt x="450877" y="90169"/>
                    </a:lnTo>
                    <a:lnTo>
                      <a:pt x="450933" y="91439"/>
                    </a:lnTo>
                    <a:lnTo>
                      <a:pt x="384582" y="91439"/>
                    </a:lnTo>
                    <a:lnTo>
                      <a:pt x="384176" y="93979"/>
                    </a:lnTo>
                    <a:lnTo>
                      <a:pt x="385106" y="95249"/>
                    </a:lnTo>
                    <a:lnTo>
                      <a:pt x="390187" y="95249"/>
                    </a:lnTo>
                    <a:lnTo>
                      <a:pt x="390515" y="93979"/>
                    </a:lnTo>
                    <a:lnTo>
                      <a:pt x="453826" y="93979"/>
                    </a:lnTo>
                    <a:lnTo>
                      <a:pt x="453344" y="92709"/>
                    </a:lnTo>
                    <a:lnTo>
                      <a:pt x="460095" y="92709"/>
                    </a:lnTo>
                    <a:lnTo>
                      <a:pt x="460095" y="91439"/>
                    </a:lnTo>
                    <a:lnTo>
                      <a:pt x="458788" y="90169"/>
                    </a:lnTo>
                    <a:close/>
                  </a:path>
                  <a:path w="502920" h="281940">
                    <a:moveTo>
                      <a:pt x="441365" y="80009"/>
                    </a:moveTo>
                    <a:lnTo>
                      <a:pt x="367529" y="80009"/>
                    </a:lnTo>
                    <a:lnTo>
                      <a:pt x="370066" y="81279"/>
                    </a:lnTo>
                    <a:lnTo>
                      <a:pt x="369919" y="82549"/>
                    </a:lnTo>
                    <a:lnTo>
                      <a:pt x="370520" y="83819"/>
                    </a:lnTo>
                    <a:lnTo>
                      <a:pt x="373735" y="83819"/>
                    </a:lnTo>
                    <a:lnTo>
                      <a:pt x="377824" y="86359"/>
                    </a:lnTo>
                    <a:lnTo>
                      <a:pt x="378599" y="86359"/>
                    </a:lnTo>
                    <a:lnTo>
                      <a:pt x="379214" y="87629"/>
                    </a:lnTo>
                    <a:lnTo>
                      <a:pt x="380025" y="87629"/>
                    </a:lnTo>
                    <a:lnTo>
                      <a:pt x="383659" y="88899"/>
                    </a:lnTo>
                    <a:lnTo>
                      <a:pt x="385427" y="90169"/>
                    </a:lnTo>
                    <a:lnTo>
                      <a:pt x="384938" y="91439"/>
                    </a:lnTo>
                    <a:lnTo>
                      <a:pt x="450933" y="91439"/>
                    </a:lnTo>
                    <a:lnTo>
                      <a:pt x="447236" y="87629"/>
                    </a:lnTo>
                    <a:lnTo>
                      <a:pt x="445307" y="86359"/>
                    </a:lnTo>
                    <a:lnTo>
                      <a:pt x="445076" y="85089"/>
                    </a:lnTo>
                    <a:lnTo>
                      <a:pt x="444510" y="85089"/>
                    </a:lnTo>
                    <a:lnTo>
                      <a:pt x="443657" y="83819"/>
                    </a:lnTo>
                    <a:lnTo>
                      <a:pt x="443504" y="82549"/>
                    </a:lnTo>
                    <a:lnTo>
                      <a:pt x="442707" y="81279"/>
                    </a:lnTo>
                    <a:lnTo>
                      <a:pt x="441358" y="81279"/>
                    </a:lnTo>
                    <a:lnTo>
                      <a:pt x="441365" y="80009"/>
                    </a:lnTo>
                    <a:close/>
                  </a:path>
                  <a:path w="502920" h="281940">
                    <a:moveTo>
                      <a:pt x="456845" y="87629"/>
                    </a:moveTo>
                    <a:lnTo>
                      <a:pt x="451834" y="87629"/>
                    </a:lnTo>
                    <a:lnTo>
                      <a:pt x="451079" y="88899"/>
                    </a:lnTo>
                    <a:lnTo>
                      <a:pt x="450688" y="90169"/>
                    </a:lnTo>
                    <a:lnTo>
                      <a:pt x="457083" y="90169"/>
                    </a:lnTo>
                    <a:lnTo>
                      <a:pt x="456964" y="88899"/>
                    </a:lnTo>
                    <a:lnTo>
                      <a:pt x="456845" y="87629"/>
                    </a:lnTo>
                    <a:close/>
                  </a:path>
                  <a:path w="502920" h="281940">
                    <a:moveTo>
                      <a:pt x="452834" y="81279"/>
                    </a:moveTo>
                    <a:lnTo>
                      <a:pt x="449570" y="82549"/>
                    </a:lnTo>
                    <a:lnTo>
                      <a:pt x="448724" y="83819"/>
                    </a:lnTo>
                    <a:lnTo>
                      <a:pt x="449738" y="86359"/>
                    </a:lnTo>
                    <a:lnTo>
                      <a:pt x="450730" y="87629"/>
                    </a:lnTo>
                    <a:lnTo>
                      <a:pt x="455741" y="87629"/>
                    </a:lnTo>
                    <a:lnTo>
                      <a:pt x="454434" y="86359"/>
                    </a:lnTo>
                    <a:lnTo>
                      <a:pt x="455329" y="86359"/>
                    </a:lnTo>
                    <a:lnTo>
                      <a:pt x="455692" y="85089"/>
                    </a:lnTo>
                    <a:lnTo>
                      <a:pt x="454644" y="82549"/>
                    </a:lnTo>
                    <a:lnTo>
                      <a:pt x="452834" y="81279"/>
                    </a:lnTo>
                    <a:close/>
                  </a:path>
                  <a:path w="502920" h="281940">
                    <a:moveTo>
                      <a:pt x="438080" y="76199"/>
                    </a:moveTo>
                    <a:lnTo>
                      <a:pt x="361659" y="76199"/>
                    </a:lnTo>
                    <a:lnTo>
                      <a:pt x="363979" y="78739"/>
                    </a:lnTo>
                    <a:lnTo>
                      <a:pt x="363546" y="80009"/>
                    </a:lnTo>
                    <a:lnTo>
                      <a:pt x="364063" y="81279"/>
                    </a:lnTo>
                    <a:lnTo>
                      <a:pt x="367152" y="81279"/>
                    </a:lnTo>
                    <a:lnTo>
                      <a:pt x="367529" y="80009"/>
                    </a:lnTo>
                    <a:lnTo>
                      <a:pt x="441365" y="80009"/>
                    </a:lnTo>
                    <a:lnTo>
                      <a:pt x="441100" y="78739"/>
                    </a:lnTo>
                    <a:lnTo>
                      <a:pt x="439925" y="77469"/>
                    </a:lnTo>
                    <a:lnTo>
                      <a:pt x="438297" y="77469"/>
                    </a:lnTo>
                    <a:lnTo>
                      <a:pt x="438080" y="76199"/>
                    </a:lnTo>
                    <a:close/>
                  </a:path>
                  <a:path w="502920" h="281940">
                    <a:moveTo>
                      <a:pt x="361659" y="76199"/>
                    </a:moveTo>
                    <a:lnTo>
                      <a:pt x="358717" y="76199"/>
                    </a:lnTo>
                    <a:lnTo>
                      <a:pt x="358241" y="77469"/>
                    </a:lnTo>
                    <a:lnTo>
                      <a:pt x="358675" y="78739"/>
                    </a:lnTo>
                    <a:lnTo>
                      <a:pt x="361330" y="78739"/>
                    </a:lnTo>
                    <a:lnTo>
                      <a:pt x="361638" y="77469"/>
                    </a:lnTo>
                    <a:lnTo>
                      <a:pt x="361659" y="76199"/>
                    </a:lnTo>
                    <a:close/>
                  </a:path>
                  <a:path w="502920" h="281940">
                    <a:moveTo>
                      <a:pt x="183229" y="0"/>
                    </a:moveTo>
                    <a:lnTo>
                      <a:pt x="129328" y="8889"/>
                    </a:lnTo>
                    <a:lnTo>
                      <a:pt x="81494" y="21589"/>
                    </a:lnTo>
                    <a:lnTo>
                      <a:pt x="42288" y="39369"/>
                    </a:lnTo>
                    <a:lnTo>
                      <a:pt x="0" y="76199"/>
                    </a:lnTo>
                    <a:lnTo>
                      <a:pt x="9141" y="71119"/>
                    </a:lnTo>
                    <a:lnTo>
                      <a:pt x="36004" y="58419"/>
                    </a:lnTo>
                    <a:lnTo>
                      <a:pt x="78365" y="44449"/>
                    </a:lnTo>
                    <a:lnTo>
                      <a:pt x="134001" y="33019"/>
                    </a:lnTo>
                    <a:lnTo>
                      <a:pt x="200687" y="30479"/>
                    </a:lnTo>
                    <a:lnTo>
                      <a:pt x="354314" y="30479"/>
                    </a:lnTo>
                    <a:lnTo>
                      <a:pt x="346132" y="26669"/>
                    </a:lnTo>
                    <a:lnTo>
                      <a:pt x="323114" y="19049"/>
                    </a:lnTo>
                    <a:lnTo>
                      <a:pt x="298984" y="11429"/>
                    </a:lnTo>
                    <a:lnTo>
                      <a:pt x="240634" y="1269"/>
                    </a:lnTo>
                    <a:lnTo>
                      <a:pt x="183229" y="0"/>
                    </a:lnTo>
                    <a:close/>
                  </a:path>
                  <a:path w="502920" h="281940">
                    <a:moveTo>
                      <a:pt x="354314" y="30479"/>
                    </a:moveTo>
                    <a:lnTo>
                      <a:pt x="200687" y="30479"/>
                    </a:lnTo>
                    <a:lnTo>
                      <a:pt x="276201" y="43179"/>
                    </a:lnTo>
                    <a:lnTo>
                      <a:pt x="298866" y="50799"/>
                    </a:lnTo>
                    <a:lnTo>
                      <a:pt x="320357" y="58419"/>
                    </a:lnTo>
                    <a:lnTo>
                      <a:pt x="340593" y="67309"/>
                    </a:lnTo>
                    <a:lnTo>
                      <a:pt x="359492" y="76199"/>
                    </a:lnTo>
                    <a:lnTo>
                      <a:pt x="437731" y="76199"/>
                    </a:lnTo>
                    <a:lnTo>
                      <a:pt x="436662" y="74929"/>
                    </a:lnTo>
                    <a:lnTo>
                      <a:pt x="435334" y="74929"/>
                    </a:lnTo>
                    <a:lnTo>
                      <a:pt x="435026" y="73659"/>
                    </a:lnTo>
                    <a:lnTo>
                      <a:pt x="434509" y="73659"/>
                    </a:lnTo>
                    <a:lnTo>
                      <a:pt x="432699" y="72389"/>
                    </a:lnTo>
                    <a:lnTo>
                      <a:pt x="429372" y="72389"/>
                    </a:lnTo>
                    <a:lnTo>
                      <a:pt x="428191" y="71119"/>
                    </a:lnTo>
                    <a:lnTo>
                      <a:pt x="427213" y="71119"/>
                    </a:lnTo>
                    <a:lnTo>
                      <a:pt x="422593" y="68579"/>
                    </a:lnTo>
                    <a:lnTo>
                      <a:pt x="420217" y="66039"/>
                    </a:lnTo>
                    <a:lnTo>
                      <a:pt x="421922" y="66039"/>
                    </a:lnTo>
                    <a:lnTo>
                      <a:pt x="422447" y="64769"/>
                    </a:lnTo>
                    <a:lnTo>
                      <a:pt x="416933" y="64769"/>
                    </a:lnTo>
                    <a:lnTo>
                      <a:pt x="415696" y="63499"/>
                    </a:lnTo>
                    <a:lnTo>
                      <a:pt x="415192" y="62229"/>
                    </a:lnTo>
                    <a:lnTo>
                      <a:pt x="414123" y="60959"/>
                    </a:lnTo>
                    <a:lnTo>
                      <a:pt x="412914" y="60959"/>
                    </a:lnTo>
                    <a:lnTo>
                      <a:pt x="409287" y="59689"/>
                    </a:lnTo>
                    <a:lnTo>
                      <a:pt x="407435" y="58419"/>
                    </a:lnTo>
                    <a:lnTo>
                      <a:pt x="407491" y="57149"/>
                    </a:lnTo>
                    <a:lnTo>
                      <a:pt x="407155" y="55879"/>
                    </a:lnTo>
                    <a:lnTo>
                      <a:pt x="403228" y="55879"/>
                    </a:lnTo>
                    <a:lnTo>
                      <a:pt x="399454" y="53339"/>
                    </a:lnTo>
                    <a:lnTo>
                      <a:pt x="395596" y="50799"/>
                    </a:lnTo>
                    <a:lnTo>
                      <a:pt x="391647" y="48259"/>
                    </a:lnTo>
                    <a:lnTo>
                      <a:pt x="392290" y="48259"/>
                    </a:lnTo>
                    <a:lnTo>
                      <a:pt x="392486" y="46989"/>
                    </a:lnTo>
                    <a:lnTo>
                      <a:pt x="388474" y="46989"/>
                    </a:lnTo>
                    <a:lnTo>
                      <a:pt x="367949" y="36829"/>
                    </a:lnTo>
                    <a:lnTo>
                      <a:pt x="354314" y="30479"/>
                    </a:lnTo>
                    <a:close/>
                  </a:path>
                  <a:path w="502920" h="281940">
                    <a:moveTo>
                      <a:pt x="434129" y="66039"/>
                    </a:moveTo>
                    <a:lnTo>
                      <a:pt x="427856" y="66039"/>
                    </a:lnTo>
                    <a:lnTo>
                      <a:pt x="427989" y="67309"/>
                    </a:lnTo>
                    <a:lnTo>
                      <a:pt x="428736" y="67309"/>
                    </a:lnTo>
                    <a:lnTo>
                      <a:pt x="431532" y="68579"/>
                    </a:lnTo>
                    <a:lnTo>
                      <a:pt x="433342" y="68579"/>
                    </a:lnTo>
                    <a:lnTo>
                      <a:pt x="434129" y="66039"/>
                    </a:lnTo>
                    <a:close/>
                  </a:path>
                  <a:path w="502920" h="281940">
                    <a:moveTo>
                      <a:pt x="421210" y="59689"/>
                    </a:moveTo>
                    <a:lnTo>
                      <a:pt x="418204" y="59689"/>
                    </a:lnTo>
                    <a:lnTo>
                      <a:pt x="416793" y="60959"/>
                    </a:lnTo>
                    <a:lnTo>
                      <a:pt x="416821" y="62229"/>
                    </a:lnTo>
                    <a:lnTo>
                      <a:pt x="416933" y="64769"/>
                    </a:lnTo>
                    <a:lnTo>
                      <a:pt x="422447" y="64769"/>
                    </a:lnTo>
                    <a:lnTo>
                      <a:pt x="422866" y="66039"/>
                    </a:lnTo>
                    <a:lnTo>
                      <a:pt x="423698" y="67309"/>
                    </a:lnTo>
                    <a:lnTo>
                      <a:pt x="425983" y="67309"/>
                    </a:lnTo>
                    <a:lnTo>
                      <a:pt x="427164" y="66039"/>
                    </a:lnTo>
                    <a:lnTo>
                      <a:pt x="434129" y="66039"/>
                    </a:lnTo>
                    <a:lnTo>
                      <a:pt x="434523" y="64769"/>
                    </a:lnTo>
                    <a:lnTo>
                      <a:pt x="433685" y="63499"/>
                    </a:lnTo>
                    <a:lnTo>
                      <a:pt x="428415" y="63499"/>
                    </a:lnTo>
                    <a:lnTo>
                      <a:pt x="428261" y="62229"/>
                    </a:lnTo>
                    <a:lnTo>
                      <a:pt x="422796" y="62229"/>
                    </a:lnTo>
                    <a:lnTo>
                      <a:pt x="422293" y="60959"/>
                    </a:lnTo>
                    <a:lnTo>
                      <a:pt x="421210" y="59689"/>
                    </a:lnTo>
                    <a:close/>
                  </a:path>
                  <a:path w="502920" h="281940">
                    <a:moveTo>
                      <a:pt x="430686" y="62229"/>
                    </a:moveTo>
                    <a:lnTo>
                      <a:pt x="429219" y="62229"/>
                    </a:lnTo>
                    <a:lnTo>
                      <a:pt x="428415" y="63499"/>
                    </a:lnTo>
                    <a:lnTo>
                      <a:pt x="433685" y="63499"/>
                    </a:lnTo>
                    <a:lnTo>
                      <a:pt x="430686" y="62229"/>
                    </a:lnTo>
                    <a:close/>
                  </a:path>
                  <a:path w="502920" h="281940">
                    <a:moveTo>
                      <a:pt x="427248" y="60959"/>
                    </a:moveTo>
                    <a:lnTo>
                      <a:pt x="423488" y="60959"/>
                    </a:lnTo>
                    <a:lnTo>
                      <a:pt x="422796" y="62229"/>
                    </a:lnTo>
                    <a:lnTo>
                      <a:pt x="428261" y="62229"/>
                    </a:lnTo>
                    <a:lnTo>
                      <a:pt x="427248" y="60959"/>
                    </a:lnTo>
                    <a:close/>
                  </a:path>
                  <a:path w="502920" h="281940">
                    <a:moveTo>
                      <a:pt x="406820" y="54609"/>
                    </a:moveTo>
                    <a:lnTo>
                      <a:pt x="403647" y="54609"/>
                    </a:lnTo>
                    <a:lnTo>
                      <a:pt x="403228" y="55879"/>
                    </a:lnTo>
                    <a:lnTo>
                      <a:pt x="407155" y="55879"/>
                    </a:lnTo>
                    <a:lnTo>
                      <a:pt x="406820" y="54609"/>
                    </a:lnTo>
                    <a:close/>
                  </a:path>
                  <a:path w="502920" h="281940">
                    <a:moveTo>
                      <a:pt x="390320" y="44449"/>
                    </a:moveTo>
                    <a:lnTo>
                      <a:pt x="388880" y="45719"/>
                    </a:lnTo>
                    <a:lnTo>
                      <a:pt x="388474" y="46989"/>
                    </a:lnTo>
                    <a:lnTo>
                      <a:pt x="392486" y="46989"/>
                    </a:lnTo>
                    <a:lnTo>
                      <a:pt x="391494" y="45719"/>
                    </a:lnTo>
                    <a:lnTo>
                      <a:pt x="390320" y="44449"/>
                    </a:lnTo>
                    <a:close/>
                  </a:path>
                </a:pathLst>
              </a:custGeom>
              <a:solidFill>
                <a:srgbClr val="FFFFFF"/>
              </a:solidFill>
            </p:spPr>
            <p:txBody>
              <a:bodyPr wrap="square" lIns="0" tIns="0" rIns="0" bIns="0" rtlCol="0"/>
              <a:lstStyle/>
              <a:p>
                <a:endParaRPr/>
              </a:p>
            </p:txBody>
          </p:sp>
          <p:pic>
            <p:nvPicPr>
              <p:cNvPr id="1112" name="object 28">
                <a:extLst>
                  <a:ext uri="{FF2B5EF4-FFF2-40B4-BE49-F238E27FC236}">
                    <a16:creationId xmlns:a16="http://schemas.microsoft.com/office/drawing/2014/main" id="{B5FADA02-E72C-B615-BF9C-ECDE93E289E6}"/>
                  </a:ext>
                </a:extLst>
              </p:cNvPr>
              <p:cNvPicPr/>
              <p:nvPr/>
            </p:nvPicPr>
            <p:blipFill>
              <a:blip r:embed="rId6" cstate="print">
                <a:extLst>
                  <a:ext uri="{28A0092B-C50C-407E-A947-70E740481C1C}">
                    <a14:useLocalDpi xmlns:a14="http://schemas.microsoft.com/office/drawing/2010/main"/>
                  </a:ext>
                </a:extLst>
              </a:blip>
              <a:stretch>
                <a:fillRect/>
              </a:stretch>
            </p:blipFill>
            <p:spPr>
              <a:xfrm>
                <a:off x="6679612" y="5114413"/>
                <a:ext cx="119103" cy="230238"/>
              </a:xfrm>
              <a:prstGeom prst="rect">
                <a:avLst/>
              </a:prstGeom>
            </p:spPr>
          </p:pic>
          <p:pic>
            <p:nvPicPr>
              <p:cNvPr id="1113" name="object 29">
                <a:extLst>
                  <a:ext uri="{FF2B5EF4-FFF2-40B4-BE49-F238E27FC236}">
                    <a16:creationId xmlns:a16="http://schemas.microsoft.com/office/drawing/2014/main" id="{1203B881-A600-951D-0E41-4B60BFBE1F1C}"/>
                  </a:ext>
                </a:extLst>
              </p:cNvPr>
              <p:cNvPicPr/>
              <p:nvPr/>
            </p:nvPicPr>
            <p:blipFill>
              <a:blip r:embed="rId7" cstate="print">
                <a:extLst>
                  <a:ext uri="{28A0092B-C50C-407E-A947-70E740481C1C}">
                    <a14:useLocalDpi xmlns:a14="http://schemas.microsoft.com/office/drawing/2010/main"/>
                  </a:ext>
                </a:extLst>
              </a:blip>
              <a:stretch>
                <a:fillRect/>
              </a:stretch>
            </p:blipFill>
            <p:spPr>
              <a:xfrm>
                <a:off x="6724168" y="4938117"/>
                <a:ext cx="132965" cy="131166"/>
              </a:xfrm>
              <a:prstGeom prst="rect">
                <a:avLst/>
              </a:prstGeom>
            </p:spPr>
          </p:pic>
          <p:sp>
            <p:nvSpPr>
              <p:cNvPr id="1115" name="object 30">
                <a:extLst>
                  <a:ext uri="{FF2B5EF4-FFF2-40B4-BE49-F238E27FC236}">
                    <a16:creationId xmlns:a16="http://schemas.microsoft.com/office/drawing/2014/main" id="{D79C344F-EC86-A2D8-F1A8-B5737F552DF5}"/>
                  </a:ext>
                </a:extLst>
              </p:cNvPr>
              <p:cNvSpPr/>
              <p:nvPr/>
            </p:nvSpPr>
            <p:spPr>
              <a:xfrm>
                <a:off x="6268301" y="4963524"/>
                <a:ext cx="405765" cy="255270"/>
              </a:xfrm>
              <a:custGeom>
                <a:avLst/>
                <a:gdLst/>
                <a:ahLst/>
                <a:cxnLst/>
                <a:rect l="l" t="t" r="r" b="b"/>
                <a:pathLst>
                  <a:path w="405764" h="255270">
                    <a:moveTo>
                      <a:pt x="3479" y="145389"/>
                    </a:moveTo>
                    <a:lnTo>
                      <a:pt x="2882" y="144551"/>
                    </a:lnTo>
                    <a:lnTo>
                      <a:pt x="1143" y="144246"/>
                    </a:lnTo>
                    <a:lnTo>
                      <a:pt x="304" y="144830"/>
                    </a:lnTo>
                    <a:lnTo>
                      <a:pt x="0" y="146583"/>
                    </a:lnTo>
                    <a:lnTo>
                      <a:pt x="571" y="147408"/>
                    </a:lnTo>
                    <a:lnTo>
                      <a:pt x="1460" y="147561"/>
                    </a:lnTo>
                    <a:lnTo>
                      <a:pt x="2324" y="147726"/>
                    </a:lnTo>
                    <a:lnTo>
                      <a:pt x="3162" y="147129"/>
                    </a:lnTo>
                    <a:lnTo>
                      <a:pt x="3314" y="146253"/>
                    </a:lnTo>
                    <a:lnTo>
                      <a:pt x="3479" y="145389"/>
                    </a:lnTo>
                    <a:close/>
                  </a:path>
                  <a:path w="405764" h="255270">
                    <a:moveTo>
                      <a:pt x="3695" y="155117"/>
                    </a:moveTo>
                    <a:lnTo>
                      <a:pt x="2984" y="154393"/>
                    </a:lnTo>
                    <a:lnTo>
                      <a:pt x="1206" y="154393"/>
                    </a:lnTo>
                    <a:lnTo>
                      <a:pt x="482" y="155117"/>
                    </a:lnTo>
                    <a:lnTo>
                      <a:pt x="482" y="156895"/>
                    </a:lnTo>
                    <a:lnTo>
                      <a:pt x="1206" y="157619"/>
                    </a:lnTo>
                    <a:lnTo>
                      <a:pt x="2984" y="157619"/>
                    </a:lnTo>
                    <a:lnTo>
                      <a:pt x="3695" y="156895"/>
                    </a:lnTo>
                    <a:lnTo>
                      <a:pt x="3695" y="156006"/>
                    </a:lnTo>
                    <a:lnTo>
                      <a:pt x="3695" y="155117"/>
                    </a:lnTo>
                    <a:close/>
                  </a:path>
                  <a:path w="405764" h="255270">
                    <a:moveTo>
                      <a:pt x="4127" y="167690"/>
                    </a:moveTo>
                    <a:lnTo>
                      <a:pt x="3822" y="165950"/>
                    </a:lnTo>
                    <a:lnTo>
                      <a:pt x="2984" y="165366"/>
                    </a:lnTo>
                    <a:lnTo>
                      <a:pt x="1244" y="165671"/>
                    </a:lnTo>
                    <a:lnTo>
                      <a:pt x="647" y="166509"/>
                    </a:lnTo>
                    <a:lnTo>
                      <a:pt x="812" y="167373"/>
                    </a:lnTo>
                    <a:lnTo>
                      <a:pt x="965" y="168249"/>
                    </a:lnTo>
                    <a:lnTo>
                      <a:pt x="1803" y="168846"/>
                    </a:lnTo>
                    <a:lnTo>
                      <a:pt x="2667" y="168681"/>
                    </a:lnTo>
                    <a:lnTo>
                      <a:pt x="3543" y="168529"/>
                    </a:lnTo>
                    <a:lnTo>
                      <a:pt x="4127" y="167690"/>
                    </a:lnTo>
                    <a:close/>
                  </a:path>
                  <a:path w="405764" h="255270">
                    <a:moveTo>
                      <a:pt x="5880" y="134747"/>
                    </a:moveTo>
                    <a:lnTo>
                      <a:pt x="5448" y="133832"/>
                    </a:lnTo>
                    <a:lnTo>
                      <a:pt x="3784" y="133223"/>
                    </a:lnTo>
                    <a:lnTo>
                      <a:pt x="2857" y="133654"/>
                    </a:lnTo>
                    <a:lnTo>
                      <a:pt x="2552" y="134493"/>
                    </a:lnTo>
                    <a:lnTo>
                      <a:pt x="2260" y="135331"/>
                    </a:lnTo>
                    <a:lnTo>
                      <a:pt x="2679" y="136258"/>
                    </a:lnTo>
                    <a:lnTo>
                      <a:pt x="3517" y="136550"/>
                    </a:lnTo>
                    <a:lnTo>
                      <a:pt x="4356" y="136855"/>
                    </a:lnTo>
                    <a:lnTo>
                      <a:pt x="5283" y="136423"/>
                    </a:lnTo>
                    <a:lnTo>
                      <a:pt x="5880" y="134747"/>
                    </a:lnTo>
                    <a:close/>
                  </a:path>
                  <a:path w="405764" h="255270">
                    <a:moveTo>
                      <a:pt x="6172" y="178003"/>
                    </a:moveTo>
                    <a:lnTo>
                      <a:pt x="5575" y="176326"/>
                    </a:lnTo>
                    <a:lnTo>
                      <a:pt x="4648" y="175895"/>
                    </a:lnTo>
                    <a:lnTo>
                      <a:pt x="2984" y="176504"/>
                    </a:lnTo>
                    <a:lnTo>
                      <a:pt x="2552" y="177431"/>
                    </a:lnTo>
                    <a:lnTo>
                      <a:pt x="2857" y="178269"/>
                    </a:lnTo>
                    <a:lnTo>
                      <a:pt x="3162" y="179108"/>
                    </a:lnTo>
                    <a:lnTo>
                      <a:pt x="4076" y="179539"/>
                    </a:lnTo>
                    <a:lnTo>
                      <a:pt x="4914" y="179222"/>
                    </a:lnTo>
                    <a:lnTo>
                      <a:pt x="5753" y="178930"/>
                    </a:lnTo>
                    <a:lnTo>
                      <a:pt x="6172" y="178003"/>
                    </a:lnTo>
                    <a:close/>
                  </a:path>
                  <a:path w="405764" h="255270">
                    <a:moveTo>
                      <a:pt x="9550" y="146291"/>
                    </a:moveTo>
                    <a:lnTo>
                      <a:pt x="8864" y="145313"/>
                    </a:lnTo>
                    <a:lnTo>
                      <a:pt x="6807" y="144957"/>
                    </a:lnTo>
                    <a:lnTo>
                      <a:pt x="5829" y="145643"/>
                    </a:lnTo>
                    <a:lnTo>
                      <a:pt x="5461" y="147688"/>
                    </a:lnTo>
                    <a:lnTo>
                      <a:pt x="6146" y="148678"/>
                    </a:lnTo>
                    <a:lnTo>
                      <a:pt x="7175" y="148856"/>
                    </a:lnTo>
                    <a:lnTo>
                      <a:pt x="8204" y="149034"/>
                    </a:lnTo>
                    <a:lnTo>
                      <a:pt x="9182" y="148348"/>
                    </a:lnTo>
                    <a:lnTo>
                      <a:pt x="9550" y="146291"/>
                    </a:lnTo>
                    <a:close/>
                  </a:path>
                  <a:path w="405764" h="255270">
                    <a:moveTo>
                      <a:pt x="9842" y="154952"/>
                    </a:moveTo>
                    <a:lnTo>
                      <a:pt x="9004" y="154114"/>
                    </a:lnTo>
                    <a:lnTo>
                      <a:pt x="6908" y="154114"/>
                    </a:lnTo>
                    <a:lnTo>
                      <a:pt x="6070" y="154952"/>
                    </a:lnTo>
                    <a:lnTo>
                      <a:pt x="6070" y="157048"/>
                    </a:lnTo>
                    <a:lnTo>
                      <a:pt x="6908" y="157899"/>
                    </a:lnTo>
                    <a:lnTo>
                      <a:pt x="9004" y="157899"/>
                    </a:lnTo>
                    <a:lnTo>
                      <a:pt x="9842" y="157048"/>
                    </a:lnTo>
                    <a:lnTo>
                      <a:pt x="9842" y="156006"/>
                    </a:lnTo>
                    <a:lnTo>
                      <a:pt x="9842" y="154952"/>
                    </a:lnTo>
                    <a:close/>
                  </a:path>
                  <a:path w="405764" h="255270">
                    <a:moveTo>
                      <a:pt x="10210" y="166776"/>
                    </a:moveTo>
                    <a:lnTo>
                      <a:pt x="9842" y="164719"/>
                    </a:lnTo>
                    <a:lnTo>
                      <a:pt x="8864" y="164033"/>
                    </a:lnTo>
                    <a:lnTo>
                      <a:pt x="6807" y="164401"/>
                    </a:lnTo>
                    <a:lnTo>
                      <a:pt x="6121" y="165379"/>
                    </a:lnTo>
                    <a:lnTo>
                      <a:pt x="6489" y="167436"/>
                    </a:lnTo>
                    <a:lnTo>
                      <a:pt x="7467" y="168122"/>
                    </a:lnTo>
                    <a:lnTo>
                      <a:pt x="8496" y="167944"/>
                    </a:lnTo>
                    <a:lnTo>
                      <a:pt x="9525" y="167767"/>
                    </a:lnTo>
                    <a:lnTo>
                      <a:pt x="10210" y="166776"/>
                    </a:lnTo>
                    <a:close/>
                  </a:path>
                  <a:path w="405764" h="255270">
                    <a:moveTo>
                      <a:pt x="10629" y="124206"/>
                    </a:moveTo>
                    <a:lnTo>
                      <a:pt x="10363" y="123215"/>
                    </a:lnTo>
                    <a:lnTo>
                      <a:pt x="8826" y="122339"/>
                    </a:lnTo>
                    <a:lnTo>
                      <a:pt x="7848" y="122605"/>
                    </a:lnTo>
                    <a:lnTo>
                      <a:pt x="6959" y="124142"/>
                    </a:lnTo>
                    <a:lnTo>
                      <a:pt x="7226" y="125120"/>
                    </a:lnTo>
                    <a:lnTo>
                      <a:pt x="7988" y="125564"/>
                    </a:lnTo>
                    <a:lnTo>
                      <a:pt x="8750" y="125996"/>
                    </a:lnTo>
                    <a:lnTo>
                      <a:pt x="9740" y="125742"/>
                    </a:lnTo>
                    <a:lnTo>
                      <a:pt x="10629" y="124206"/>
                    </a:lnTo>
                    <a:close/>
                  </a:path>
                  <a:path w="405764" h="255270">
                    <a:moveTo>
                      <a:pt x="11633" y="187020"/>
                    </a:moveTo>
                    <a:lnTo>
                      <a:pt x="10756" y="185496"/>
                    </a:lnTo>
                    <a:lnTo>
                      <a:pt x="9753" y="185229"/>
                    </a:lnTo>
                    <a:lnTo>
                      <a:pt x="8991" y="185661"/>
                    </a:lnTo>
                    <a:lnTo>
                      <a:pt x="8229" y="186105"/>
                    </a:lnTo>
                    <a:lnTo>
                      <a:pt x="7962" y="187096"/>
                    </a:lnTo>
                    <a:lnTo>
                      <a:pt x="8851" y="188633"/>
                    </a:lnTo>
                    <a:lnTo>
                      <a:pt x="9829" y="188899"/>
                    </a:lnTo>
                    <a:lnTo>
                      <a:pt x="11379" y="188010"/>
                    </a:lnTo>
                    <a:lnTo>
                      <a:pt x="11633" y="187020"/>
                    </a:lnTo>
                    <a:close/>
                  </a:path>
                  <a:path w="405764" h="255270">
                    <a:moveTo>
                      <a:pt x="11709" y="136702"/>
                    </a:moveTo>
                    <a:lnTo>
                      <a:pt x="11201" y="135623"/>
                    </a:lnTo>
                    <a:lnTo>
                      <a:pt x="9245" y="134899"/>
                    </a:lnTo>
                    <a:lnTo>
                      <a:pt x="8153" y="135407"/>
                    </a:lnTo>
                    <a:lnTo>
                      <a:pt x="7797" y="136398"/>
                    </a:lnTo>
                    <a:lnTo>
                      <a:pt x="7442" y="137375"/>
                    </a:lnTo>
                    <a:lnTo>
                      <a:pt x="7950" y="138468"/>
                    </a:lnTo>
                    <a:lnTo>
                      <a:pt x="9918" y="139179"/>
                    </a:lnTo>
                    <a:lnTo>
                      <a:pt x="10998" y="138671"/>
                    </a:lnTo>
                    <a:lnTo>
                      <a:pt x="11709" y="136702"/>
                    </a:lnTo>
                    <a:close/>
                  </a:path>
                  <a:path w="405764" h="255270">
                    <a:moveTo>
                      <a:pt x="12014" y="176047"/>
                    </a:moveTo>
                    <a:lnTo>
                      <a:pt x="11303" y="174078"/>
                    </a:lnTo>
                    <a:lnTo>
                      <a:pt x="10210" y="173570"/>
                    </a:lnTo>
                    <a:lnTo>
                      <a:pt x="9232" y="173939"/>
                    </a:lnTo>
                    <a:lnTo>
                      <a:pt x="8242" y="174282"/>
                    </a:lnTo>
                    <a:lnTo>
                      <a:pt x="7747" y="175387"/>
                    </a:lnTo>
                    <a:lnTo>
                      <a:pt x="8458" y="177342"/>
                    </a:lnTo>
                    <a:lnTo>
                      <a:pt x="9537" y="177850"/>
                    </a:lnTo>
                    <a:lnTo>
                      <a:pt x="11506" y="177126"/>
                    </a:lnTo>
                    <a:lnTo>
                      <a:pt x="12014" y="176047"/>
                    </a:lnTo>
                    <a:close/>
                  </a:path>
                  <a:path w="405764" h="255270">
                    <a:moveTo>
                      <a:pt x="16027" y="127139"/>
                    </a:moveTo>
                    <a:lnTo>
                      <a:pt x="15722" y="125984"/>
                    </a:lnTo>
                    <a:lnTo>
                      <a:pt x="14820" y="125463"/>
                    </a:lnTo>
                    <a:lnTo>
                      <a:pt x="13919" y="124942"/>
                    </a:lnTo>
                    <a:lnTo>
                      <a:pt x="12763" y="125247"/>
                    </a:lnTo>
                    <a:lnTo>
                      <a:pt x="11709" y="127050"/>
                    </a:lnTo>
                    <a:lnTo>
                      <a:pt x="12026" y="128219"/>
                    </a:lnTo>
                    <a:lnTo>
                      <a:pt x="12928" y="128739"/>
                    </a:lnTo>
                    <a:lnTo>
                      <a:pt x="13830" y="129260"/>
                    </a:lnTo>
                    <a:lnTo>
                      <a:pt x="14986" y="128955"/>
                    </a:lnTo>
                    <a:lnTo>
                      <a:pt x="16027" y="127139"/>
                    </a:lnTo>
                    <a:close/>
                  </a:path>
                  <a:path w="405764" h="255270">
                    <a:moveTo>
                      <a:pt x="16662" y="147358"/>
                    </a:moveTo>
                    <a:lnTo>
                      <a:pt x="15849" y="146202"/>
                    </a:lnTo>
                    <a:lnTo>
                      <a:pt x="14643" y="145986"/>
                    </a:lnTo>
                    <a:lnTo>
                      <a:pt x="13436" y="145783"/>
                    </a:lnTo>
                    <a:lnTo>
                      <a:pt x="12280" y="146583"/>
                    </a:lnTo>
                    <a:lnTo>
                      <a:pt x="11861" y="149009"/>
                    </a:lnTo>
                    <a:lnTo>
                      <a:pt x="12661" y="150164"/>
                    </a:lnTo>
                    <a:lnTo>
                      <a:pt x="15074" y="150596"/>
                    </a:lnTo>
                    <a:lnTo>
                      <a:pt x="16243" y="149783"/>
                    </a:lnTo>
                    <a:lnTo>
                      <a:pt x="16446" y="148564"/>
                    </a:lnTo>
                    <a:lnTo>
                      <a:pt x="16662" y="147358"/>
                    </a:lnTo>
                    <a:close/>
                  </a:path>
                  <a:path w="405764" h="255270">
                    <a:moveTo>
                      <a:pt x="17030" y="184086"/>
                    </a:moveTo>
                    <a:lnTo>
                      <a:pt x="15989" y="182270"/>
                    </a:lnTo>
                    <a:lnTo>
                      <a:pt x="14846" y="181965"/>
                    </a:lnTo>
                    <a:lnTo>
                      <a:pt x="13017" y="183007"/>
                    </a:lnTo>
                    <a:lnTo>
                      <a:pt x="12725" y="184162"/>
                    </a:lnTo>
                    <a:lnTo>
                      <a:pt x="13766" y="185978"/>
                    </a:lnTo>
                    <a:lnTo>
                      <a:pt x="14922" y="186296"/>
                    </a:lnTo>
                    <a:lnTo>
                      <a:pt x="15824" y="185762"/>
                    </a:lnTo>
                    <a:lnTo>
                      <a:pt x="16725" y="185242"/>
                    </a:lnTo>
                    <a:lnTo>
                      <a:pt x="17030" y="184086"/>
                    </a:lnTo>
                    <a:close/>
                  </a:path>
                  <a:path w="405764" h="255270">
                    <a:moveTo>
                      <a:pt x="17030" y="154762"/>
                    </a:moveTo>
                    <a:lnTo>
                      <a:pt x="16040" y="153771"/>
                    </a:lnTo>
                    <a:lnTo>
                      <a:pt x="13576" y="153771"/>
                    </a:lnTo>
                    <a:lnTo>
                      <a:pt x="12585" y="154774"/>
                    </a:lnTo>
                    <a:lnTo>
                      <a:pt x="12585" y="157238"/>
                    </a:lnTo>
                    <a:lnTo>
                      <a:pt x="13576" y="158229"/>
                    </a:lnTo>
                    <a:lnTo>
                      <a:pt x="14808" y="158229"/>
                    </a:lnTo>
                    <a:lnTo>
                      <a:pt x="16040" y="158229"/>
                    </a:lnTo>
                    <a:lnTo>
                      <a:pt x="17030" y="157238"/>
                    </a:lnTo>
                    <a:lnTo>
                      <a:pt x="17030" y="154762"/>
                    </a:lnTo>
                    <a:close/>
                  </a:path>
                  <a:path w="405764" h="255270">
                    <a:moveTo>
                      <a:pt x="17195" y="115798"/>
                    </a:moveTo>
                    <a:lnTo>
                      <a:pt x="17106" y="114795"/>
                    </a:lnTo>
                    <a:lnTo>
                      <a:pt x="15735" y="113652"/>
                    </a:lnTo>
                    <a:lnTo>
                      <a:pt x="14732" y="113741"/>
                    </a:lnTo>
                    <a:lnTo>
                      <a:pt x="14160" y="114414"/>
                    </a:lnTo>
                    <a:lnTo>
                      <a:pt x="13576" y="115100"/>
                    </a:lnTo>
                    <a:lnTo>
                      <a:pt x="13677" y="116116"/>
                    </a:lnTo>
                    <a:lnTo>
                      <a:pt x="15036" y="117246"/>
                    </a:lnTo>
                    <a:lnTo>
                      <a:pt x="16052" y="117157"/>
                    </a:lnTo>
                    <a:lnTo>
                      <a:pt x="16624" y="116484"/>
                    </a:lnTo>
                    <a:lnTo>
                      <a:pt x="17195" y="115798"/>
                    </a:lnTo>
                    <a:close/>
                  </a:path>
                  <a:path w="405764" h="255270">
                    <a:moveTo>
                      <a:pt x="17322" y="165709"/>
                    </a:moveTo>
                    <a:lnTo>
                      <a:pt x="16891" y="163296"/>
                    </a:lnTo>
                    <a:lnTo>
                      <a:pt x="15748" y="162483"/>
                    </a:lnTo>
                    <a:lnTo>
                      <a:pt x="14528" y="162699"/>
                    </a:lnTo>
                    <a:lnTo>
                      <a:pt x="13322" y="162902"/>
                    </a:lnTo>
                    <a:lnTo>
                      <a:pt x="12509" y="164058"/>
                    </a:lnTo>
                    <a:lnTo>
                      <a:pt x="12725" y="165265"/>
                    </a:lnTo>
                    <a:lnTo>
                      <a:pt x="12941" y="166484"/>
                    </a:lnTo>
                    <a:lnTo>
                      <a:pt x="14097" y="167297"/>
                    </a:lnTo>
                    <a:lnTo>
                      <a:pt x="15303" y="167068"/>
                    </a:lnTo>
                    <a:lnTo>
                      <a:pt x="16522" y="166865"/>
                    </a:lnTo>
                    <a:lnTo>
                      <a:pt x="17322" y="165709"/>
                    </a:lnTo>
                    <a:close/>
                  </a:path>
                  <a:path w="405764" h="255270">
                    <a:moveTo>
                      <a:pt x="18338" y="195529"/>
                    </a:moveTo>
                    <a:lnTo>
                      <a:pt x="17208" y="194170"/>
                    </a:lnTo>
                    <a:lnTo>
                      <a:pt x="16192" y="194081"/>
                    </a:lnTo>
                    <a:lnTo>
                      <a:pt x="14833" y="195224"/>
                    </a:lnTo>
                    <a:lnTo>
                      <a:pt x="14744" y="196240"/>
                    </a:lnTo>
                    <a:lnTo>
                      <a:pt x="15887" y="197599"/>
                    </a:lnTo>
                    <a:lnTo>
                      <a:pt x="16903" y="197688"/>
                    </a:lnTo>
                    <a:lnTo>
                      <a:pt x="17576" y="197116"/>
                    </a:lnTo>
                    <a:lnTo>
                      <a:pt x="18262" y="196545"/>
                    </a:lnTo>
                    <a:lnTo>
                      <a:pt x="18338" y="195529"/>
                    </a:lnTo>
                    <a:close/>
                  </a:path>
                  <a:path w="405764" h="255270">
                    <a:moveTo>
                      <a:pt x="18529" y="138988"/>
                    </a:moveTo>
                    <a:lnTo>
                      <a:pt x="17932" y="137718"/>
                    </a:lnTo>
                    <a:lnTo>
                      <a:pt x="15621" y="136867"/>
                    </a:lnTo>
                    <a:lnTo>
                      <a:pt x="14351" y="137464"/>
                    </a:lnTo>
                    <a:lnTo>
                      <a:pt x="13931" y="138620"/>
                    </a:lnTo>
                    <a:lnTo>
                      <a:pt x="13512" y="139776"/>
                    </a:lnTo>
                    <a:lnTo>
                      <a:pt x="14097" y="141058"/>
                    </a:lnTo>
                    <a:lnTo>
                      <a:pt x="16421" y="141897"/>
                    </a:lnTo>
                    <a:lnTo>
                      <a:pt x="17691" y="141300"/>
                    </a:lnTo>
                    <a:lnTo>
                      <a:pt x="18529" y="138988"/>
                    </a:lnTo>
                    <a:close/>
                  </a:path>
                  <a:path w="405764" h="255270">
                    <a:moveTo>
                      <a:pt x="18834" y="173761"/>
                    </a:moveTo>
                    <a:lnTo>
                      <a:pt x="17995" y="171437"/>
                    </a:lnTo>
                    <a:lnTo>
                      <a:pt x="16713" y="170853"/>
                    </a:lnTo>
                    <a:lnTo>
                      <a:pt x="15557" y="171272"/>
                    </a:lnTo>
                    <a:lnTo>
                      <a:pt x="14401" y="171691"/>
                    </a:lnTo>
                    <a:lnTo>
                      <a:pt x="13804" y="172961"/>
                    </a:lnTo>
                    <a:lnTo>
                      <a:pt x="14643" y="175272"/>
                    </a:lnTo>
                    <a:lnTo>
                      <a:pt x="15925" y="175869"/>
                    </a:lnTo>
                    <a:lnTo>
                      <a:pt x="17081" y="175463"/>
                    </a:lnTo>
                    <a:lnTo>
                      <a:pt x="18237" y="175031"/>
                    </a:lnTo>
                    <a:lnTo>
                      <a:pt x="18834" y="173761"/>
                    </a:lnTo>
                    <a:close/>
                  </a:path>
                  <a:path w="405764" h="255270">
                    <a:moveTo>
                      <a:pt x="21996" y="119621"/>
                    </a:moveTo>
                    <a:lnTo>
                      <a:pt x="21907" y="118440"/>
                    </a:lnTo>
                    <a:lnTo>
                      <a:pt x="20307" y="117094"/>
                    </a:lnTo>
                    <a:lnTo>
                      <a:pt x="19113" y="117195"/>
                    </a:lnTo>
                    <a:lnTo>
                      <a:pt x="17754" y="118808"/>
                    </a:lnTo>
                    <a:lnTo>
                      <a:pt x="17868" y="119989"/>
                    </a:lnTo>
                    <a:lnTo>
                      <a:pt x="18656" y="120662"/>
                    </a:lnTo>
                    <a:lnTo>
                      <a:pt x="19469" y="121335"/>
                    </a:lnTo>
                    <a:lnTo>
                      <a:pt x="20662" y="121234"/>
                    </a:lnTo>
                    <a:lnTo>
                      <a:pt x="21336" y="120434"/>
                    </a:lnTo>
                    <a:lnTo>
                      <a:pt x="21996" y="119621"/>
                    </a:lnTo>
                    <a:close/>
                  </a:path>
                  <a:path w="405764" h="255270">
                    <a:moveTo>
                      <a:pt x="22352" y="130568"/>
                    </a:moveTo>
                    <a:lnTo>
                      <a:pt x="21983" y="129209"/>
                    </a:lnTo>
                    <a:lnTo>
                      <a:pt x="19862" y="127977"/>
                    </a:lnTo>
                    <a:lnTo>
                      <a:pt x="18503" y="128358"/>
                    </a:lnTo>
                    <a:lnTo>
                      <a:pt x="17272" y="130467"/>
                    </a:lnTo>
                    <a:lnTo>
                      <a:pt x="17627" y="131838"/>
                    </a:lnTo>
                    <a:lnTo>
                      <a:pt x="18694" y="132448"/>
                    </a:lnTo>
                    <a:lnTo>
                      <a:pt x="19773" y="133070"/>
                    </a:lnTo>
                    <a:lnTo>
                      <a:pt x="21120" y="132702"/>
                    </a:lnTo>
                    <a:lnTo>
                      <a:pt x="22352" y="130568"/>
                    </a:lnTo>
                    <a:close/>
                  </a:path>
                  <a:path w="405764" h="255270">
                    <a:moveTo>
                      <a:pt x="23152" y="191706"/>
                    </a:moveTo>
                    <a:lnTo>
                      <a:pt x="22479" y="190893"/>
                    </a:lnTo>
                    <a:lnTo>
                      <a:pt x="21818" y="190093"/>
                    </a:lnTo>
                    <a:lnTo>
                      <a:pt x="20624" y="189992"/>
                    </a:lnTo>
                    <a:lnTo>
                      <a:pt x="19024" y="191325"/>
                    </a:lnTo>
                    <a:lnTo>
                      <a:pt x="18910" y="192519"/>
                    </a:lnTo>
                    <a:lnTo>
                      <a:pt x="20256" y="194119"/>
                    </a:lnTo>
                    <a:lnTo>
                      <a:pt x="21463" y="194233"/>
                    </a:lnTo>
                    <a:lnTo>
                      <a:pt x="23050" y="192887"/>
                    </a:lnTo>
                    <a:lnTo>
                      <a:pt x="23152" y="191706"/>
                    </a:lnTo>
                    <a:close/>
                  </a:path>
                  <a:path w="405764" h="255270">
                    <a:moveTo>
                      <a:pt x="23355" y="180644"/>
                    </a:moveTo>
                    <a:lnTo>
                      <a:pt x="22123" y="178523"/>
                    </a:lnTo>
                    <a:lnTo>
                      <a:pt x="20777" y="178142"/>
                    </a:lnTo>
                    <a:lnTo>
                      <a:pt x="19710" y="178765"/>
                    </a:lnTo>
                    <a:lnTo>
                      <a:pt x="18630" y="179387"/>
                    </a:lnTo>
                    <a:lnTo>
                      <a:pt x="18275" y="180746"/>
                    </a:lnTo>
                    <a:lnTo>
                      <a:pt x="19507" y="182867"/>
                    </a:lnTo>
                    <a:lnTo>
                      <a:pt x="20866" y="183235"/>
                    </a:lnTo>
                    <a:lnTo>
                      <a:pt x="21932" y="182626"/>
                    </a:lnTo>
                    <a:lnTo>
                      <a:pt x="22987" y="182003"/>
                    </a:lnTo>
                    <a:lnTo>
                      <a:pt x="23355" y="180644"/>
                    </a:lnTo>
                    <a:close/>
                  </a:path>
                  <a:path w="405764" h="255270">
                    <a:moveTo>
                      <a:pt x="24765" y="107873"/>
                    </a:moveTo>
                    <a:lnTo>
                      <a:pt x="23622" y="106502"/>
                    </a:lnTo>
                    <a:lnTo>
                      <a:pt x="22606" y="106413"/>
                    </a:lnTo>
                    <a:lnTo>
                      <a:pt x="21920" y="106997"/>
                    </a:lnTo>
                    <a:lnTo>
                      <a:pt x="21247" y="107556"/>
                    </a:lnTo>
                    <a:lnTo>
                      <a:pt x="21158" y="108572"/>
                    </a:lnTo>
                    <a:lnTo>
                      <a:pt x="21729" y="109245"/>
                    </a:lnTo>
                    <a:lnTo>
                      <a:pt x="22288" y="109931"/>
                    </a:lnTo>
                    <a:lnTo>
                      <a:pt x="23317" y="110020"/>
                    </a:lnTo>
                    <a:lnTo>
                      <a:pt x="23990" y="109448"/>
                    </a:lnTo>
                    <a:lnTo>
                      <a:pt x="24663" y="108877"/>
                    </a:lnTo>
                    <a:lnTo>
                      <a:pt x="24765" y="107873"/>
                    </a:lnTo>
                    <a:close/>
                  </a:path>
                  <a:path w="405764" h="255270">
                    <a:moveTo>
                      <a:pt x="25920" y="203860"/>
                    </a:moveTo>
                    <a:lnTo>
                      <a:pt x="25831" y="202844"/>
                    </a:lnTo>
                    <a:lnTo>
                      <a:pt x="25146" y="202272"/>
                    </a:lnTo>
                    <a:lnTo>
                      <a:pt x="24472" y="201701"/>
                    </a:lnTo>
                    <a:lnTo>
                      <a:pt x="23456" y="201790"/>
                    </a:lnTo>
                    <a:lnTo>
                      <a:pt x="22313" y="203149"/>
                    </a:lnTo>
                    <a:lnTo>
                      <a:pt x="22402" y="204165"/>
                    </a:lnTo>
                    <a:lnTo>
                      <a:pt x="23761" y="205308"/>
                    </a:lnTo>
                    <a:lnTo>
                      <a:pt x="24777" y="205219"/>
                    </a:lnTo>
                    <a:lnTo>
                      <a:pt x="25349" y="204546"/>
                    </a:lnTo>
                    <a:lnTo>
                      <a:pt x="25920" y="203860"/>
                    </a:lnTo>
                    <a:close/>
                  </a:path>
                  <a:path w="405764" h="255270">
                    <a:moveTo>
                      <a:pt x="28778" y="187210"/>
                    </a:moveTo>
                    <a:lnTo>
                      <a:pt x="27203" y="185331"/>
                    </a:lnTo>
                    <a:lnTo>
                      <a:pt x="25806" y="185204"/>
                    </a:lnTo>
                    <a:lnTo>
                      <a:pt x="24853" y="186004"/>
                    </a:lnTo>
                    <a:lnTo>
                      <a:pt x="23914" y="186791"/>
                    </a:lnTo>
                    <a:lnTo>
                      <a:pt x="23787" y="188188"/>
                    </a:lnTo>
                    <a:lnTo>
                      <a:pt x="24587" y="189128"/>
                    </a:lnTo>
                    <a:lnTo>
                      <a:pt x="25374" y="190080"/>
                    </a:lnTo>
                    <a:lnTo>
                      <a:pt x="26771" y="190195"/>
                    </a:lnTo>
                    <a:lnTo>
                      <a:pt x="27711" y="189420"/>
                    </a:lnTo>
                    <a:lnTo>
                      <a:pt x="28663" y="188620"/>
                    </a:lnTo>
                    <a:lnTo>
                      <a:pt x="28778" y="187210"/>
                    </a:lnTo>
                    <a:close/>
                  </a:path>
                  <a:path w="405764" h="255270">
                    <a:moveTo>
                      <a:pt x="28841" y="112293"/>
                    </a:moveTo>
                    <a:lnTo>
                      <a:pt x="27508" y="110693"/>
                    </a:lnTo>
                    <a:lnTo>
                      <a:pt x="26314" y="110578"/>
                    </a:lnTo>
                    <a:lnTo>
                      <a:pt x="25514" y="111252"/>
                    </a:lnTo>
                    <a:lnTo>
                      <a:pt x="24714" y="111937"/>
                    </a:lnTo>
                    <a:lnTo>
                      <a:pt x="24612" y="113131"/>
                    </a:lnTo>
                    <a:lnTo>
                      <a:pt x="25946" y="114731"/>
                    </a:lnTo>
                    <a:lnTo>
                      <a:pt x="27139" y="114820"/>
                    </a:lnTo>
                    <a:lnTo>
                      <a:pt x="27940" y="114160"/>
                    </a:lnTo>
                    <a:lnTo>
                      <a:pt x="28752" y="113487"/>
                    </a:lnTo>
                    <a:lnTo>
                      <a:pt x="28841" y="112293"/>
                    </a:lnTo>
                    <a:close/>
                  </a:path>
                  <a:path w="405764" h="255270">
                    <a:moveTo>
                      <a:pt x="30010" y="199440"/>
                    </a:moveTo>
                    <a:lnTo>
                      <a:pt x="29895" y="198247"/>
                    </a:lnTo>
                    <a:lnTo>
                      <a:pt x="29108" y="197561"/>
                    </a:lnTo>
                    <a:lnTo>
                      <a:pt x="28295" y="196888"/>
                    </a:lnTo>
                    <a:lnTo>
                      <a:pt x="27101" y="197002"/>
                    </a:lnTo>
                    <a:lnTo>
                      <a:pt x="26428" y="197789"/>
                    </a:lnTo>
                    <a:lnTo>
                      <a:pt x="25768" y="198602"/>
                    </a:lnTo>
                    <a:lnTo>
                      <a:pt x="25869" y="199796"/>
                    </a:lnTo>
                    <a:lnTo>
                      <a:pt x="26670" y="200469"/>
                    </a:lnTo>
                    <a:lnTo>
                      <a:pt x="27470" y="201129"/>
                    </a:lnTo>
                    <a:lnTo>
                      <a:pt x="28663" y="201041"/>
                    </a:lnTo>
                    <a:lnTo>
                      <a:pt x="30010" y="199440"/>
                    </a:lnTo>
                    <a:close/>
                  </a:path>
                  <a:path w="405764" h="255270">
                    <a:moveTo>
                      <a:pt x="32931" y="101168"/>
                    </a:moveTo>
                    <a:lnTo>
                      <a:pt x="32054" y="99644"/>
                    </a:lnTo>
                    <a:lnTo>
                      <a:pt x="31064" y="99377"/>
                    </a:lnTo>
                    <a:lnTo>
                      <a:pt x="29527" y="100266"/>
                    </a:lnTo>
                    <a:lnTo>
                      <a:pt x="29273" y="101244"/>
                    </a:lnTo>
                    <a:lnTo>
                      <a:pt x="30149" y="102781"/>
                    </a:lnTo>
                    <a:lnTo>
                      <a:pt x="31140" y="103047"/>
                    </a:lnTo>
                    <a:lnTo>
                      <a:pt x="31902" y="102603"/>
                    </a:lnTo>
                    <a:lnTo>
                      <a:pt x="32677" y="102171"/>
                    </a:lnTo>
                    <a:lnTo>
                      <a:pt x="32931" y="101168"/>
                    </a:lnTo>
                    <a:close/>
                  </a:path>
                  <a:path w="405764" h="255270">
                    <a:moveTo>
                      <a:pt x="34785" y="194246"/>
                    </a:moveTo>
                    <a:lnTo>
                      <a:pt x="34671" y="192849"/>
                    </a:lnTo>
                    <a:lnTo>
                      <a:pt x="32778" y="191262"/>
                    </a:lnTo>
                    <a:lnTo>
                      <a:pt x="31394" y="191389"/>
                    </a:lnTo>
                    <a:lnTo>
                      <a:pt x="30594" y="192328"/>
                    </a:lnTo>
                    <a:lnTo>
                      <a:pt x="29794" y="193268"/>
                    </a:lnTo>
                    <a:lnTo>
                      <a:pt x="29933" y="194678"/>
                    </a:lnTo>
                    <a:lnTo>
                      <a:pt x="30861" y="195465"/>
                    </a:lnTo>
                    <a:lnTo>
                      <a:pt x="31800" y="196253"/>
                    </a:lnTo>
                    <a:lnTo>
                      <a:pt x="33210" y="196138"/>
                    </a:lnTo>
                    <a:lnTo>
                      <a:pt x="34785" y="194246"/>
                    </a:lnTo>
                    <a:close/>
                  </a:path>
                  <a:path w="405764" h="255270">
                    <a:moveTo>
                      <a:pt x="35153" y="209715"/>
                    </a:moveTo>
                    <a:lnTo>
                      <a:pt x="34899" y="208724"/>
                    </a:lnTo>
                    <a:lnTo>
                      <a:pt x="34124" y="208280"/>
                    </a:lnTo>
                    <a:lnTo>
                      <a:pt x="33362" y="207835"/>
                    </a:lnTo>
                    <a:lnTo>
                      <a:pt x="32372" y="208089"/>
                    </a:lnTo>
                    <a:lnTo>
                      <a:pt x="31496" y="209626"/>
                    </a:lnTo>
                    <a:lnTo>
                      <a:pt x="31750" y="210616"/>
                    </a:lnTo>
                    <a:lnTo>
                      <a:pt x="33286" y="211505"/>
                    </a:lnTo>
                    <a:lnTo>
                      <a:pt x="34264" y="211239"/>
                    </a:lnTo>
                    <a:lnTo>
                      <a:pt x="34709" y="210477"/>
                    </a:lnTo>
                    <a:lnTo>
                      <a:pt x="35153" y="209715"/>
                    </a:lnTo>
                    <a:close/>
                  </a:path>
                  <a:path w="405764" h="255270">
                    <a:moveTo>
                      <a:pt x="38404" y="204635"/>
                    </a:moveTo>
                    <a:lnTo>
                      <a:pt x="38100" y="203479"/>
                    </a:lnTo>
                    <a:lnTo>
                      <a:pt x="36296" y="202425"/>
                    </a:lnTo>
                    <a:lnTo>
                      <a:pt x="35140" y="202742"/>
                    </a:lnTo>
                    <a:lnTo>
                      <a:pt x="34620" y="203644"/>
                    </a:lnTo>
                    <a:lnTo>
                      <a:pt x="34086" y="204546"/>
                    </a:lnTo>
                    <a:lnTo>
                      <a:pt x="34404" y="205701"/>
                    </a:lnTo>
                    <a:lnTo>
                      <a:pt x="36207" y="206743"/>
                    </a:lnTo>
                    <a:lnTo>
                      <a:pt x="37363" y="206451"/>
                    </a:lnTo>
                    <a:lnTo>
                      <a:pt x="38404" y="204635"/>
                    </a:lnTo>
                    <a:close/>
                  </a:path>
                  <a:path w="405764" h="255270">
                    <a:moveTo>
                      <a:pt x="44983" y="213804"/>
                    </a:moveTo>
                    <a:lnTo>
                      <a:pt x="44564" y="212890"/>
                    </a:lnTo>
                    <a:lnTo>
                      <a:pt x="42887" y="212280"/>
                    </a:lnTo>
                    <a:lnTo>
                      <a:pt x="41960" y="212699"/>
                    </a:lnTo>
                    <a:lnTo>
                      <a:pt x="41656" y="213537"/>
                    </a:lnTo>
                    <a:lnTo>
                      <a:pt x="41351" y="214376"/>
                    </a:lnTo>
                    <a:lnTo>
                      <a:pt x="41783" y="215303"/>
                    </a:lnTo>
                    <a:lnTo>
                      <a:pt x="43459" y="215900"/>
                    </a:lnTo>
                    <a:lnTo>
                      <a:pt x="44373" y="215480"/>
                    </a:lnTo>
                    <a:lnTo>
                      <a:pt x="44983" y="213804"/>
                    </a:lnTo>
                    <a:close/>
                  </a:path>
                  <a:path w="405764" h="255270">
                    <a:moveTo>
                      <a:pt x="47307" y="208241"/>
                    </a:moveTo>
                    <a:lnTo>
                      <a:pt x="46799" y="207162"/>
                    </a:lnTo>
                    <a:lnTo>
                      <a:pt x="44843" y="206451"/>
                    </a:lnTo>
                    <a:lnTo>
                      <a:pt x="43751" y="206946"/>
                    </a:lnTo>
                    <a:lnTo>
                      <a:pt x="43040" y="208915"/>
                    </a:lnTo>
                    <a:lnTo>
                      <a:pt x="43535" y="210007"/>
                    </a:lnTo>
                    <a:lnTo>
                      <a:pt x="44526" y="210362"/>
                    </a:lnTo>
                    <a:lnTo>
                      <a:pt x="45516" y="210718"/>
                    </a:lnTo>
                    <a:lnTo>
                      <a:pt x="46596" y="210210"/>
                    </a:lnTo>
                    <a:lnTo>
                      <a:pt x="47307" y="208241"/>
                    </a:lnTo>
                    <a:close/>
                  </a:path>
                  <a:path w="405764" h="255270">
                    <a:moveTo>
                      <a:pt x="55981" y="215506"/>
                    </a:moveTo>
                    <a:lnTo>
                      <a:pt x="55384" y="214680"/>
                    </a:lnTo>
                    <a:lnTo>
                      <a:pt x="53644" y="214363"/>
                    </a:lnTo>
                    <a:lnTo>
                      <a:pt x="52819" y="214947"/>
                    </a:lnTo>
                    <a:lnTo>
                      <a:pt x="52654" y="215823"/>
                    </a:lnTo>
                    <a:lnTo>
                      <a:pt x="52501" y="216700"/>
                    </a:lnTo>
                    <a:lnTo>
                      <a:pt x="53086" y="217525"/>
                    </a:lnTo>
                    <a:lnTo>
                      <a:pt x="54838" y="217843"/>
                    </a:lnTo>
                    <a:lnTo>
                      <a:pt x="55664" y="217271"/>
                    </a:lnTo>
                    <a:lnTo>
                      <a:pt x="55816" y="216382"/>
                    </a:lnTo>
                    <a:lnTo>
                      <a:pt x="55981" y="215506"/>
                    </a:lnTo>
                    <a:close/>
                  </a:path>
                  <a:path w="405764" h="255270">
                    <a:moveTo>
                      <a:pt x="93141" y="122288"/>
                    </a:moveTo>
                    <a:lnTo>
                      <a:pt x="93002" y="120637"/>
                    </a:lnTo>
                    <a:lnTo>
                      <a:pt x="91897" y="119710"/>
                    </a:lnTo>
                    <a:lnTo>
                      <a:pt x="90779" y="118783"/>
                    </a:lnTo>
                    <a:lnTo>
                      <a:pt x="89128" y="118935"/>
                    </a:lnTo>
                    <a:lnTo>
                      <a:pt x="87274" y="121145"/>
                    </a:lnTo>
                    <a:lnTo>
                      <a:pt x="87414" y="122796"/>
                    </a:lnTo>
                    <a:lnTo>
                      <a:pt x="88531" y="123723"/>
                    </a:lnTo>
                    <a:lnTo>
                      <a:pt x="89623" y="124650"/>
                    </a:lnTo>
                    <a:lnTo>
                      <a:pt x="91287" y="124498"/>
                    </a:lnTo>
                    <a:lnTo>
                      <a:pt x="93141" y="122288"/>
                    </a:lnTo>
                    <a:close/>
                  </a:path>
                  <a:path w="405764" h="255270">
                    <a:moveTo>
                      <a:pt x="93167" y="104521"/>
                    </a:moveTo>
                    <a:lnTo>
                      <a:pt x="92862" y="103365"/>
                    </a:lnTo>
                    <a:lnTo>
                      <a:pt x="91960" y="102844"/>
                    </a:lnTo>
                    <a:lnTo>
                      <a:pt x="91046" y="102323"/>
                    </a:lnTo>
                    <a:lnTo>
                      <a:pt x="89890" y="102628"/>
                    </a:lnTo>
                    <a:lnTo>
                      <a:pt x="89369" y="103530"/>
                    </a:lnTo>
                    <a:lnTo>
                      <a:pt x="88849" y="104432"/>
                    </a:lnTo>
                    <a:lnTo>
                      <a:pt x="89154" y="105600"/>
                    </a:lnTo>
                    <a:lnTo>
                      <a:pt x="90957" y="106641"/>
                    </a:lnTo>
                    <a:lnTo>
                      <a:pt x="92125" y="106324"/>
                    </a:lnTo>
                    <a:lnTo>
                      <a:pt x="93167" y="104521"/>
                    </a:lnTo>
                    <a:close/>
                  </a:path>
                  <a:path w="405764" h="255270">
                    <a:moveTo>
                      <a:pt x="95770" y="99441"/>
                    </a:moveTo>
                    <a:lnTo>
                      <a:pt x="95504" y="98450"/>
                    </a:lnTo>
                    <a:lnTo>
                      <a:pt x="94742" y="98018"/>
                    </a:lnTo>
                    <a:lnTo>
                      <a:pt x="93967" y="97574"/>
                    </a:lnTo>
                    <a:lnTo>
                      <a:pt x="92989" y="97828"/>
                    </a:lnTo>
                    <a:lnTo>
                      <a:pt x="92100" y="99364"/>
                    </a:lnTo>
                    <a:lnTo>
                      <a:pt x="92367" y="100355"/>
                    </a:lnTo>
                    <a:lnTo>
                      <a:pt x="93903" y="101231"/>
                    </a:lnTo>
                    <a:lnTo>
                      <a:pt x="94881" y="100977"/>
                    </a:lnTo>
                    <a:lnTo>
                      <a:pt x="95770" y="99441"/>
                    </a:lnTo>
                    <a:close/>
                  </a:path>
                  <a:path w="405764" h="255270">
                    <a:moveTo>
                      <a:pt x="97599" y="125818"/>
                    </a:moveTo>
                    <a:lnTo>
                      <a:pt x="95732" y="123596"/>
                    </a:lnTo>
                    <a:lnTo>
                      <a:pt x="94081" y="123456"/>
                    </a:lnTo>
                    <a:lnTo>
                      <a:pt x="91871" y="125310"/>
                    </a:lnTo>
                    <a:lnTo>
                      <a:pt x="91732" y="126961"/>
                    </a:lnTo>
                    <a:lnTo>
                      <a:pt x="93586" y="129171"/>
                    </a:lnTo>
                    <a:lnTo>
                      <a:pt x="95237" y="129324"/>
                    </a:lnTo>
                    <a:lnTo>
                      <a:pt x="96342" y="128397"/>
                    </a:lnTo>
                    <a:lnTo>
                      <a:pt x="97459" y="127469"/>
                    </a:lnTo>
                    <a:lnTo>
                      <a:pt x="97599" y="125818"/>
                    </a:lnTo>
                    <a:close/>
                  </a:path>
                  <a:path w="405764" h="255270">
                    <a:moveTo>
                      <a:pt x="97929" y="115989"/>
                    </a:moveTo>
                    <a:lnTo>
                      <a:pt x="97802" y="114579"/>
                    </a:lnTo>
                    <a:lnTo>
                      <a:pt x="95910" y="113004"/>
                    </a:lnTo>
                    <a:lnTo>
                      <a:pt x="94513" y="113118"/>
                    </a:lnTo>
                    <a:lnTo>
                      <a:pt x="93726" y="114058"/>
                    </a:lnTo>
                    <a:lnTo>
                      <a:pt x="92925" y="115011"/>
                    </a:lnTo>
                    <a:lnTo>
                      <a:pt x="93052" y="116408"/>
                    </a:lnTo>
                    <a:lnTo>
                      <a:pt x="94945" y="117995"/>
                    </a:lnTo>
                    <a:lnTo>
                      <a:pt x="96354" y="117868"/>
                    </a:lnTo>
                    <a:lnTo>
                      <a:pt x="97929" y="115989"/>
                    </a:lnTo>
                    <a:close/>
                  </a:path>
                  <a:path w="405764" h="255270">
                    <a:moveTo>
                      <a:pt x="101955" y="132308"/>
                    </a:moveTo>
                    <a:lnTo>
                      <a:pt x="101231" y="131051"/>
                    </a:lnTo>
                    <a:lnTo>
                      <a:pt x="100507" y="129806"/>
                    </a:lnTo>
                    <a:lnTo>
                      <a:pt x="98907" y="129374"/>
                    </a:lnTo>
                    <a:lnTo>
                      <a:pt x="97650" y="130111"/>
                    </a:lnTo>
                    <a:lnTo>
                      <a:pt x="96405" y="130822"/>
                    </a:lnTo>
                    <a:lnTo>
                      <a:pt x="95973" y="132422"/>
                    </a:lnTo>
                    <a:lnTo>
                      <a:pt x="96697" y="133680"/>
                    </a:lnTo>
                    <a:lnTo>
                      <a:pt x="97421" y="134937"/>
                    </a:lnTo>
                    <a:lnTo>
                      <a:pt x="99021" y="135356"/>
                    </a:lnTo>
                    <a:lnTo>
                      <a:pt x="101523" y="133908"/>
                    </a:lnTo>
                    <a:lnTo>
                      <a:pt x="101955" y="132308"/>
                    </a:lnTo>
                    <a:close/>
                  </a:path>
                  <a:path w="405764" h="255270">
                    <a:moveTo>
                      <a:pt x="101955" y="110655"/>
                    </a:moveTo>
                    <a:lnTo>
                      <a:pt x="101854" y="109461"/>
                    </a:lnTo>
                    <a:lnTo>
                      <a:pt x="101053" y="108788"/>
                    </a:lnTo>
                    <a:lnTo>
                      <a:pt x="100241" y="108127"/>
                    </a:lnTo>
                    <a:lnTo>
                      <a:pt x="99060" y="108229"/>
                    </a:lnTo>
                    <a:lnTo>
                      <a:pt x="98386" y="109029"/>
                    </a:lnTo>
                    <a:lnTo>
                      <a:pt x="97726" y="109829"/>
                    </a:lnTo>
                    <a:lnTo>
                      <a:pt x="97815" y="111010"/>
                    </a:lnTo>
                    <a:lnTo>
                      <a:pt x="99415" y="112369"/>
                    </a:lnTo>
                    <a:lnTo>
                      <a:pt x="100609" y="112255"/>
                    </a:lnTo>
                    <a:lnTo>
                      <a:pt x="101295" y="111467"/>
                    </a:lnTo>
                    <a:lnTo>
                      <a:pt x="101955" y="110655"/>
                    </a:lnTo>
                    <a:close/>
                  </a:path>
                  <a:path w="405764" h="255270">
                    <a:moveTo>
                      <a:pt x="103378" y="120675"/>
                    </a:moveTo>
                    <a:lnTo>
                      <a:pt x="102577" y="119735"/>
                    </a:lnTo>
                    <a:lnTo>
                      <a:pt x="101803" y="118795"/>
                    </a:lnTo>
                    <a:lnTo>
                      <a:pt x="100393" y="118668"/>
                    </a:lnTo>
                    <a:lnTo>
                      <a:pt x="99453" y="119456"/>
                    </a:lnTo>
                    <a:lnTo>
                      <a:pt x="98513" y="120256"/>
                    </a:lnTo>
                    <a:lnTo>
                      <a:pt x="98386" y="121653"/>
                    </a:lnTo>
                    <a:lnTo>
                      <a:pt x="99974" y="123532"/>
                    </a:lnTo>
                    <a:lnTo>
                      <a:pt x="101371" y="123659"/>
                    </a:lnTo>
                    <a:lnTo>
                      <a:pt x="103251" y="122085"/>
                    </a:lnTo>
                    <a:lnTo>
                      <a:pt x="103378" y="120675"/>
                    </a:lnTo>
                    <a:close/>
                  </a:path>
                  <a:path w="405764" h="255270">
                    <a:moveTo>
                      <a:pt x="105397" y="139661"/>
                    </a:moveTo>
                    <a:lnTo>
                      <a:pt x="104902" y="138315"/>
                    </a:lnTo>
                    <a:lnTo>
                      <a:pt x="104394" y="136956"/>
                    </a:lnTo>
                    <a:lnTo>
                      <a:pt x="102895" y="136245"/>
                    </a:lnTo>
                    <a:lnTo>
                      <a:pt x="100177" y="137236"/>
                    </a:lnTo>
                    <a:lnTo>
                      <a:pt x="99479" y="138747"/>
                    </a:lnTo>
                    <a:lnTo>
                      <a:pt x="100482" y="141452"/>
                    </a:lnTo>
                    <a:lnTo>
                      <a:pt x="101968" y="142151"/>
                    </a:lnTo>
                    <a:lnTo>
                      <a:pt x="104698" y="141173"/>
                    </a:lnTo>
                    <a:lnTo>
                      <a:pt x="105397" y="139661"/>
                    </a:lnTo>
                    <a:close/>
                  </a:path>
                  <a:path w="405764" h="255270">
                    <a:moveTo>
                      <a:pt x="105410" y="106108"/>
                    </a:moveTo>
                    <a:lnTo>
                      <a:pt x="105321" y="105092"/>
                    </a:lnTo>
                    <a:lnTo>
                      <a:pt x="103949" y="103949"/>
                    </a:lnTo>
                    <a:lnTo>
                      <a:pt x="102946" y="104038"/>
                    </a:lnTo>
                    <a:lnTo>
                      <a:pt x="102374" y="104724"/>
                    </a:lnTo>
                    <a:lnTo>
                      <a:pt x="101790" y="105397"/>
                    </a:lnTo>
                    <a:lnTo>
                      <a:pt x="101892" y="106413"/>
                    </a:lnTo>
                    <a:lnTo>
                      <a:pt x="103251" y="107556"/>
                    </a:lnTo>
                    <a:lnTo>
                      <a:pt x="104267" y="107467"/>
                    </a:lnTo>
                    <a:lnTo>
                      <a:pt x="104825" y="106781"/>
                    </a:lnTo>
                    <a:lnTo>
                      <a:pt x="105410" y="106108"/>
                    </a:lnTo>
                    <a:close/>
                  </a:path>
                  <a:path w="405764" h="255270">
                    <a:moveTo>
                      <a:pt x="107581" y="146951"/>
                    </a:moveTo>
                    <a:lnTo>
                      <a:pt x="107086" y="144106"/>
                    </a:lnTo>
                    <a:lnTo>
                      <a:pt x="105714" y="143154"/>
                    </a:lnTo>
                    <a:lnTo>
                      <a:pt x="104305" y="143408"/>
                    </a:lnTo>
                    <a:lnTo>
                      <a:pt x="102870" y="143649"/>
                    </a:lnTo>
                    <a:lnTo>
                      <a:pt x="101930" y="145021"/>
                    </a:lnTo>
                    <a:lnTo>
                      <a:pt x="102425" y="147866"/>
                    </a:lnTo>
                    <a:lnTo>
                      <a:pt x="103784" y="148818"/>
                    </a:lnTo>
                    <a:lnTo>
                      <a:pt x="105206" y="148564"/>
                    </a:lnTo>
                    <a:lnTo>
                      <a:pt x="106629" y="148310"/>
                    </a:lnTo>
                    <a:lnTo>
                      <a:pt x="107581" y="146951"/>
                    </a:lnTo>
                    <a:close/>
                  </a:path>
                  <a:path w="405764" h="255270">
                    <a:moveTo>
                      <a:pt x="108254" y="116344"/>
                    </a:moveTo>
                    <a:lnTo>
                      <a:pt x="106908" y="114744"/>
                    </a:lnTo>
                    <a:lnTo>
                      <a:pt x="105714" y="114642"/>
                    </a:lnTo>
                    <a:lnTo>
                      <a:pt x="104914" y="115303"/>
                    </a:lnTo>
                    <a:lnTo>
                      <a:pt x="104114" y="115976"/>
                    </a:lnTo>
                    <a:lnTo>
                      <a:pt x="104013" y="117170"/>
                    </a:lnTo>
                    <a:lnTo>
                      <a:pt x="105359" y="118770"/>
                    </a:lnTo>
                    <a:lnTo>
                      <a:pt x="106540" y="118884"/>
                    </a:lnTo>
                    <a:lnTo>
                      <a:pt x="107353" y="118211"/>
                    </a:lnTo>
                    <a:lnTo>
                      <a:pt x="108153" y="117538"/>
                    </a:lnTo>
                    <a:lnTo>
                      <a:pt x="108254" y="116344"/>
                    </a:lnTo>
                    <a:close/>
                  </a:path>
                  <a:path w="405764" h="255270">
                    <a:moveTo>
                      <a:pt x="108534" y="128257"/>
                    </a:moveTo>
                    <a:lnTo>
                      <a:pt x="107315" y="126136"/>
                    </a:lnTo>
                    <a:lnTo>
                      <a:pt x="105956" y="125768"/>
                    </a:lnTo>
                    <a:lnTo>
                      <a:pt x="104889" y="126390"/>
                    </a:lnTo>
                    <a:lnTo>
                      <a:pt x="103822" y="127000"/>
                    </a:lnTo>
                    <a:lnTo>
                      <a:pt x="103454" y="128358"/>
                    </a:lnTo>
                    <a:lnTo>
                      <a:pt x="104686" y="130479"/>
                    </a:lnTo>
                    <a:lnTo>
                      <a:pt x="106057" y="130848"/>
                    </a:lnTo>
                    <a:lnTo>
                      <a:pt x="108178" y="129616"/>
                    </a:lnTo>
                    <a:lnTo>
                      <a:pt x="108534" y="128257"/>
                    </a:lnTo>
                    <a:close/>
                  </a:path>
                  <a:path w="405764" h="255270">
                    <a:moveTo>
                      <a:pt x="109816" y="152133"/>
                    </a:moveTo>
                    <a:lnTo>
                      <a:pt x="108648" y="150952"/>
                    </a:lnTo>
                    <a:lnTo>
                      <a:pt x="105765" y="150952"/>
                    </a:lnTo>
                    <a:lnTo>
                      <a:pt x="104584" y="152133"/>
                    </a:lnTo>
                    <a:lnTo>
                      <a:pt x="104584" y="155016"/>
                    </a:lnTo>
                    <a:lnTo>
                      <a:pt x="105765" y="156197"/>
                    </a:lnTo>
                    <a:lnTo>
                      <a:pt x="108648" y="156197"/>
                    </a:lnTo>
                    <a:lnTo>
                      <a:pt x="109816" y="155016"/>
                    </a:lnTo>
                    <a:lnTo>
                      <a:pt x="109816" y="153568"/>
                    </a:lnTo>
                    <a:lnTo>
                      <a:pt x="109816" y="152133"/>
                    </a:lnTo>
                    <a:close/>
                  </a:path>
                  <a:path w="405764" h="255270">
                    <a:moveTo>
                      <a:pt x="112433" y="112636"/>
                    </a:moveTo>
                    <a:lnTo>
                      <a:pt x="111277" y="111277"/>
                    </a:lnTo>
                    <a:lnTo>
                      <a:pt x="110274" y="111201"/>
                    </a:lnTo>
                    <a:lnTo>
                      <a:pt x="109588" y="111760"/>
                    </a:lnTo>
                    <a:lnTo>
                      <a:pt x="108902" y="112331"/>
                    </a:lnTo>
                    <a:lnTo>
                      <a:pt x="108826" y="113347"/>
                    </a:lnTo>
                    <a:lnTo>
                      <a:pt x="109956" y="114706"/>
                    </a:lnTo>
                    <a:lnTo>
                      <a:pt x="110972" y="114795"/>
                    </a:lnTo>
                    <a:lnTo>
                      <a:pt x="112331" y="113652"/>
                    </a:lnTo>
                    <a:lnTo>
                      <a:pt x="112433" y="112636"/>
                    </a:lnTo>
                    <a:close/>
                  </a:path>
                  <a:path w="405764" h="255270">
                    <a:moveTo>
                      <a:pt x="112585" y="136817"/>
                    </a:moveTo>
                    <a:lnTo>
                      <a:pt x="111747" y="134505"/>
                    </a:lnTo>
                    <a:lnTo>
                      <a:pt x="110464" y="133908"/>
                    </a:lnTo>
                    <a:lnTo>
                      <a:pt x="108153" y="134759"/>
                    </a:lnTo>
                    <a:lnTo>
                      <a:pt x="107556" y="136029"/>
                    </a:lnTo>
                    <a:lnTo>
                      <a:pt x="107988" y="137185"/>
                    </a:lnTo>
                    <a:lnTo>
                      <a:pt x="108407" y="138341"/>
                    </a:lnTo>
                    <a:lnTo>
                      <a:pt x="109677" y="138938"/>
                    </a:lnTo>
                    <a:lnTo>
                      <a:pt x="111988" y="138087"/>
                    </a:lnTo>
                    <a:lnTo>
                      <a:pt x="112585" y="136817"/>
                    </a:lnTo>
                    <a:close/>
                  </a:path>
                  <a:path w="405764" h="255270">
                    <a:moveTo>
                      <a:pt x="114096" y="124841"/>
                    </a:moveTo>
                    <a:lnTo>
                      <a:pt x="113055" y="123037"/>
                    </a:lnTo>
                    <a:lnTo>
                      <a:pt x="111887" y="122732"/>
                    </a:lnTo>
                    <a:lnTo>
                      <a:pt x="110985" y="123240"/>
                    </a:lnTo>
                    <a:lnTo>
                      <a:pt x="110083" y="123774"/>
                    </a:lnTo>
                    <a:lnTo>
                      <a:pt x="109766" y="124917"/>
                    </a:lnTo>
                    <a:lnTo>
                      <a:pt x="110299" y="125831"/>
                    </a:lnTo>
                    <a:lnTo>
                      <a:pt x="110832" y="126733"/>
                    </a:lnTo>
                    <a:lnTo>
                      <a:pt x="111975" y="127038"/>
                    </a:lnTo>
                    <a:lnTo>
                      <a:pt x="112877" y="126517"/>
                    </a:lnTo>
                    <a:lnTo>
                      <a:pt x="113779" y="125996"/>
                    </a:lnTo>
                    <a:lnTo>
                      <a:pt x="114096" y="124841"/>
                    </a:lnTo>
                    <a:close/>
                  </a:path>
                  <a:path w="405764" h="255270">
                    <a:moveTo>
                      <a:pt x="115163" y="145402"/>
                    </a:moveTo>
                    <a:lnTo>
                      <a:pt x="114947" y="144183"/>
                    </a:lnTo>
                    <a:lnTo>
                      <a:pt x="114731" y="142976"/>
                    </a:lnTo>
                    <a:lnTo>
                      <a:pt x="113576" y="142176"/>
                    </a:lnTo>
                    <a:lnTo>
                      <a:pt x="112369" y="142379"/>
                    </a:lnTo>
                    <a:lnTo>
                      <a:pt x="111163" y="142595"/>
                    </a:lnTo>
                    <a:lnTo>
                      <a:pt x="110350" y="143751"/>
                    </a:lnTo>
                    <a:lnTo>
                      <a:pt x="110782" y="146177"/>
                    </a:lnTo>
                    <a:lnTo>
                      <a:pt x="111937" y="146977"/>
                    </a:lnTo>
                    <a:lnTo>
                      <a:pt x="114350" y="146558"/>
                    </a:lnTo>
                    <a:lnTo>
                      <a:pt x="115163" y="145402"/>
                    </a:lnTo>
                    <a:close/>
                  </a:path>
                  <a:path w="405764" h="255270">
                    <a:moveTo>
                      <a:pt x="117563" y="152349"/>
                    </a:moveTo>
                    <a:lnTo>
                      <a:pt x="116560" y="151345"/>
                    </a:lnTo>
                    <a:lnTo>
                      <a:pt x="114109" y="151345"/>
                    </a:lnTo>
                    <a:lnTo>
                      <a:pt x="113106" y="152349"/>
                    </a:lnTo>
                    <a:lnTo>
                      <a:pt x="113106" y="154800"/>
                    </a:lnTo>
                    <a:lnTo>
                      <a:pt x="114109" y="155790"/>
                    </a:lnTo>
                    <a:lnTo>
                      <a:pt x="116560" y="155790"/>
                    </a:lnTo>
                    <a:lnTo>
                      <a:pt x="117563" y="154800"/>
                    </a:lnTo>
                    <a:lnTo>
                      <a:pt x="117563" y="153568"/>
                    </a:lnTo>
                    <a:lnTo>
                      <a:pt x="117563" y="152349"/>
                    </a:lnTo>
                    <a:close/>
                  </a:path>
                  <a:path w="405764" h="255270">
                    <a:moveTo>
                      <a:pt x="118643" y="134416"/>
                    </a:moveTo>
                    <a:lnTo>
                      <a:pt x="118287" y="133438"/>
                    </a:lnTo>
                    <a:lnTo>
                      <a:pt x="117932" y="132461"/>
                    </a:lnTo>
                    <a:lnTo>
                      <a:pt x="116852" y="131940"/>
                    </a:lnTo>
                    <a:lnTo>
                      <a:pt x="114884" y="132664"/>
                    </a:lnTo>
                    <a:lnTo>
                      <a:pt x="114376" y="133743"/>
                    </a:lnTo>
                    <a:lnTo>
                      <a:pt x="114731" y="134721"/>
                    </a:lnTo>
                    <a:lnTo>
                      <a:pt x="115087" y="135712"/>
                    </a:lnTo>
                    <a:lnTo>
                      <a:pt x="116179" y="136220"/>
                    </a:lnTo>
                    <a:lnTo>
                      <a:pt x="118148" y="135509"/>
                    </a:lnTo>
                    <a:lnTo>
                      <a:pt x="118643" y="134416"/>
                    </a:lnTo>
                    <a:close/>
                  </a:path>
                  <a:path w="405764" h="255270">
                    <a:moveTo>
                      <a:pt x="118846" y="121920"/>
                    </a:moveTo>
                    <a:lnTo>
                      <a:pt x="117957" y="120383"/>
                    </a:lnTo>
                    <a:lnTo>
                      <a:pt x="116967" y="120116"/>
                    </a:lnTo>
                    <a:lnTo>
                      <a:pt x="115430" y="121005"/>
                    </a:lnTo>
                    <a:lnTo>
                      <a:pt x="115176" y="121983"/>
                    </a:lnTo>
                    <a:lnTo>
                      <a:pt x="116052" y="123520"/>
                    </a:lnTo>
                    <a:lnTo>
                      <a:pt x="117055" y="123786"/>
                    </a:lnTo>
                    <a:lnTo>
                      <a:pt x="117817" y="123342"/>
                    </a:lnTo>
                    <a:lnTo>
                      <a:pt x="118579" y="122897"/>
                    </a:lnTo>
                    <a:lnTo>
                      <a:pt x="118846" y="121920"/>
                    </a:lnTo>
                    <a:close/>
                  </a:path>
                  <a:path w="405764" h="255270">
                    <a:moveTo>
                      <a:pt x="121551" y="144081"/>
                    </a:moveTo>
                    <a:lnTo>
                      <a:pt x="121183" y="142024"/>
                    </a:lnTo>
                    <a:lnTo>
                      <a:pt x="120205" y="141351"/>
                    </a:lnTo>
                    <a:lnTo>
                      <a:pt x="118148" y="141706"/>
                    </a:lnTo>
                    <a:lnTo>
                      <a:pt x="117462" y="142684"/>
                    </a:lnTo>
                    <a:lnTo>
                      <a:pt x="117640" y="143713"/>
                    </a:lnTo>
                    <a:lnTo>
                      <a:pt x="117830" y="144741"/>
                    </a:lnTo>
                    <a:lnTo>
                      <a:pt x="118808" y="145427"/>
                    </a:lnTo>
                    <a:lnTo>
                      <a:pt x="120865" y="145059"/>
                    </a:lnTo>
                    <a:lnTo>
                      <a:pt x="121551" y="144081"/>
                    </a:lnTo>
                    <a:close/>
                  </a:path>
                  <a:path w="405764" h="255270">
                    <a:moveTo>
                      <a:pt x="123825" y="132359"/>
                    </a:moveTo>
                    <a:lnTo>
                      <a:pt x="123228" y="130683"/>
                    </a:lnTo>
                    <a:lnTo>
                      <a:pt x="122301" y="130263"/>
                    </a:lnTo>
                    <a:lnTo>
                      <a:pt x="121462" y="130568"/>
                    </a:lnTo>
                    <a:lnTo>
                      <a:pt x="120637" y="130873"/>
                    </a:lnTo>
                    <a:lnTo>
                      <a:pt x="120205" y="131787"/>
                    </a:lnTo>
                    <a:lnTo>
                      <a:pt x="120815" y="133464"/>
                    </a:lnTo>
                    <a:lnTo>
                      <a:pt x="121729" y="133883"/>
                    </a:lnTo>
                    <a:lnTo>
                      <a:pt x="123405" y="133286"/>
                    </a:lnTo>
                    <a:lnTo>
                      <a:pt x="123825" y="132359"/>
                    </a:lnTo>
                    <a:close/>
                  </a:path>
                  <a:path w="405764" h="255270">
                    <a:moveTo>
                      <a:pt x="124079" y="152527"/>
                    </a:moveTo>
                    <a:lnTo>
                      <a:pt x="123228" y="151676"/>
                    </a:lnTo>
                    <a:lnTo>
                      <a:pt x="122186" y="151676"/>
                    </a:lnTo>
                    <a:lnTo>
                      <a:pt x="121145" y="151676"/>
                    </a:lnTo>
                    <a:lnTo>
                      <a:pt x="120294" y="152527"/>
                    </a:lnTo>
                    <a:lnTo>
                      <a:pt x="120294" y="154622"/>
                    </a:lnTo>
                    <a:lnTo>
                      <a:pt x="121145" y="155460"/>
                    </a:lnTo>
                    <a:lnTo>
                      <a:pt x="123228" y="155460"/>
                    </a:lnTo>
                    <a:lnTo>
                      <a:pt x="124079" y="154622"/>
                    </a:lnTo>
                    <a:lnTo>
                      <a:pt x="124079" y="152527"/>
                    </a:lnTo>
                    <a:close/>
                  </a:path>
                  <a:path w="405764" h="255270">
                    <a:moveTo>
                      <a:pt x="127012" y="142963"/>
                    </a:moveTo>
                    <a:lnTo>
                      <a:pt x="126707" y="141224"/>
                    </a:lnTo>
                    <a:lnTo>
                      <a:pt x="125869" y="140639"/>
                    </a:lnTo>
                    <a:lnTo>
                      <a:pt x="124993" y="140779"/>
                    </a:lnTo>
                    <a:lnTo>
                      <a:pt x="124129" y="140944"/>
                    </a:lnTo>
                    <a:lnTo>
                      <a:pt x="123532" y="141782"/>
                    </a:lnTo>
                    <a:lnTo>
                      <a:pt x="123698" y="142646"/>
                    </a:lnTo>
                    <a:lnTo>
                      <a:pt x="123850" y="143522"/>
                    </a:lnTo>
                    <a:lnTo>
                      <a:pt x="124688" y="144106"/>
                    </a:lnTo>
                    <a:lnTo>
                      <a:pt x="125552" y="143954"/>
                    </a:lnTo>
                    <a:lnTo>
                      <a:pt x="126441" y="143802"/>
                    </a:lnTo>
                    <a:lnTo>
                      <a:pt x="127012" y="142963"/>
                    </a:lnTo>
                    <a:close/>
                  </a:path>
                  <a:path w="405764" h="255270">
                    <a:moveTo>
                      <a:pt x="129654" y="152679"/>
                    </a:moveTo>
                    <a:lnTo>
                      <a:pt x="128943" y="151955"/>
                    </a:lnTo>
                    <a:lnTo>
                      <a:pt x="127165" y="151955"/>
                    </a:lnTo>
                    <a:lnTo>
                      <a:pt x="126441" y="152679"/>
                    </a:lnTo>
                    <a:lnTo>
                      <a:pt x="126441" y="154470"/>
                    </a:lnTo>
                    <a:lnTo>
                      <a:pt x="127165" y="155181"/>
                    </a:lnTo>
                    <a:lnTo>
                      <a:pt x="128943" y="155181"/>
                    </a:lnTo>
                    <a:lnTo>
                      <a:pt x="129654" y="154470"/>
                    </a:lnTo>
                    <a:lnTo>
                      <a:pt x="129654" y="153568"/>
                    </a:lnTo>
                    <a:lnTo>
                      <a:pt x="129654" y="152679"/>
                    </a:lnTo>
                    <a:close/>
                  </a:path>
                  <a:path w="405764" h="255270">
                    <a:moveTo>
                      <a:pt x="405498" y="186690"/>
                    </a:moveTo>
                    <a:lnTo>
                      <a:pt x="350723" y="217170"/>
                    </a:lnTo>
                    <a:lnTo>
                      <a:pt x="281355" y="236220"/>
                    </a:lnTo>
                    <a:lnTo>
                      <a:pt x="219925" y="237490"/>
                    </a:lnTo>
                    <a:lnTo>
                      <a:pt x="165277" y="228600"/>
                    </a:lnTo>
                    <a:lnTo>
                      <a:pt x="121107" y="207010"/>
                    </a:lnTo>
                    <a:lnTo>
                      <a:pt x="96494" y="183070"/>
                    </a:lnTo>
                    <a:lnTo>
                      <a:pt x="97751" y="182956"/>
                    </a:lnTo>
                    <a:lnTo>
                      <a:pt x="98666" y="181851"/>
                    </a:lnTo>
                    <a:lnTo>
                      <a:pt x="99606" y="180746"/>
                    </a:lnTo>
                    <a:lnTo>
                      <a:pt x="99453" y="179095"/>
                    </a:lnTo>
                    <a:lnTo>
                      <a:pt x="97243" y="177241"/>
                    </a:lnTo>
                    <a:lnTo>
                      <a:pt x="95592" y="177380"/>
                    </a:lnTo>
                    <a:lnTo>
                      <a:pt x="94665" y="178485"/>
                    </a:lnTo>
                    <a:lnTo>
                      <a:pt x="93738" y="179590"/>
                    </a:lnTo>
                    <a:lnTo>
                      <a:pt x="93802" y="180454"/>
                    </a:lnTo>
                    <a:lnTo>
                      <a:pt x="92392" y="179070"/>
                    </a:lnTo>
                    <a:lnTo>
                      <a:pt x="91084" y="177800"/>
                    </a:lnTo>
                    <a:lnTo>
                      <a:pt x="92049" y="177800"/>
                    </a:lnTo>
                    <a:lnTo>
                      <a:pt x="93141" y="176530"/>
                    </a:lnTo>
                    <a:lnTo>
                      <a:pt x="93294" y="175260"/>
                    </a:lnTo>
                    <a:lnTo>
                      <a:pt x="92938" y="173990"/>
                    </a:lnTo>
                    <a:lnTo>
                      <a:pt x="95732" y="173990"/>
                    </a:lnTo>
                    <a:lnTo>
                      <a:pt x="96494" y="172720"/>
                    </a:lnTo>
                    <a:lnTo>
                      <a:pt x="97269" y="171450"/>
                    </a:lnTo>
                    <a:lnTo>
                      <a:pt x="96837" y="170180"/>
                    </a:lnTo>
                    <a:lnTo>
                      <a:pt x="95516" y="168910"/>
                    </a:lnTo>
                    <a:lnTo>
                      <a:pt x="96748" y="168910"/>
                    </a:lnTo>
                    <a:lnTo>
                      <a:pt x="97904" y="167640"/>
                    </a:lnTo>
                    <a:lnTo>
                      <a:pt x="98818" y="165100"/>
                    </a:lnTo>
                    <a:lnTo>
                      <a:pt x="98361" y="163830"/>
                    </a:lnTo>
                    <a:lnTo>
                      <a:pt x="97307" y="163830"/>
                    </a:lnTo>
                    <a:lnTo>
                      <a:pt x="98640" y="162560"/>
                    </a:lnTo>
                    <a:lnTo>
                      <a:pt x="99771" y="162560"/>
                    </a:lnTo>
                    <a:lnTo>
                      <a:pt x="100304" y="158750"/>
                    </a:lnTo>
                    <a:lnTo>
                      <a:pt x="99187" y="157480"/>
                    </a:lnTo>
                    <a:lnTo>
                      <a:pt x="94246" y="157480"/>
                    </a:lnTo>
                    <a:lnTo>
                      <a:pt x="93751" y="161290"/>
                    </a:lnTo>
                    <a:lnTo>
                      <a:pt x="94246" y="162560"/>
                    </a:lnTo>
                    <a:lnTo>
                      <a:pt x="93992" y="162560"/>
                    </a:lnTo>
                    <a:lnTo>
                      <a:pt x="92989" y="163830"/>
                    </a:lnTo>
                    <a:lnTo>
                      <a:pt x="92075" y="166370"/>
                    </a:lnTo>
                    <a:lnTo>
                      <a:pt x="92684" y="167640"/>
                    </a:lnTo>
                    <a:lnTo>
                      <a:pt x="90652" y="170180"/>
                    </a:lnTo>
                    <a:lnTo>
                      <a:pt x="90601" y="171450"/>
                    </a:lnTo>
                    <a:lnTo>
                      <a:pt x="90906" y="172720"/>
                    </a:lnTo>
                    <a:lnTo>
                      <a:pt x="89890" y="171450"/>
                    </a:lnTo>
                    <a:lnTo>
                      <a:pt x="88785" y="172720"/>
                    </a:lnTo>
                    <a:lnTo>
                      <a:pt x="87985" y="172720"/>
                    </a:lnTo>
                    <a:lnTo>
                      <a:pt x="87363" y="171450"/>
                    </a:lnTo>
                    <a:lnTo>
                      <a:pt x="86207" y="170180"/>
                    </a:lnTo>
                    <a:lnTo>
                      <a:pt x="86982" y="168910"/>
                    </a:lnTo>
                    <a:lnTo>
                      <a:pt x="87668" y="168910"/>
                    </a:lnTo>
                    <a:lnTo>
                      <a:pt x="88709" y="166370"/>
                    </a:lnTo>
                    <a:lnTo>
                      <a:pt x="88315" y="165100"/>
                    </a:lnTo>
                    <a:lnTo>
                      <a:pt x="88747" y="165100"/>
                    </a:lnTo>
                    <a:lnTo>
                      <a:pt x="89077" y="163830"/>
                    </a:lnTo>
                    <a:lnTo>
                      <a:pt x="89573" y="162560"/>
                    </a:lnTo>
                    <a:lnTo>
                      <a:pt x="89560" y="161290"/>
                    </a:lnTo>
                    <a:lnTo>
                      <a:pt x="89331" y="161290"/>
                    </a:lnTo>
                    <a:lnTo>
                      <a:pt x="89941" y="160020"/>
                    </a:lnTo>
                    <a:lnTo>
                      <a:pt x="90373" y="160020"/>
                    </a:lnTo>
                    <a:lnTo>
                      <a:pt x="90487" y="157480"/>
                    </a:lnTo>
                    <a:lnTo>
                      <a:pt x="91859" y="157480"/>
                    </a:lnTo>
                    <a:lnTo>
                      <a:pt x="92849" y="156210"/>
                    </a:lnTo>
                    <a:lnTo>
                      <a:pt x="92849" y="152400"/>
                    </a:lnTo>
                    <a:lnTo>
                      <a:pt x="91503" y="151130"/>
                    </a:lnTo>
                    <a:lnTo>
                      <a:pt x="89763" y="151130"/>
                    </a:lnTo>
                    <a:lnTo>
                      <a:pt x="89763" y="149669"/>
                    </a:lnTo>
                    <a:lnTo>
                      <a:pt x="89611" y="148590"/>
                    </a:lnTo>
                    <a:lnTo>
                      <a:pt x="89065" y="147320"/>
                    </a:lnTo>
                    <a:lnTo>
                      <a:pt x="88303" y="147320"/>
                    </a:lnTo>
                    <a:lnTo>
                      <a:pt x="88392" y="146050"/>
                    </a:lnTo>
                    <a:lnTo>
                      <a:pt x="87807" y="143510"/>
                    </a:lnTo>
                    <a:lnTo>
                      <a:pt x="86220" y="143510"/>
                    </a:lnTo>
                    <a:lnTo>
                      <a:pt x="86233" y="142240"/>
                    </a:lnTo>
                    <a:lnTo>
                      <a:pt x="86233" y="140970"/>
                    </a:lnTo>
                    <a:lnTo>
                      <a:pt x="85699" y="140208"/>
                    </a:lnTo>
                    <a:lnTo>
                      <a:pt x="85699" y="154940"/>
                    </a:lnTo>
                    <a:lnTo>
                      <a:pt x="84531" y="154940"/>
                    </a:lnTo>
                    <a:lnTo>
                      <a:pt x="83616" y="156210"/>
                    </a:lnTo>
                    <a:lnTo>
                      <a:pt x="83388" y="157480"/>
                    </a:lnTo>
                    <a:lnTo>
                      <a:pt x="83337" y="158750"/>
                    </a:lnTo>
                    <a:lnTo>
                      <a:pt x="83502" y="160020"/>
                    </a:lnTo>
                    <a:lnTo>
                      <a:pt x="82804" y="160020"/>
                    </a:lnTo>
                    <a:lnTo>
                      <a:pt x="82588" y="161290"/>
                    </a:lnTo>
                    <a:lnTo>
                      <a:pt x="81927" y="158750"/>
                    </a:lnTo>
                    <a:lnTo>
                      <a:pt x="81343" y="156210"/>
                    </a:lnTo>
                    <a:lnTo>
                      <a:pt x="80860" y="154940"/>
                    </a:lnTo>
                    <a:lnTo>
                      <a:pt x="81889" y="153670"/>
                    </a:lnTo>
                    <a:lnTo>
                      <a:pt x="82562" y="152400"/>
                    </a:lnTo>
                    <a:lnTo>
                      <a:pt x="82486" y="149669"/>
                    </a:lnTo>
                    <a:lnTo>
                      <a:pt x="81953" y="148590"/>
                    </a:lnTo>
                    <a:lnTo>
                      <a:pt x="82092" y="148590"/>
                    </a:lnTo>
                    <a:lnTo>
                      <a:pt x="82562" y="149669"/>
                    </a:lnTo>
                    <a:lnTo>
                      <a:pt x="82651" y="151130"/>
                    </a:lnTo>
                    <a:lnTo>
                      <a:pt x="82931" y="152400"/>
                    </a:lnTo>
                    <a:lnTo>
                      <a:pt x="84188" y="153670"/>
                    </a:lnTo>
                    <a:lnTo>
                      <a:pt x="85674" y="153670"/>
                    </a:lnTo>
                    <a:lnTo>
                      <a:pt x="85699" y="154940"/>
                    </a:lnTo>
                    <a:lnTo>
                      <a:pt x="85699" y="140208"/>
                    </a:lnTo>
                    <a:lnTo>
                      <a:pt x="85356" y="139700"/>
                    </a:lnTo>
                    <a:lnTo>
                      <a:pt x="84645" y="139700"/>
                    </a:lnTo>
                    <a:lnTo>
                      <a:pt x="83832" y="138430"/>
                    </a:lnTo>
                    <a:lnTo>
                      <a:pt x="83566" y="137160"/>
                    </a:lnTo>
                    <a:lnTo>
                      <a:pt x="82626" y="135890"/>
                    </a:lnTo>
                    <a:lnTo>
                      <a:pt x="81610" y="135890"/>
                    </a:lnTo>
                    <a:lnTo>
                      <a:pt x="81610" y="148590"/>
                    </a:lnTo>
                    <a:lnTo>
                      <a:pt x="81229" y="147320"/>
                    </a:lnTo>
                    <a:lnTo>
                      <a:pt x="79438" y="147320"/>
                    </a:lnTo>
                    <a:lnTo>
                      <a:pt x="79222" y="146050"/>
                    </a:lnTo>
                    <a:lnTo>
                      <a:pt x="79133" y="144780"/>
                    </a:lnTo>
                    <a:lnTo>
                      <a:pt x="79057" y="143510"/>
                    </a:lnTo>
                    <a:lnTo>
                      <a:pt x="78955" y="142240"/>
                    </a:lnTo>
                    <a:lnTo>
                      <a:pt x="79082" y="143510"/>
                    </a:lnTo>
                    <a:lnTo>
                      <a:pt x="79222" y="143510"/>
                    </a:lnTo>
                    <a:lnTo>
                      <a:pt x="79933" y="144780"/>
                    </a:lnTo>
                    <a:lnTo>
                      <a:pt x="80518" y="144780"/>
                    </a:lnTo>
                    <a:lnTo>
                      <a:pt x="81191" y="146050"/>
                    </a:lnTo>
                    <a:lnTo>
                      <a:pt x="81229" y="147320"/>
                    </a:lnTo>
                    <a:lnTo>
                      <a:pt x="81610" y="148590"/>
                    </a:lnTo>
                    <a:lnTo>
                      <a:pt x="81610" y="135890"/>
                    </a:lnTo>
                    <a:lnTo>
                      <a:pt x="81407" y="134620"/>
                    </a:lnTo>
                    <a:lnTo>
                      <a:pt x="81013" y="134620"/>
                    </a:lnTo>
                    <a:lnTo>
                      <a:pt x="79997" y="133350"/>
                    </a:lnTo>
                    <a:lnTo>
                      <a:pt x="78955" y="133350"/>
                    </a:lnTo>
                    <a:lnTo>
                      <a:pt x="79057" y="132080"/>
                    </a:lnTo>
                    <a:lnTo>
                      <a:pt x="79133" y="130810"/>
                    </a:lnTo>
                    <a:lnTo>
                      <a:pt x="79209" y="129540"/>
                    </a:lnTo>
                    <a:lnTo>
                      <a:pt x="79413" y="128270"/>
                    </a:lnTo>
                    <a:lnTo>
                      <a:pt x="81254" y="128270"/>
                    </a:lnTo>
                    <a:lnTo>
                      <a:pt x="81381" y="129590"/>
                    </a:lnTo>
                    <a:lnTo>
                      <a:pt x="83362" y="131254"/>
                    </a:lnTo>
                    <a:lnTo>
                      <a:pt x="84213" y="131470"/>
                    </a:lnTo>
                    <a:lnTo>
                      <a:pt x="85026" y="131381"/>
                    </a:lnTo>
                    <a:lnTo>
                      <a:pt x="84874" y="132245"/>
                    </a:lnTo>
                    <a:lnTo>
                      <a:pt x="85077" y="133184"/>
                    </a:lnTo>
                    <a:lnTo>
                      <a:pt x="86525" y="134912"/>
                    </a:lnTo>
                    <a:lnTo>
                      <a:pt x="87845" y="135242"/>
                    </a:lnTo>
                    <a:lnTo>
                      <a:pt x="89001" y="134861"/>
                    </a:lnTo>
                    <a:lnTo>
                      <a:pt x="88303" y="135826"/>
                    </a:lnTo>
                    <a:lnTo>
                      <a:pt x="88188" y="137134"/>
                    </a:lnTo>
                    <a:lnTo>
                      <a:pt x="88823" y="138226"/>
                    </a:lnTo>
                    <a:lnTo>
                      <a:pt x="89674" y="139700"/>
                    </a:lnTo>
                    <a:lnTo>
                      <a:pt x="91503" y="140195"/>
                    </a:lnTo>
                    <a:lnTo>
                      <a:pt x="90855" y="141605"/>
                    </a:lnTo>
                    <a:lnTo>
                      <a:pt x="91859" y="144399"/>
                    </a:lnTo>
                    <a:lnTo>
                      <a:pt x="92964" y="145161"/>
                    </a:lnTo>
                    <a:lnTo>
                      <a:pt x="94157" y="145224"/>
                    </a:lnTo>
                    <a:lnTo>
                      <a:pt x="93421" y="145923"/>
                    </a:lnTo>
                    <a:lnTo>
                      <a:pt x="93027" y="146951"/>
                    </a:lnTo>
                    <a:lnTo>
                      <a:pt x="93218" y="148018"/>
                    </a:lnTo>
                    <a:lnTo>
                      <a:pt x="93522" y="149694"/>
                    </a:lnTo>
                    <a:lnTo>
                      <a:pt x="95110" y="150812"/>
                    </a:lnTo>
                    <a:lnTo>
                      <a:pt x="96837" y="150520"/>
                    </a:lnTo>
                    <a:lnTo>
                      <a:pt x="95491" y="151879"/>
                    </a:lnTo>
                    <a:lnTo>
                      <a:pt x="95491" y="155270"/>
                    </a:lnTo>
                    <a:lnTo>
                      <a:pt x="96862" y="156654"/>
                    </a:lnTo>
                    <a:lnTo>
                      <a:pt x="98564" y="156654"/>
                    </a:lnTo>
                    <a:lnTo>
                      <a:pt x="100266" y="156654"/>
                    </a:lnTo>
                    <a:lnTo>
                      <a:pt x="101650" y="155270"/>
                    </a:lnTo>
                    <a:lnTo>
                      <a:pt x="101650" y="151879"/>
                    </a:lnTo>
                    <a:lnTo>
                      <a:pt x="100266" y="150495"/>
                    </a:lnTo>
                    <a:lnTo>
                      <a:pt x="96926" y="150495"/>
                    </a:lnTo>
                    <a:lnTo>
                      <a:pt x="98463" y="150228"/>
                    </a:lnTo>
                    <a:lnTo>
                      <a:pt x="99580" y="148628"/>
                    </a:lnTo>
                    <a:lnTo>
                      <a:pt x="99034" y="145516"/>
                    </a:lnTo>
                    <a:lnTo>
                      <a:pt x="97815" y="144487"/>
                    </a:lnTo>
                    <a:lnTo>
                      <a:pt x="96418" y="144411"/>
                    </a:lnTo>
                    <a:lnTo>
                      <a:pt x="97294" y="143598"/>
                    </a:lnTo>
                    <a:lnTo>
                      <a:pt x="97650" y="142303"/>
                    </a:lnTo>
                    <a:lnTo>
                      <a:pt x="96634" y="139496"/>
                    </a:lnTo>
                    <a:lnTo>
                      <a:pt x="94869" y="138684"/>
                    </a:lnTo>
                    <a:lnTo>
                      <a:pt x="93027" y="139357"/>
                    </a:lnTo>
                    <a:lnTo>
                      <a:pt x="94500" y="138493"/>
                    </a:lnTo>
                    <a:lnTo>
                      <a:pt x="95008" y="136613"/>
                    </a:lnTo>
                    <a:lnTo>
                      <a:pt x="93408" y="133858"/>
                    </a:lnTo>
                    <a:lnTo>
                      <a:pt x="91884" y="133311"/>
                    </a:lnTo>
                    <a:lnTo>
                      <a:pt x="90525" y="133756"/>
                    </a:lnTo>
                    <a:lnTo>
                      <a:pt x="91338" y="132638"/>
                    </a:lnTo>
                    <a:lnTo>
                      <a:pt x="91338" y="131064"/>
                    </a:lnTo>
                    <a:lnTo>
                      <a:pt x="89712" y="129133"/>
                    </a:lnTo>
                    <a:lnTo>
                      <a:pt x="88671" y="128765"/>
                    </a:lnTo>
                    <a:lnTo>
                      <a:pt x="87668" y="128892"/>
                    </a:lnTo>
                    <a:lnTo>
                      <a:pt x="87871" y="127838"/>
                    </a:lnTo>
                    <a:lnTo>
                      <a:pt x="87515" y="126707"/>
                    </a:lnTo>
                    <a:lnTo>
                      <a:pt x="85331" y="124879"/>
                    </a:lnTo>
                    <a:lnTo>
                      <a:pt x="83400" y="125044"/>
                    </a:lnTo>
                    <a:lnTo>
                      <a:pt x="82524" y="126085"/>
                    </a:lnTo>
                    <a:lnTo>
                      <a:pt x="82715" y="125730"/>
                    </a:lnTo>
                    <a:lnTo>
                      <a:pt x="82219" y="123190"/>
                    </a:lnTo>
                    <a:lnTo>
                      <a:pt x="80746" y="123190"/>
                    </a:lnTo>
                    <a:lnTo>
                      <a:pt x="80645" y="121920"/>
                    </a:lnTo>
                    <a:lnTo>
                      <a:pt x="80911" y="120650"/>
                    </a:lnTo>
                    <a:lnTo>
                      <a:pt x="81203" y="119380"/>
                    </a:lnTo>
                    <a:lnTo>
                      <a:pt x="81432" y="119380"/>
                    </a:lnTo>
                    <a:lnTo>
                      <a:pt x="81762" y="120650"/>
                    </a:lnTo>
                    <a:lnTo>
                      <a:pt x="85064" y="120650"/>
                    </a:lnTo>
                    <a:lnTo>
                      <a:pt x="85788" y="119380"/>
                    </a:lnTo>
                    <a:lnTo>
                      <a:pt x="86512" y="118110"/>
                    </a:lnTo>
                    <a:lnTo>
                      <a:pt x="86080" y="116840"/>
                    </a:lnTo>
                    <a:lnTo>
                      <a:pt x="83972" y="115570"/>
                    </a:lnTo>
                    <a:lnTo>
                      <a:pt x="82181" y="115570"/>
                    </a:lnTo>
                    <a:lnTo>
                      <a:pt x="85077" y="110553"/>
                    </a:lnTo>
                    <a:lnTo>
                      <a:pt x="85407" y="111721"/>
                    </a:lnTo>
                    <a:lnTo>
                      <a:pt x="87528" y="112966"/>
                    </a:lnTo>
                    <a:lnTo>
                      <a:pt x="88887" y="112585"/>
                    </a:lnTo>
                    <a:lnTo>
                      <a:pt x="90119" y="110464"/>
                    </a:lnTo>
                    <a:lnTo>
                      <a:pt x="89763" y="109105"/>
                    </a:lnTo>
                    <a:lnTo>
                      <a:pt x="87630" y="107873"/>
                    </a:lnTo>
                    <a:lnTo>
                      <a:pt x="86448" y="108204"/>
                    </a:lnTo>
                    <a:lnTo>
                      <a:pt x="102781" y="80010"/>
                    </a:lnTo>
                    <a:lnTo>
                      <a:pt x="139446" y="48260"/>
                    </a:lnTo>
                    <a:lnTo>
                      <a:pt x="189115" y="24130"/>
                    </a:lnTo>
                    <a:lnTo>
                      <a:pt x="248716" y="8890"/>
                    </a:lnTo>
                    <a:lnTo>
                      <a:pt x="302323" y="3810"/>
                    </a:lnTo>
                    <a:lnTo>
                      <a:pt x="328764" y="3810"/>
                    </a:lnTo>
                    <a:lnTo>
                      <a:pt x="352234" y="6350"/>
                    </a:lnTo>
                    <a:lnTo>
                      <a:pt x="337032" y="3810"/>
                    </a:lnTo>
                    <a:lnTo>
                      <a:pt x="321830" y="1270"/>
                    </a:lnTo>
                    <a:lnTo>
                      <a:pt x="287388" y="0"/>
                    </a:lnTo>
                    <a:lnTo>
                      <a:pt x="251180" y="1270"/>
                    </a:lnTo>
                    <a:lnTo>
                      <a:pt x="158661" y="17780"/>
                    </a:lnTo>
                    <a:lnTo>
                      <a:pt x="109143" y="38100"/>
                    </a:lnTo>
                    <a:lnTo>
                      <a:pt x="68973" y="64770"/>
                    </a:lnTo>
                    <a:lnTo>
                      <a:pt x="40195" y="95250"/>
                    </a:lnTo>
                    <a:lnTo>
                      <a:pt x="39662" y="95250"/>
                    </a:lnTo>
                    <a:lnTo>
                      <a:pt x="39293" y="96520"/>
                    </a:lnTo>
                    <a:lnTo>
                      <a:pt x="37426" y="99060"/>
                    </a:lnTo>
                    <a:lnTo>
                      <a:pt x="35699" y="101600"/>
                    </a:lnTo>
                    <a:lnTo>
                      <a:pt x="34137" y="105410"/>
                    </a:lnTo>
                    <a:lnTo>
                      <a:pt x="32181" y="105410"/>
                    </a:lnTo>
                    <a:lnTo>
                      <a:pt x="31864" y="106680"/>
                    </a:lnTo>
                    <a:lnTo>
                      <a:pt x="32385" y="107950"/>
                    </a:lnTo>
                    <a:lnTo>
                      <a:pt x="32562" y="107950"/>
                    </a:lnTo>
                    <a:lnTo>
                      <a:pt x="30137" y="113030"/>
                    </a:lnTo>
                    <a:lnTo>
                      <a:pt x="28130" y="118110"/>
                    </a:lnTo>
                    <a:lnTo>
                      <a:pt x="26593" y="123190"/>
                    </a:lnTo>
                    <a:lnTo>
                      <a:pt x="25615" y="121920"/>
                    </a:lnTo>
                    <a:lnTo>
                      <a:pt x="24218" y="121920"/>
                    </a:lnTo>
                    <a:lnTo>
                      <a:pt x="22631" y="123190"/>
                    </a:lnTo>
                    <a:lnTo>
                      <a:pt x="22771" y="125730"/>
                    </a:lnTo>
                    <a:lnTo>
                      <a:pt x="24218" y="127000"/>
                    </a:lnTo>
                    <a:lnTo>
                      <a:pt x="25488" y="127000"/>
                    </a:lnTo>
                    <a:lnTo>
                      <a:pt x="24282" y="130810"/>
                    </a:lnTo>
                    <a:lnTo>
                      <a:pt x="23469" y="135890"/>
                    </a:lnTo>
                    <a:lnTo>
                      <a:pt x="23063" y="139700"/>
                    </a:lnTo>
                    <a:lnTo>
                      <a:pt x="22237" y="140970"/>
                    </a:lnTo>
                    <a:lnTo>
                      <a:pt x="21513" y="140970"/>
                    </a:lnTo>
                    <a:lnTo>
                      <a:pt x="20701" y="143510"/>
                    </a:lnTo>
                    <a:lnTo>
                      <a:pt x="21399" y="144780"/>
                    </a:lnTo>
                    <a:lnTo>
                      <a:pt x="22758" y="144780"/>
                    </a:lnTo>
                    <a:lnTo>
                      <a:pt x="22783" y="147320"/>
                    </a:lnTo>
                    <a:lnTo>
                      <a:pt x="21297" y="147320"/>
                    </a:lnTo>
                    <a:lnTo>
                      <a:pt x="19939" y="148590"/>
                    </a:lnTo>
                    <a:lnTo>
                      <a:pt x="19431" y="151130"/>
                    </a:lnTo>
                    <a:lnTo>
                      <a:pt x="20383" y="152400"/>
                    </a:lnTo>
                    <a:lnTo>
                      <a:pt x="23025" y="152400"/>
                    </a:lnTo>
                    <a:lnTo>
                      <a:pt x="23126" y="153670"/>
                    </a:lnTo>
                    <a:lnTo>
                      <a:pt x="21501" y="153670"/>
                    </a:lnTo>
                    <a:lnTo>
                      <a:pt x="20320" y="154940"/>
                    </a:lnTo>
                    <a:lnTo>
                      <a:pt x="20320" y="157480"/>
                    </a:lnTo>
                    <a:lnTo>
                      <a:pt x="21501" y="158750"/>
                    </a:lnTo>
                    <a:lnTo>
                      <a:pt x="23812" y="158750"/>
                    </a:lnTo>
                    <a:lnTo>
                      <a:pt x="24142" y="161290"/>
                    </a:lnTo>
                    <a:lnTo>
                      <a:pt x="21043" y="161290"/>
                    </a:lnTo>
                    <a:lnTo>
                      <a:pt x="20091" y="162560"/>
                    </a:lnTo>
                    <a:lnTo>
                      <a:pt x="20599" y="166370"/>
                    </a:lnTo>
                    <a:lnTo>
                      <a:pt x="24777" y="166370"/>
                    </a:lnTo>
                    <a:lnTo>
                      <a:pt x="25146" y="165100"/>
                    </a:lnTo>
                    <a:lnTo>
                      <a:pt x="25819" y="168287"/>
                    </a:lnTo>
                    <a:lnTo>
                      <a:pt x="24422" y="167627"/>
                    </a:lnTo>
                    <a:lnTo>
                      <a:pt x="21704" y="168605"/>
                    </a:lnTo>
                    <a:lnTo>
                      <a:pt x="21005" y="170116"/>
                    </a:lnTo>
                    <a:lnTo>
                      <a:pt x="21996" y="172834"/>
                    </a:lnTo>
                    <a:lnTo>
                      <a:pt x="23495" y="173545"/>
                    </a:lnTo>
                    <a:lnTo>
                      <a:pt x="26212" y="172542"/>
                    </a:lnTo>
                    <a:lnTo>
                      <a:pt x="26835" y="171196"/>
                    </a:lnTo>
                    <a:lnTo>
                      <a:pt x="26949" y="171450"/>
                    </a:lnTo>
                    <a:lnTo>
                      <a:pt x="28143" y="175260"/>
                    </a:lnTo>
                    <a:lnTo>
                      <a:pt x="25285" y="175260"/>
                    </a:lnTo>
                    <a:lnTo>
                      <a:pt x="24866" y="177800"/>
                    </a:lnTo>
                    <a:lnTo>
                      <a:pt x="26314" y="180340"/>
                    </a:lnTo>
                    <a:lnTo>
                      <a:pt x="27914" y="180340"/>
                    </a:lnTo>
                    <a:lnTo>
                      <a:pt x="29464" y="179070"/>
                    </a:lnTo>
                    <a:lnTo>
                      <a:pt x="29933" y="179070"/>
                    </a:lnTo>
                    <a:lnTo>
                      <a:pt x="30975" y="181610"/>
                    </a:lnTo>
                    <a:lnTo>
                      <a:pt x="29718" y="181610"/>
                    </a:lnTo>
                    <a:lnTo>
                      <a:pt x="29578" y="184150"/>
                    </a:lnTo>
                    <a:lnTo>
                      <a:pt x="31242" y="185420"/>
                    </a:lnTo>
                    <a:lnTo>
                      <a:pt x="33426" y="185420"/>
                    </a:lnTo>
                    <a:lnTo>
                      <a:pt x="34404" y="186690"/>
                    </a:lnTo>
                    <a:lnTo>
                      <a:pt x="34912" y="187960"/>
                    </a:lnTo>
                    <a:lnTo>
                      <a:pt x="34874" y="189230"/>
                    </a:lnTo>
                    <a:lnTo>
                      <a:pt x="35179" y="189230"/>
                    </a:lnTo>
                    <a:lnTo>
                      <a:pt x="36080" y="190500"/>
                    </a:lnTo>
                    <a:lnTo>
                      <a:pt x="36601" y="190500"/>
                    </a:lnTo>
                    <a:lnTo>
                      <a:pt x="39230" y="194310"/>
                    </a:lnTo>
                    <a:lnTo>
                      <a:pt x="41376" y="197065"/>
                    </a:lnTo>
                    <a:lnTo>
                      <a:pt x="40792" y="196723"/>
                    </a:lnTo>
                    <a:lnTo>
                      <a:pt x="39725" y="196100"/>
                    </a:lnTo>
                    <a:lnTo>
                      <a:pt x="38366" y="196469"/>
                    </a:lnTo>
                    <a:lnTo>
                      <a:pt x="37134" y="198602"/>
                    </a:lnTo>
                    <a:lnTo>
                      <a:pt x="37503" y="199961"/>
                    </a:lnTo>
                    <a:lnTo>
                      <a:pt x="39624" y="201193"/>
                    </a:lnTo>
                    <a:lnTo>
                      <a:pt x="40995" y="200825"/>
                    </a:lnTo>
                    <a:lnTo>
                      <a:pt x="41605" y="199771"/>
                    </a:lnTo>
                    <a:lnTo>
                      <a:pt x="42227" y="198704"/>
                    </a:lnTo>
                    <a:lnTo>
                      <a:pt x="41986" y="197866"/>
                    </a:lnTo>
                    <a:lnTo>
                      <a:pt x="42202" y="198120"/>
                    </a:lnTo>
                    <a:lnTo>
                      <a:pt x="45427" y="201930"/>
                    </a:lnTo>
                    <a:lnTo>
                      <a:pt x="45008" y="203200"/>
                    </a:lnTo>
                    <a:lnTo>
                      <a:pt x="45605" y="204470"/>
                    </a:lnTo>
                    <a:lnTo>
                      <a:pt x="48336" y="204470"/>
                    </a:lnTo>
                    <a:lnTo>
                      <a:pt x="50050" y="207010"/>
                    </a:lnTo>
                    <a:lnTo>
                      <a:pt x="51828" y="208280"/>
                    </a:lnTo>
                    <a:lnTo>
                      <a:pt x="53695" y="209550"/>
                    </a:lnTo>
                    <a:lnTo>
                      <a:pt x="53555" y="209550"/>
                    </a:lnTo>
                    <a:lnTo>
                      <a:pt x="53441" y="210820"/>
                    </a:lnTo>
                    <a:lnTo>
                      <a:pt x="53213" y="212090"/>
                    </a:lnTo>
                    <a:lnTo>
                      <a:pt x="53898" y="212090"/>
                    </a:lnTo>
                    <a:lnTo>
                      <a:pt x="54927" y="213360"/>
                    </a:lnTo>
                    <a:lnTo>
                      <a:pt x="55537" y="213360"/>
                    </a:lnTo>
                    <a:lnTo>
                      <a:pt x="56095" y="212090"/>
                    </a:lnTo>
                    <a:lnTo>
                      <a:pt x="56515" y="212090"/>
                    </a:lnTo>
                    <a:lnTo>
                      <a:pt x="58928" y="214630"/>
                    </a:lnTo>
                    <a:lnTo>
                      <a:pt x="61455" y="215900"/>
                    </a:lnTo>
                    <a:lnTo>
                      <a:pt x="64147" y="218440"/>
                    </a:lnTo>
                    <a:lnTo>
                      <a:pt x="64820" y="219710"/>
                    </a:lnTo>
                    <a:lnTo>
                      <a:pt x="66052" y="219710"/>
                    </a:lnTo>
                    <a:lnTo>
                      <a:pt x="102362" y="238760"/>
                    </a:lnTo>
                    <a:lnTo>
                      <a:pt x="146621" y="251460"/>
                    </a:lnTo>
                    <a:lnTo>
                      <a:pt x="196900" y="255270"/>
                    </a:lnTo>
                    <a:lnTo>
                      <a:pt x="251269" y="252730"/>
                    </a:lnTo>
                    <a:lnTo>
                      <a:pt x="297688" y="242570"/>
                    </a:lnTo>
                    <a:lnTo>
                      <a:pt x="312915" y="237490"/>
                    </a:lnTo>
                    <a:lnTo>
                      <a:pt x="339572" y="228600"/>
                    </a:lnTo>
                    <a:lnTo>
                      <a:pt x="375869" y="209550"/>
                    </a:lnTo>
                    <a:lnTo>
                      <a:pt x="405498" y="186690"/>
                    </a:lnTo>
                    <a:close/>
                  </a:path>
                </a:pathLst>
              </a:custGeom>
              <a:solidFill>
                <a:srgbClr val="FFFFFF"/>
              </a:solidFill>
            </p:spPr>
            <p:txBody>
              <a:bodyPr wrap="square" lIns="0" tIns="0" rIns="0" bIns="0" rtlCol="0"/>
              <a:lstStyle/>
              <a:p>
                <a:endParaRPr/>
              </a:p>
            </p:txBody>
          </p:sp>
          <p:sp>
            <p:nvSpPr>
              <p:cNvPr id="1116" name="object 31">
                <a:extLst>
                  <a:ext uri="{FF2B5EF4-FFF2-40B4-BE49-F238E27FC236}">
                    <a16:creationId xmlns:a16="http://schemas.microsoft.com/office/drawing/2014/main" id="{8140E8BF-2E46-0B5B-3564-467F97150034}"/>
                  </a:ext>
                </a:extLst>
              </p:cNvPr>
              <p:cNvSpPr/>
              <p:nvPr/>
            </p:nvSpPr>
            <p:spPr>
              <a:xfrm>
                <a:off x="6362039" y="5121754"/>
                <a:ext cx="34290" cy="37465"/>
              </a:xfrm>
              <a:custGeom>
                <a:avLst/>
                <a:gdLst/>
                <a:ahLst/>
                <a:cxnLst/>
                <a:rect l="l" t="t" r="r" b="b"/>
                <a:pathLst>
                  <a:path w="34289" h="37465">
                    <a:moveTo>
                      <a:pt x="5867" y="22517"/>
                    </a:moveTo>
                    <a:lnTo>
                      <a:pt x="5715" y="20866"/>
                    </a:lnTo>
                    <a:lnTo>
                      <a:pt x="3505" y="19011"/>
                    </a:lnTo>
                    <a:lnTo>
                      <a:pt x="1854" y="19151"/>
                    </a:lnTo>
                    <a:lnTo>
                      <a:pt x="927" y="20256"/>
                    </a:lnTo>
                    <a:lnTo>
                      <a:pt x="0" y="21361"/>
                    </a:lnTo>
                    <a:lnTo>
                      <a:pt x="139" y="23012"/>
                    </a:lnTo>
                    <a:lnTo>
                      <a:pt x="2362" y="24866"/>
                    </a:lnTo>
                    <a:lnTo>
                      <a:pt x="4013" y="24726"/>
                    </a:lnTo>
                    <a:lnTo>
                      <a:pt x="4927" y="23622"/>
                    </a:lnTo>
                    <a:lnTo>
                      <a:pt x="5867" y="22517"/>
                    </a:lnTo>
                    <a:close/>
                  </a:path>
                  <a:path w="34289" h="37465">
                    <a:moveTo>
                      <a:pt x="10515" y="16776"/>
                    </a:moveTo>
                    <a:lnTo>
                      <a:pt x="10083" y="15189"/>
                    </a:lnTo>
                    <a:lnTo>
                      <a:pt x="8839" y="14465"/>
                    </a:lnTo>
                    <a:lnTo>
                      <a:pt x="7581" y="13741"/>
                    </a:lnTo>
                    <a:lnTo>
                      <a:pt x="5981" y="14160"/>
                    </a:lnTo>
                    <a:lnTo>
                      <a:pt x="4546" y="16675"/>
                    </a:lnTo>
                    <a:lnTo>
                      <a:pt x="4965" y="18262"/>
                    </a:lnTo>
                    <a:lnTo>
                      <a:pt x="6223" y="18999"/>
                    </a:lnTo>
                    <a:lnTo>
                      <a:pt x="7467" y="19710"/>
                    </a:lnTo>
                    <a:lnTo>
                      <a:pt x="9067" y="19291"/>
                    </a:lnTo>
                    <a:lnTo>
                      <a:pt x="10515" y="16776"/>
                    </a:lnTo>
                    <a:close/>
                  </a:path>
                  <a:path w="34289" h="37465">
                    <a:moveTo>
                      <a:pt x="11645" y="27647"/>
                    </a:moveTo>
                    <a:lnTo>
                      <a:pt x="11518" y="26250"/>
                    </a:lnTo>
                    <a:lnTo>
                      <a:pt x="9639" y="24676"/>
                    </a:lnTo>
                    <a:lnTo>
                      <a:pt x="8242" y="24790"/>
                    </a:lnTo>
                    <a:lnTo>
                      <a:pt x="7454" y="25730"/>
                    </a:lnTo>
                    <a:lnTo>
                      <a:pt x="6667" y="26670"/>
                    </a:lnTo>
                    <a:lnTo>
                      <a:pt x="6781" y="28067"/>
                    </a:lnTo>
                    <a:lnTo>
                      <a:pt x="8661" y="29654"/>
                    </a:lnTo>
                    <a:lnTo>
                      <a:pt x="10071" y="29527"/>
                    </a:lnTo>
                    <a:lnTo>
                      <a:pt x="10858" y="28587"/>
                    </a:lnTo>
                    <a:lnTo>
                      <a:pt x="11645" y="27647"/>
                    </a:lnTo>
                    <a:close/>
                  </a:path>
                  <a:path w="34289" h="37465">
                    <a:moveTo>
                      <a:pt x="12788" y="9309"/>
                    </a:moveTo>
                    <a:lnTo>
                      <a:pt x="12090" y="7810"/>
                    </a:lnTo>
                    <a:lnTo>
                      <a:pt x="9372" y="6807"/>
                    </a:lnTo>
                    <a:lnTo>
                      <a:pt x="7874" y="7505"/>
                    </a:lnTo>
                    <a:lnTo>
                      <a:pt x="6870" y="10223"/>
                    </a:lnTo>
                    <a:lnTo>
                      <a:pt x="7581" y="11734"/>
                    </a:lnTo>
                    <a:lnTo>
                      <a:pt x="10299" y="12725"/>
                    </a:lnTo>
                    <a:lnTo>
                      <a:pt x="11798" y="12014"/>
                    </a:lnTo>
                    <a:lnTo>
                      <a:pt x="12293" y="10668"/>
                    </a:lnTo>
                    <a:lnTo>
                      <a:pt x="12788" y="9309"/>
                    </a:lnTo>
                    <a:close/>
                  </a:path>
                  <a:path w="34289" h="37465">
                    <a:moveTo>
                      <a:pt x="14566" y="1866"/>
                    </a:moveTo>
                    <a:lnTo>
                      <a:pt x="13627" y="495"/>
                    </a:lnTo>
                    <a:lnTo>
                      <a:pt x="12204" y="254"/>
                    </a:lnTo>
                    <a:lnTo>
                      <a:pt x="10782" y="0"/>
                    </a:lnTo>
                    <a:lnTo>
                      <a:pt x="9423" y="952"/>
                    </a:lnTo>
                    <a:lnTo>
                      <a:pt x="8915" y="3797"/>
                    </a:lnTo>
                    <a:lnTo>
                      <a:pt x="9867" y="5156"/>
                    </a:lnTo>
                    <a:lnTo>
                      <a:pt x="11290" y="5410"/>
                    </a:lnTo>
                    <a:lnTo>
                      <a:pt x="12712" y="5664"/>
                    </a:lnTo>
                    <a:lnTo>
                      <a:pt x="14071" y="4699"/>
                    </a:lnTo>
                    <a:lnTo>
                      <a:pt x="14566" y="1866"/>
                    </a:lnTo>
                    <a:close/>
                  </a:path>
                  <a:path w="34289" h="37465">
                    <a:moveTo>
                      <a:pt x="16522" y="31978"/>
                    </a:moveTo>
                    <a:lnTo>
                      <a:pt x="16421" y="30797"/>
                    </a:lnTo>
                    <a:lnTo>
                      <a:pt x="15621" y="30124"/>
                    </a:lnTo>
                    <a:lnTo>
                      <a:pt x="14820" y="29451"/>
                    </a:lnTo>
                    <a:lnTo>
                      <a:pt x="13627" y="29552"/>
                    </a:lnTo>
                    <a:lnTo>
                      <a:pt x="12954" y="30353"/>
                    </a:lnTo>
                    <a:lnTo>
                      <a:pt x="12280" y="31153"/>
                    </a:lnTo>
                    <a:lnTo>
                      <a:pt x="12395" y="32346"/>
                    </a:lnTo>
                    <a:lnTo>
                      <a:pt x="13182" y="33020"/>
                    </a:lnTo>
                    <a:lnTo>
                      <a:pt x="13982" y="33693"/>
                    </a:lnTo>
                    <a:lnTo>
                      <a:pt x="15176" y="33578"/>
                    </a:lnTo>
                    <a:lnTo>
                      <a:pt x="15862" y="32791"/>
                    </a:lnTo>
                    <a:lnTo>
                      <a:pt x="16522" y="31978"/>
                    </a:lnTo>
                    <a:close/>
                  </a:path>
                  <a:path w="34289" h="37465">
                    <a:moveTo>
                      <a:pt x="17106" y="20840"/>
                    </a:moveTo>
                    <a:lnTo>
                      <a:pt x="16751" y="19481"/>
                    </a:lnTo>
                    <a:lnTo>
                      <a:pt x="15671" y="18872"/>
                    </a:lnTo>
                    <a:lnTo>
                      <a:pt x="14605" y="18249"/>
                    </a:lnTo>
                    <a:lnTo>
                      <a:pt x="13258" y="18618"/>
                    </a:lnTo>
                    <a:lnTo>
                      <a:pt x="12026" y="20739"/>
                    </a:lnTo>
                    <a:lnTo>
                      <a:pt x="12395" y="22110"/>
                    </a:lnTo>
                    <a:lnTo>
                      <a:pt x="14516" y="23329"/>
                    </a:lnTo>
                    <a:lnTo>
                      <a:pt x="15875" y="22974"/>
                    </a:lnTo>
                    <a:lnTo>
                      <a:pt x="17106" y="20840"/>
                    </a:lnTo>
                    <a:close/>
                  </a:path>
                  <a:path w="34289" h="37465">
                    <a:moveTo>
                      <a:pt x="19977" y="12153"/>
                    </a:moveTo>
                    <a:lnTo>
                      <a:pt x="19380" y="10871"/>
                    </a:lnTo>
                    <a:lnTo>
                      <a:pt x="17068" y="10033"/>
                    </a:lnTo>
                    <a:lnTo>
                      <a:pt x="15798" y="10629"/>
                    </a:lnTo>
                    <a:lnTo>
                      <a:pt x="14960" y="12941"/>
                    </a:lnTo>
                    <a:lnTo>
                      <a:pt x="15557" y="14211"/>
                    </a:lnTo>
                    <a:lnTo>
                      <a:pt x="17868" y="15062"/>
                    </a:lnTo>
                    <a:lnTo>
                      <a:pt x="19138" y="14465"/>
                    </a:lnTo>
                    <a:lnTo>
                      <a:pt x="19558" y="13309"/>
                    </a:lnTo>
                    <a:lnTo>
                      <a:pt x="19977" y="12153"/>
                    </a:lnTo>
                    <a:close/>
                  </a:path>
                  <a:path w="34289" h="37465">
                    <a:moveTo>
                      <a:pt x="20701" y="35699"/>
                    </a:moveTo>
                    <a:lnTo>
                      <a:pt x="20612" y="34683"/>
                    </a:lnTo>
                    <a:lnTo>
                      <a:pt x="19926" y="34112"/>
                    </a:lnTo>
                    <a:lnTo>
                      <a:pt x="19240" y="33540"/>
                    </a:lnTo>
                    <a:lnTo>
                      <a:pt x="18224" y="33629"/>
                    </a:lnTo>
                    <a:lnTo>
                      <a:pt x="17094" y="34988"/>
                    </a:lnTo>
                    <a:lnTo>
                      <a:pt x="17170" y="36004"/>
                    </a:lnTo>
                    <a:lnTo>
                      <a:pt x="17856" y="36576"/>
                    </a:lnTo>
                    <a:lnTo>
                      <a:pt x="18542" y="37134"/>
                    </a:lnTo>
                    <a:lnTo>
                      <a:pt x="19545" y="37045"/>
                    </a:lnTo>
                    <a:lnTo>
                      <a:pt x="20129" y="36372"/>
                    </a:lnTo>
                    <a:lnTo>
                      <a:pt x="20701" y="35699"/>
                    </a:lnTo>
                    <a:close/>
                  </a:path>
                  <a:path w="34289" h="37465">
                    <a:moveTo>
                      <a:pt x="22148" y="3416"/>
                    </a:moveTo>
                    <a:lnTo>
                      <a:pt x="21336" y="2260"/>
                    </a:lnTo>
                    <a:lnTo>
                      <a:pt x="20129" y="2044"/>
                    </a:lnTo>
                    <a:lnTo>
                      <a:pt x="18923" y="1841"/>
                    </a:lnTo>
                    <a:lnTo>
                      <a:pt x="17767" y="2641"/>
                    </a:lnTo>
                    <a:lnTo>
                      <a:pt x="17348" y="5067"/>
                    </a:lnTo>
                    <a:lnTo>
                      <a:pt x="18148" y="6210"/>
                    </a:lnTo>
                    <a:lnTo>
                      <a:pt x="20561" y="6642"/>
                    </a:lnTo>
                    <a:lnTo>
                      <a:pt x="21717" y="5829"/>
                    </a:lnTo>
                    <a:lnTo>
                      <a:pt x="22148" y="3416"/>
                    </a:lnTo>
                    <a:close/>
                  </a:path>
                  <a:path w="34289" h="37465">
                    <a:moveTo>
                      <a:pt x="22656" y="24269"/>
                    </a:moveTo>
                    <a:lnTo>
                      <a:pt x="22352" y="23101"/>
                    </a:lnTo>
                    <a:lnTo>
                      <a:pt x="20548" y="22059"/>
                    </a:lnTo>
                    <a:lnTo>
                      <a:pt x="19380" y="22377"/>
                    </a:lnTo>
                    <a:lnTo>
                      <a:pt x="18338" y="24180"/>
                    </a:lnTo>
                    <a:lnTo>
                      <a:pt x="18643" y="25336"/>
                    </a:lnTo>
                    <a:lnTo>
                      <a:pt x="20459" y="26377"/>
                    </a:lnTo>
                    <a:lnTo>
                      <a:pt x="21615" y="26073"/>
                    </a:lnTo>
                    <a:lnTo>
                      <a:pt x="22136" y="25171"/>
                    </a:lnTo>
                    <a:lnTo>
                      <a:pt x="22656" y="24269"/>
                    </a:lnTo>
                    <a:close/>
                  </a:path>
                  <a:path w="34289" h="37465">
                    <a:moveTo>
                      <a:pt x="26035" y="14554"/>
                    </a:moveTo>
                    <a:lnTo>
                      <a:pt x="25539" y="13474"/>
                    </a:lnTo>
                    <a:lnTo>
                      <a:pt x="23571" y="12763"/>
                    </a:lnTo>
                    <a:lnTo>
                      <a:pt x="22491" y="13258"/>
                    </a:lnTo>
                    <a:lnTo>
                      <a:pt x="21780" y="15227"/>
                    </a:lnTo>
                    <a:lnTo>
                      <a:pt x="22275" y="16319"/>
                    </a:lnTo>
                    <a:lnTo>
                      <a:pt x="23266" y="16675"/>
                    </a:lnTo>
                    <a:lnTo>
                      <a:pt x="24244" y="17030"/>
                    </a:lnTo>
                    <a:lnTo>
                      <a:pt x="25323" y="16522"/>
                    </a:lnTo>
                    <a:lnTo>
                      <a:pt x="26035" y="14554"/>
                    </a:lnTo>
                    <a:close/>
                  </a:path>
                  <a:path w="34289" h="37465">
                    <a:moveTo>
                      <a:pt x="27419" y="27190"/>
                    </a:moveTo>
                    <a:lnTo>
                      <a:pt x="27152" y="26212"/>
                    </a:lnTo>
                    <a:lnTo>
                      <a:pt x="25615" y="25311"/>
                    </a:lnTo>
                    <a:lnTo>
                      <a:pt x="24625" y="25590"/>
                    </a:lnTo>
                    <a:lnTo>
                      <a:pt x="23749" y="27114"/>
                    </a:lnTo>
                    <a:lnTo>
                      <a:pt x="24003" y="28105"/>
                    </a:lnTo>
                    <a:lnTo>
                      <a:pt x="24777" y="28549"/>
                    </a:lnTo>
                    <a:lnTo>
                      <a:pt x="25539" y="28981"/>
                    </a:lnTo>
                    <a:lnTo>
                      <a:pt x="26530" y="28727"/>
                    </a:lnTo>
                    <a:lnTo>
                      <a:pt x="27419" y="27190"/>
                    </a:lnTo>
                    <a:close/>
                  </a:path>
                  <a:path w="34289" h="37465">
                    <a:moveTo>
                      <a:pt x="28536" y="4737"/>
                    </a:moveTo>
                    <a:lnTo>
                      <a:pt x="27851" y="3759"/>
                    </a:lnTo>
                    <a:lnTo>
                      <a:pt x="25793" y="3390"/>
                    </a:lnTo>
                    <a:lnTo>
                      <a:pt x="24815" y="4076"/>
                    </a:lnTo>
                    <a:lnTo>
                      <a:pt x="24447" y="6134"/>
                    </a:lnTo>
                    <a:lnTo>
                      <a:pt x="25146" y="7112"/>
                    </a:lnTo>
                    <a:lnTo>
                      <a:pt x="27190" y="7480"/>
                    </a:lnTo>
                    <a:lnTo>
                      <a:pt x="28168" y="6781"/>
                    </a:lnTo>
                    <a:lnTo>
                      <a:pt x="28359" y="5765"/>
                    </a:lnTo>
                    <a:lnTo>
                      <a:pt x="28536" y="4737"/>
                    </a:lnTo>
                    <a:close/>
                  </a:path>
                  <a:path w="34289" h="37465">
                    <a:moveTo>
                      <a:pt x="31229" y="16624"/>
                    </a:moveTo>
                    <a:lnTo>
                      <a:pt x="30797" y="15684"/>
                    </a:lnTo>
                    <a:lnTo>
                      <a:pt x="29133" y="15087"/>
                    </a:lnTo>
                    <a:lnTo>
                      <a:pt x="28206" y="15519"/>
                    </a:lnTo>
                    <a:lnTo>
                      <a:pt x="27609" y="17183"/>
                    </a:lnTo>
                    <a:lnTo>
                      <a:pt x="28028" y="18110"/>
                    </a:lnTo>
                    <a:lnTo>
                      <a:pt x="28867" y="18402"/>
                    </a:lnTo>
                    <a:lnTo>
                      <a:pt x="29705" y="18719"/>
                    </a:lnTo>
                    <a:lnTo>
                      <a:pt x="30619" y="18288"/>
                    </a:lnTo>
                    <a:lnTo>
                      <a:pt x="31229" y="16624"/>
                    </a:lnTo>
                    <a:close/>
                  </a:path>
                  <a:path w="34289" h="37465">
                    <a:moveTo>
                      <a:pt x="33997" y="5854"/>
                    </a:moveTo>
                    <a:lnTo>
                      <a:pt x="33413" y="5016"/>
                    </a:lnTo>
                    <a:lnTo>
                      <a:pt x="31673" y="4711"/>
                    </a:lnTo>
                    <a:lnTo>
                      <a:pt x="30848" y="5295"/>
                    </a:lnTo>
                    <a:lnTo>
                      <a:pt x="30530" y="7035"/>
                    </a:lnTo>
                    <a:lnTo>
                      <a:pt x="31115" y="7886"/>
                    </a:lnTo>
                    <a:lnTo>
                      <a:pt x="31991" y="8026"/>
                    </a:lnTo>
                    <a:lnTo>
                      <a:pt x="32867" y="8191"/>
                    </a:lnTo>
                    <a:lnTo>
                      <a:pt x="33693" y="7607"/>
                    </a:lnTo>
                    <a:lnTo>
                      <a:pt x="33845" y="6731"/>
                    </a:lnTo>
                    <a:lnTo>
                      <a:pt x="33997" y="5854"/>
                    </a:lnTo>
                    <a:close/>
                  </a:path>
                </a:pathLst>
              </a:custGeom>
              <a:solidFill>
                <a:srgbClr val="FFFFFF"/>
              </a:solidFill>
            </p:spPr>
            <p:txBody>
              <a:bodyPr wrap="square" lIns="0" tIns="0" rIns="0" bIns="0" rtlCol="0"/>
              <a:lstStyle/>
              <a:p>
                <a:endParaRPr/>
              </a:p>
            </p:txBody>
          </p:sp>
          <p:pic>
            <p:nvPicPr>
              <p:cNvPr id="1117" name="object 32">
                <a:extLst>
                  <a:ext uri="{FF2B5EF4-FFF2-40B4-BE49-F238E27FC236}">
                    <a16:creationId xmlns:a16="http://schemas.microsoft.com/office/drawing/2014/main" id="{52C75028-3CB0-EA6D-963E-F701938F37B0}"/>
                  </a:ext>
                </a:extLst>
              </p:cNvPr>
              <p:cNvPicPr/>
              <p:nvPr/>
            </p:nvPicPr>
            <p:blipFill>
              <a:blip r:embed="rId8" cstate="print">
                <a:extLst>
                  <a:ext uri="{28A0092B-C50C-407E-A947-70E740481C1C}">
                    <a14:useLocalDpi xmlns:a14="http://schemas.microsoft.com/office/drawing/2010/main"/>
                  </a:ext>
                </a:extLst>
              </a:blip>
              <a:stretch>
                <a:fillRect/>
              </a:stretch>
            </p:blipFill>
            <p:spPr>
              <a:xfrm>
                <a:off x="6153717" y="5369762"/>
                <a:ext cx="380920" cy="99843"/>
              </a:xfrm>
              <a:prstGeom prst="rect">
                <a:avLst/>
              </a:prstGeom>
            </p:spPr>
          </p:pic>
          <p:pic>
            <p:nvPicPr>
              <p:cNvPr id="1118" name="object 33">
                <a:extLst>
                  <a:ext uri="{FF2B5EF4-FFF2-40B4-BE49-F238E27FC236}">
                    <a16:creationId xmlns:a16="http://schemas.microsoft.com/office/drawing/2014/main" id="{31F409B2-7E2C-BA6E-C87C-61DC1C7C2D52}"/>
                  </a:ext>
                </a:extLst>
              </p:cNvPr>
              <p:cNvPicPr/>
              <p:nvPr/>
            </p:nvPicPr>
            <p:blipFill>
              <a:blip r:embed="rId9" cstate="print">
                <a:extLst>
                  <a:ext uri="{28A0092B-C50C-407E-A947-70E740481C1C}">
                    <a14:useLocalDpi xmlns:a14="http://schemas.microsoft.com/office/drawing/2010/main"/>
                  </a:ext>
                </a:extLst>
              </a:blip>
              <a:stretch>
                <a:fillRect/>
              </a:stretch>
            </p:blipFill>
            <p:spPr>
              <a:xfrm>
                <a:off x="6585100" y="5368107"/>
                <a:ext cx="407327" cy="101497"/>
              </a:xfrm>
              <a:prstGeom prst="rect">
                <a:avLst/>
              </a:prstGeom>
            </p:spPr>
          </p:pic>
          <p:sp>
            <p:nvSpPr>
              <p:cNvPr id="1146" name="object 34">
                <a:extLst>
                  <a:ext uri="{FF2B5EF4-FFF2-40B4-BE49-F238E27FC236}">
                    <a16:creationId xmlns:a16="http://schemas.microsoft.com/office/drawing/2014/main" id="{DA0E0017-E0C4-FF8B-2B70-D07B695D1F2F}"/>
                  </a:ext>
                </a:extLst>
              </p:cNvPr>
              <p:cNvSpPr/>
              <p:nvPr/>
            </p:nvSpPr>
            <p:spPr>
              <a:xfrm>
                <a:off x="6261938" y="5501801"/>
                <a:ext cx="621030" cy="97790"/>
              </a:xfrm>
              <a:custGeom>
                <a:avLst/>
                <a:gdLst/>
                <a:ahLst/>
                <a:cxnLst/>
                <a:rect l="l" t="t" r="r" b="b"/>
                <a:pathLst>
                  <a:path w="621029" h="97790">
                    <a:moveTo>
                      <a:pt x="76390" y="37934"/>
                    </a:moveTo>
                    <a:lnTo>
                      <a:pt x="73545" y="22974"/>
                    </a:lnTo>
                    <a:lnTo>
                      <a:pt x="65646" y="10985"/>
                    </a:lnTo>
                    <a:lnTo>
                      <a:pt x="65646" y="37934"/>
                    </a:lnTo>
                    <a:lnTo>
                      <a:pt x="63576" y="49542"/>
                    </a:lnTo>
                    <a:lnTo>
                      <a:pt x="57873" y="58864"/>
                    </a:lnTo>
                    <a:lnTo>
                      <a:pt x="49187" y="65074"/>
                    </a:lnTo>
                    <a:lnTo>
                      <a:pt x="38239" y="67322"/>
                    </a:lnTo>
                    <a:lnTo>
                      <a:pt x="27279" y="65074"/>
                    </a:lnTo>
                    <a:lnTo>
                      <a:pt x="18567" y="58864"/>
                    </a:lnTo>
                    <a:lnTo>
                      <a:pt x="12814" y="49542"/>
                    </a:lnTo>
                    <a:lnTo>
                      <a:pt x="10744" y="37934"/>
                    </a:lnTo>
                    <a:lnTo>
                      <a:pt x="12814" y="26695"/>
                    </a:lnTo>
                    <a:lnTo>
                      <a:pt x="18567" y="17716"/>
                    </a:lnTo>
                    <a:lnTo>
                      <a:pt x="27279" y="11747"/>
                    </a:lnTo>
                    <a:lnTo>
                      <a:pt x="38239" y="9588"/>
                    </a:lnTo>
                    <a:lnTo>
                      <a:pt x="49187" y="11747"/>
                    </a:lnTo>
                    <a:lnTo>
                      <a:pt x="57873" y="17716"/>
                    </a:lnTo>
                    <a:lnTo>
                      <a:pt x="63576" y="26695"/>
                    </a:lnTo>
                    <a:lnTo>
                      <a:pt x="65646" y="37934"/>
                    </a:lnTo>
                    <a:lnTo>
                      <a:pt x="65646" y="10985"/>
                    </a:lnTo>
                    <a:lnTo>
                      <a:pt x="63576" y="9588"/>
                    </a:lnTo>
                    <a:lnTo>
                      <a:pt x="53543" y="2921"/>
                    </a:lnTo>
                    <a:lnTo>
                      <a:pt x="38239" y="0"/>
                    </a:lnTo>
                    <a:lnTo>
                      <a:pt x="22936" y="2921"/>
                    </a:lnTo>
                    <a:lnTo>
                      <a:pt x="10820" y="10934"/>
                    </a:lnTo>
                    <a:lnTo>
                      <a:pt x="2857" y="22974"/>
                    </a:lnTo>
                    <a:lnTo>
                      <a:pt x="0" y="37934"/>
                    </a:lnTo>
                    <a:lnTo>
                      <a:pt x="2857" y="53263"/>
                    </a:lnTo>
                    <a:lnTo>
                      <a:pt x="10820" y="65633"/>
                    </a:lnTo>
                    <a:lnTo>
                      <a:pt x="22936" y="73901"/>
                    </a:lnTo>
                    <a:lnTo>
                      <a:pt x="38239" y="76911"/>
                    </a:lnTo>
                    <a:lnTo>
                      <a:pt x="53543" y="73901"/>
                    </a:lnTo>
                    <a:lnTo>
                      <a:pt x="63144" y="67322"/>
                    </a:lnTo>
                    <a:lnTo>
                      <a:pt x="65620" y="65633"/>
                    </a:lnTo>
                    <a:lnTo>
                      <a:pt x="73545" y="53263"/>
                    </a:lnTo>
                    <a:lnTo>
                      <a:pt x="76390" y="37934"/>
                    </a:lnTo>
                    <a:close/>
                  </a:path>
                  <a:path w="621029" h="97790">
                    <a:moveTo>
                      <a:pt x="118656" y="23075"/>
                    </a:moveTo>
                    <a:lnTo>
                      <a:pt x="117703" y="21920"/>
                    </a:lnTo>
                    <a:lnTo>
                      <a:pt x="107276" y="21920"/>
                    </a:lnTo>
                    <a:lnTo>
                      <a:pt x="101257" y="28867"/>
                    </a:lnTo>
                    <a:lnTo>
                      <a:pt x="98945" y="35928"/>
                    </a:lnTo>
                    <a:lnTo>
                      <a:pt x="98742" y="35928"/>
                    </a:lnTo>
                    <a:lnTo>
                      <a:pt x="99047" y="34137"/>
                    </a:lnTo>
                    <a:lnTo>
                      <a:pt x="99047" y="23482"/>
                    </a:lnTo>
                    <a:lnTo>
                      <a:pt x="97891" y="22339"/>
                    </a:lnTo>
                    <a:lnTo>
                      <a:pt x="90411" y="22339"/>
                    </a:lnTo>
                    <a:lnTo>
                      <a:pt x="89154" y="23482"/>
                    </a:lnTo>
                    <a:lnTo>
                      <a:pt x="89154" y="74485"/>
                    </a:lnTo>
                    <a:lnTo>
                      <a:pt x="90411" y="75653"/>
                    </a:lnTo>
                    <a:lnTo>
                      <a:pt x="98209" y="75653"/>
                    </a:lnTo>
                    <a:lnTo>
                      <a:pt x="99377" y="74485"/>
                    </a:lnTo>
                    <a:lnTo>
                      <a:pt x="99377" y="53632"/>
                    </a:lnTo>
                    <a:lnTo>
                      <a:pt x="100330" y="45770"/>
                    </a:lnTo>
                    <a:lnTo>
                      <a:pt x="103200" y="38773"/>
                    </a:lnTo>
                    <a:lnTo>
                      <a:pt x="105943" y="35928"/>
                    </a:lnTo>
                    <a:lnTo>
                      <a:pt x="108038" y="33743"/>
                    </a:lnTo>
                    <a:lnTo>
                      <a:pt x="114858" y="31813"/>
                    </a:lnTo>
                    <a:lnTo>
                      <a:pt x="117284" y="31813"/>
                    </a:lnTo>
                    <a:lnTo>
                      <a:pt x="118656" y="30670"/>
                    </a:lnTo>
                    <a:lnTo>
                      <a:pt x="118656" y="23075"/>
                    </a:lnTo>
                    <a:close/>
                  </a:path>
                  <a:path w="621029" h="97790">
                    <a:moveTo>
                      <a:pt x="173342" y="23495"/>
                    </a:moveTo>
                    <a:lnTo>
                      <a:pt x="172186" y="22339"/>
                    </a:lnTo>
                    <a:lnTo>
                      <a:pt x="165023" y="22339"/>
                    </a:lnTo>
                    <a:lnTo>
                      <a:pt x="163855" y="23495"/>
                    </a:lnTo>
                    <a:lnTo>
                      <a:pt x="163855" y="29400"/>
                    </a:lnTo>
                    <a:lnTo>
                      <a:pt x="164071" y="30022"/>
                    </a:lnTo>
                    <a:lnTo>
                      <a:pt x="163855" y="30022"/>
                    </a:lnTo>
                    <a:lnTo>
                      <a:pt x="163334" y="28689"/>
                    </a:lnTo>
                    <a:lnTo>
                      <a:pt x="163334" y="33934"/>
                    </a:lnTo>
                    <a:lnTo>
                      <a:pt x="163334" y="61747"/>
                    </a:lnTo>
                    <a:lnTo>
                      <a:pt x="156591" y="66167"/>
                    </a:lnTo>
                    <a:lnTo>
                      <a:pt x="139623" y="66167"/>
                    </a:lnTo>
                    <a:lnTo>
                      <a:pt x="133832" y="58686"/>
                    </a:lnTo>
                    <a:lnTo>
                      <a:pt x="133832" y="36664"/>
                    </a:lnTo>
                    <a:lnTo>
                      <a:pt x="138925" y="30022"/>
                    </a:lnTo>
                    <a:lnTo>
                      <a:pt x="156667" y="30022"/>
                    </a:lnTo>
                    <a:lnTo>
                      <a:pt x="163334" y="33934"/>
                    </a:lnTo>
                    <a:lnTo>
                      <a:pt x="163334" y="28689"/>
                    </a:lnTo>
                    <a:lnTo>
                      <a:pt x="160388" y="21069"/>
                    </a:lnTo>
                    <a:lnTo>
                      <a:pt x="147205" y="21069"/>
                    </a:lnTo>
                    <a:lnTo>
                      <a:pt x="137007" y="23088"/>
                    </a:lnTo>
                    <a:lnTo>
                      <a:pt x="129540" y="28651"/>
                    </a:lnTo>
                    <a:lnTo>
                      <a:pt x="124955" y="37071"/>
                    </a:lnTo>
                    <a:lnTo>
                      <a:pt x="123405" y="47625"/>
                    </a:lnTo>
                    <a:lnTo>
                      <a:pt x="125056" y="58483"/>
                    </a:lnTo>
                    <a:lnTo>
                      <a:pt x="129806" y="67170"/>
                    </a:lnTo>
                    <a:lnTo>
                      <a:pt x="137363" y="72923"/>
                    </a:lnTo>
                    <a:lnTo>
                      <a:pt x="147434" y="75018"/>
                    </a:lnTo>
                    <a:lnTo>
                      <a:pt x="155117" y="75018"/>
                    </a:lnTo>
                    <a:lnTo>
                      <a:pt x="160172" y="71539"/>
                    </a:lnTo>
                    <a:lnTo>
                      <a:pt x="163118" y="66167"/>
                    </a:lnTo>
                    <a:lnTo>
                      <a:pt x="163233" y="65963"/>
                    </a:lnTo>
                    <a:lnTo>
                      <a:pt x="163436" y="65963"/>
                    </a:lnTo>
                    <a:lnTo>
                      <a:pt x="163220" y="67170"/>
                    </a:lnTo>
                    <a:lnTo>
                      <a:pt x="163131" y="84810"/>
                    </a:lnTo>
                    <a:lnTo>
                      <a:pt x="155435" y="88925"/>
                    </a:lnTo>
                    <a:lnTo>
                      <a:pt x="140995" y="88925"/>
                    </a:lnTo>
                    <a:lnTo>
                      <a:pt x="132575" y="85763"/>
                    </a:lnTo>
                    <a:lnTo>
                      <a:pt x="131305" y="86296"/>
                    </a:lnTo>
                    <a:lnTo>
                      <a:pt x="130352" y="88404"/>
                    </a:lnTo>
                    <a:lnTo>
                      <a:pt x="128752" y="92202"/>
                    </a:lnTo>
                    <a:lnTo>
                      <a:pt x="128676" y="92405"/>
                    </a:lnTo>
                    <a:lnTo>
                      <a:pt x="129197" y="93878"/>
                    </a:lnTo>
                    <a:lnTo>
                      <a:pt x="131406" y="94818"/>
                    </a:lnTo>
                    <a:lnTo>
                      <a:pt x="135521" y="96621"/>
                    </a:lnTo>
                    <a:lnTo>
                      <a:pt x="141109" y="97777"/>
                    </a:lnTo>
                    <a:lnTo>
                      <a:pt x="146900" y="97777"/>
                    </a:lnTo>
                    <a:lnTo>
                      <a:pt x="156502" y="96443"/>
                    </a:lnTo>
                    <a:lnTo>
                      <a:pt x="164973" y="92202"/>
                    </a:lnTo>
                    <a:lnTo>
                      <a:pt x="167614" y="88925"/>
                    </a:lnTo>
                    <a:lnTo>
                      <a:pt x="170903" y="84810"/>
                    </a:lnTo>
                    <a:lnTo>
                      <a:pt x="171030" y="84658"/>
                    </a:lnTo>
                    <a:lnTo>
                      <a:pt x="173342" y="73444"/>
                    </a:lnTo>
                    <a:lnTo>
                      <a:pt x="173342" y="65963"/>
                    </a:lnTo>
                    <a:lnTo>
                      <a:pt x="173342" y="23495"/>
                    </a:lnTo>
                    <a:close/>
                  </a:path>
                  <a:path w="621029" h="97790">
                    <a:moveTo>
                      <a:pt x="229730" y="41935"/>
                    </a:moveTo>
                    <a:lnTo>
                      <a:pt x="228485" y="34023"/>
                    </a:lnTo>
                    <a:lnTo>
                      <a:pt x="228434" y="33718"/>
                    </a:lnTo>
                    <a:lnTo>
                      <a:pt x="228333" y="33083"/>
                    </a:lnTo>
                    <a:lnTo>
                      <a:pt x="228117" y="32664"/>
                    </a:lnTo>
                    <a:lnTo>
                      <a:pt x="226263" y="29705"/>
                    </a:lnTo>
                    <a:lnTo>
                      <a:pt x="224218" y="26441"/>
                    </a:lnTo>
                    <a:lnTo>
                      <a:pt x="219608" y="23634"/>
                    </a:lnTo>
                    <a:lnTo>
                      <a:pt x="219608" y="49517"/>
                    </a:lnTo>
                    <a:lnTo>
                      <a:pt x="219608" y="59740"/>
                    </a:lnTo>
                    <a:lnTo>
                      <a:pt x="214134" y="68795"/>
                    </a:lnTo>
                    <a:lnTo>
                      <a:pt x="198640" y="68795"/>
                    </a:lnTo>
                    <a:lnTo>
                      <a:pt x="195275" y="64490"/>
                    </a:lnTo>
                    <a:lnTo>
                      <a:pt x="195275" y="50152"/>
                    </a:lnTo>
                    <a:lnTo>
                      <a:pt x="209384" y="49517"/>
                    </a:lnTo>
                    <a:lnTo>
                      <a:pt x="219608" y="49517"/>
                    </a:lnTo>
                    <a:lnTo>
                      <a:pt x="219608" y="23634"/>
                    </a:lnTo>
                    <a:lnTo>
                      <a:pt x="217639" y="22428"/>
                    </a:lnTo>
                    <a:lnTo>
                      <a:pt x="208762" y="21069"/>
                    </a:lnTo>
                    <a:lnTo>
                      <a:pt x="200634" y="21069"/>
                    </a:lnTo>
                    <a:lnTo>
                      <a:pt x="194640" y="23812"/>
                    </a:lnTo>
                    <a:lnTo>
                      <a:pt x="189572" y="26657"/>
                    </a:lnTo>
                    <a:lnTo>
                      <a:pt x="189255" y="28333"/>
                    </a:lnTo>
                    <a:lnTo>
                      <a:pt x="190309" y="30340"/>
                    </a:lnTo>
                    <a:lnTo>
                      <a:pt x="191173" y="31813"/>
                    </a:lnTo>
                    <a:lnTo>
                      <a:pt x="192316" y="33718"/>
                    </a:lnTo>
                    <a:lnTo>
                      <a:pt x="193903" y="34023"/>
                    </a:lnTo>
                    <a:lnTo>
                      <a:pt x="195897" y="33083"/>
                    </a:lnTo>
                    <a:lnTo>
                      <a:pt x="198132" y="31813"/>
                    </a:lnTo>
                    <a:lnTo>
                      <a:pt x="202653" y="29705"/>
                    </a:lnTo>
                    <a:lnTo>
                      <a:pt x="214452" y="29705"/>
                    </a:lnTo>
                    <a:lnTo>
                      <a:pt x="219506" y="32664"/>
                    </a:lnTo>
                    <a:lnTo>
                      <a:pt x="219506" y="42773"/>
                    </a:lnTo>
                    <a:lnTo>
                      <a:pt x="216763" y="42773"/>
                    </a:lnTo>
                    <a:lnTo>
                      <a:pt x="207124" y="43307"/>
                    </a:lnTo>
                    <a:lnTo>
                      <a:pt x="196710" y="45732"/>
                    </a:lnTo>
                    <a:lnTo>
                      <a:pt x="188366" y="51269"/>
                    </a:lnTo>
                    <a:lnTo>
                      <a:pt x="184950" y="61112"/>
                    </a:lnTo>
                    <a:lnTo>
                      <a:pt x="184950" y="71120"/>
                    </a:lnTo>
                    <a:lnTo>
                      <a:pt x="193484" y="76911"/>
                    </a:lnTo>
                    <a:lnTo>
                      <a:pt x="215290" y="76911"/>
                    </a:lnTo>
                    <a:lnTo>
                      <a:pt x="218884" y="68795"/>
                    </a:lnTo>
                    <a:lnTo>
                      <a:pt x="220243" y="65747"/>
                    </a:lnTo>
                    <a:lnTo>
                      <a:pt x="220446" y="65747"/>
                    </a:lnTo>
                    <a:lnTo>
                      <a:pt x="220141" y="67017"/>
                    </a:lnTo>
                    <a:lnTo>
                      <a:pt x="220141" y="74498"/>
                    </a:lnTo>
                    <a:lnTo>
                      <a:pt x="221399" y="75653"/>
                    </a:lnTo>
                    <a:lnTo>
                      <a:pt x="228460" y="75653"/>
                    </a:lnTo>
                    <a:lnTo>
                      <a:pt x="229730" y="74498"/>
                    </a:lnTo>
                    <a:lnTo>
                      <a:pt x="229730" y="65747"/>
                    </a:lnTo>
                    <a:lnTo>
                      <a:pt x="229730" y="49517"/>
                    </a:lnTo>
                    <a:lnTo>
                      <a:pt x="229730" y="41935"/>
                    </a:lnTo>
                    <a:close/>
                  </a:path>
                  <a:path w="621029" h="97790">
                    <a:moveTo>
                      <a:pt x="293052" y="41503"/>
                    </a:moveTo>
                    <a:lnTo>
                      <a:pt x="292100" y="33616"/>
                    </a:lnTo>
                    <a:lnTo>
                      <a:pt x="291973" y="32575"/>
                    </a:lnTo>
                    <a:lnTo>
                      <a:pt x="290868" y="30454"/>
                    </a:lnTo>
                    <a:lnTo>
                      <a:pt x="288645" y="26187"/>
                    </a:lnTo>
                    <a:lnTo>
                      <a:pt x="282968" y="22352"/>
                    </a:lnTo>
                    <a:lnTo>
                      <a:pt x="274828" y="21069"/>
                    </a:lnTo>
                    <a:lnTo>
                      <a:pt x="263144" y="21069"/>
                    </a:lnTo>
                    <a:lnTo>
                      <a:pt x="256705" y="28968"/>
                    </a:lnTo>
                    <a:lnTo>
                      <a:pt x="254596" y="33616"/>
                    </a:lnTo>
                    <a:lnTo>
                      <a:pt x="254393" y="33616"/>
                    </a:lnTo>
                    <a:lnTo>
                      <a:pt x="254609" y="32575"/>
                    </a:lnTo>
                    <a:lnTo>
                      <a:pt x="254698" y="23495"/>
                    </a:lnTo>
                    <a:lnTo>
                      <a:pt x="253555" y="22352"/>
                    </a:lnTo>
                    <a:lnTo>
                      <a:pt x="246049" y="22352"/>
                    </a:lnTo>
                    <a:lnTo>
                      <a:pt x="244805" y="23495"/>
                    </a:lnTo>
                    <a:lnTo>
                      <a:pt x="244805" y="74498"/>
                    </a:lnTo>
                    <a:lnTo>
                      <a:pt x="246062" y="75653"/>
                    </a:lnTo>
                    <a:lnTo>
                      <a:pt x="253860" y="75653"/>
                    </a:lnTo>
                    <a:lnTo>
                      <a:pt x="255028" y="74498"/>
                    </a:lnTo>
                    <a:lnTo>
                      <a:pt x="255028" y="50152"/>
                    </a:lnTo>
                    <a:lnTo>
                      <a:pt x="256349" y="42405"/>
                    </a:lnTo>
                    <a:lnTo>
                      <a:pt x="259943" y="36347"/>
                    </a:lnTo>
                    <a:lnTo>
                      <a:pt x="260057" y="36156"/>
                    </a:lnTo>
                    <a:lnTo>
                      <a:pt x="263486" y="33616"/>
                    </a:lnTo>
                    <a:lnTo>
                      <a:pt x="265696" y="31978"/>
                    </a:lnTo>
                    <a:lnTo>
                      <a:pt x="272834" y="30454"/>
                    </a:lnTo>
                    <a:lnTo>
                      <a:pt x="281368" y="30454"/>
                    </a:lnTo>
                    <a:lnTo>
                      <a:pt x="282790" y="36156"/>
                    </a:lnTo>
                    <a:lnTo>
                      <a:pt x="282841" y="74498"/>
                    </a:lnTo>
                    <a:lnTo>
                      <a:pt x="284099" y="75653"/>
                    </a:lnTo>
                    <a:lnTo>
                      <a:pt x="291896" y="75653"/>
                    </a:lnTo>
                    <a:lnTo>
                      <a:pt x="293052" y="74498"/>
                    </a:lnTo>
                    <a:lnTo>
                      <a:pt x="293052" y="41503"/>
                    </a:lnTo>
                    <a:close/>
                  </a:path>
                  <a:path w="621029" h="97790">
                    <a:moveTo>
                      <a:pt x="318363" y="23495"/>
                    </a:moveTo>
                    <a:lnTo>
                      <a:pt x="317195" y="22339"/>
                    </a:lnTo>
                    <a:lnTo>
                      <a:pt x="314883" y="22339"/>
                    </a:lnTo>
                    <a:lnTo>
                      <a:pt x="309397" y="22339"/>
                    </a:lnTo>
                    <a:lnTo>
                      <a:pt x="308140" y="23495"/>
                    </a:lnTo>
                    <a:lnTo>
                      <a:pt x="308140" y="74498"/>
                    </a:lnTo>
                    <a:lnTo>
                      <a:pt x="309397" y="75653"/>
                    </a:lnTo>
                    <a:lnTo>
                      <a:pt x="317195" y="75653"/>
                    </a:lnTo>
                    <a:lnTo>
                      <a:pt x="318363" y="74498"/>
                    </a:lnTo>
                    <a:lnTo>
                      <a:pt x="318363" y="23495"/>
                    </a:lnTo>
                    <a:close/>
                  </a:path>
                  <a:path w="621029" h="97790">
                    <a:moveTo>
                      <a:pt x="318566" y="2425"/>
                    </a:moveTo>
                    <a:lnTo>
                      <a:pt x="317309" y="1257"/>
                    </a:lnTo>
                    <a:lnTo>
                      <a:pt x="315087" y="1257"/>
                    </a:lnTo>
                    <a:lnTo>
                      <a:pt x="309194" y="1257"/>
                    </a:lnTo>
                    <a:lnTo>
                      <a:pt x="308038" y="2425"/>
                    </a:lnTo>
                    <a:lnTo>
                      <a:pt x="308038" y="10426"/>
                    </a:lnTo>
                    <a:lnTo>
                      <a:pt x="309194" y="11696"/>
                    </a:lnTo>
                    <a:lnTo>
                      <a:pt x="317309" y="11696"/>
                    </a:lnTo>
                    <a:lnTo>
                      <a:pt x="318566" y="10426"/>
                    </a:lnTo>
                    <a:lnTo>
                      <a:pt x="318566" y="2425"/>
                    </a:lnTo>
                    <a:close/>
                  </a:path>
                  <a:path w="621029" h="97790">
                    <a:moveTo>
                      <a:pt x="375996" y="68059"/>
                    </a:moveTo>
                    <a:lnTo>
                      <a:pt x="375081" y="67144"/>
                    </a:lnTo>
                    <a:lnTo>
                      <a:pt x="374929" y="66992"/>
                    </a:lnTo>
                    <a:lnTo>
                      <a:pt x="344678" y="66992"/>
                    </a:lnTo>
                    <a:lnTo>
                      <a:pt x="343496" y="67144"/>
                    </a:lnTo>
                    <a:lnTo>
                      <a:pt x="346075" y="64795"/>
                    </a:lnTo>
                    <a:lnTo>
                      <a:pt x="348297" y="62064"/>
                    </a:lnTo>
                    <a:lnTo>
                      <a:pt x="373126" y="30835"/>
                    </a:lnTo>
                    <a:lnTo>
                      <a:pt x="374738" y="28765"/>
                    </a:lnTo>
                    <a:lnTo>
                      <a:pt x="375158" y="27914"/>
                    </a:lnTo>
                    <a:lnTo>
                      <a:pt x="375158" y="23291"/>
                    </a:lnTo>
                    <a:lnTo>
                      <a:pt x="373888" y="22339"/>
                    </a:lnTo>
                    <a:lnTo>
                      <a:pt x="332371" y="22339"/>
                    </a:lnTo>
                    <a:lnTo>
                      <a:pt x="331228" y="23495"/>
                    </a:lnTo>
                    <a:lnTo>
                      <a:pt x="331228" y="29921"/>
                    </a:lnTo>
                    <a:lnTo>
                      <a:pt x="332371" y="31076"/>
                    </a:lnTo>
                    <a:lnTo>
                      <a:pt x="359664" y="31076"/>
                    </a:lnTo>
                    <a:lnTo>
                      <a:pt x="361581" y="30835"/>
                    </a:lnTo>
                    <a:lnTo>
                      <a:pt x="359244" y="33185"/>
                    </a:lnTo>
                    <a:lnTo>
                      <a:pt x="356920" y="36029"/>
                    </a:lnTo>
                    <a:lnTo>
                      <a:pt x="331533" y="67856"/>
                    </a:lnTo>
                    <a:lnTo>
                      <a:pt x="330479" y="69215"/>
                    </a:lnTo>
                    <a:lnTo>
                      <a:pt x="330060" y="70065"/>
                    </a:lnTo>
                    <a:lnTo>
                      <a:pt x="330060" y="74599"/>
                    </a:lnTo>
                    <a:lnTo>
                      <a:pt x="331228" y="75653"/>
                    </a:lnTo>
                    <a:lnTo>
                      <a:pt x="374840" y="75653"/>
                    </a:lnTo>
                    <a:lnTo>
                      <a:pt x="375894" y="74599"/>
                    </a:lnTo>
                    <a:lnTo>
                      <a:pt x="375996" y="68059"/>
                    </a:lnTo>
                    <a:close/>
                  </a:path>
                  <a:path w="621029" h="97790">
                    <a:moveTo>
                      <a:pt x="428371" y="41935"/>
                    </a:moveTo>
                    <a:lnTo>
                      <a:pt x="427126" y="34023"/>
                    </a:lnTo>
                    <a:lnTo>
                      <a:pt x="427075" y="33718"/>
                    </a:lnTo>
                    <a:lnTo>
                      <a:pt x="426974" y="33083"/>
                    </a:lnTo>
                    <a:lnTo>
                      <a:pt x="426758" y="32664"/>
                    </a:lnTo>
                    <a:lnTo>
                      <a:pt x="424916" y="29705"/>
                    </a:lnTo>
                    <a:lnTo>
                      <a:pt x="422871" y="26441"/>
                    </a:lnTo>
                    <a:lnTo>
                      <a:pt x="418261" y="23634"/>
                    </a:lnTo>
                    <a:lnTo>
                      <a:pt x="418261" y="49517"/>
                    </a:lnTo>
                    <a:lnTo>
                      <a:pt x="418261" y="59740"/>
                    </a:lnTo>
                    <a:lnTo>
                      <a:pt x="412788" y="68795"/>
                    </a:lnTo>
                    <a:lnTo>
                      <a:pt x="397294" y="68795"/>
                    </a:lnTo>
                    <a:lnTo>
                      <a:pt x="393915" y="64490"/>
                    </a:lnTo>
                    <a:lnTo>
                      <a:pt x="393915" y="50152"/>
                    </a:lnTo>
                    <a:lnTo>
                      <a:pt x="408038" y="49517"/>
                    </a:lnTo>
                    <a:lnTo>
                      <a:pt x="418261" y="49517"/>
                    </a:lnTo>
                    <a:lnTo>
                      <a:pt x="418261" y="23634"/>
                    </a:lnTo>
                    <a:lnTo>
                      <a:pt x="416280" y="22428"/>
                    </a:lnTo>
                    <a:lnTo>
                      <a:pt x="407403" y="21069"/>
                    </a:lnTo>
                    <a:lnTo>
                      <a:pt x="399288" y="21069"/>
                    </a:lnTo>
                    <a:lnTo>
                      <a:pt x="393293" y="23812"/>
                    </a:lnTo>
                    <a:lnTo>
                      <a:pt x="388226" y="26657"/>
                    </a:lnTo>
                    <a:lnTo>
                      <a:pt x="387908" y="28333"/>
                    </a:lnTo>
                    <a:lnTo>
                      <a:pt x="388962" y="30340"/>
                    </a:lnTo>
                    <a:lnTo>
                      <a:pt x="389813" y="31813"/>
                    </a:lnTo>
                    <a:lnTo>
                      <a:pt x="390969" y="33718"/>
                    </a:lnTo>
                    <a:lnTo>
                      <a:pt x="392557" y="34023"/>
                    </a:lnTo>
                    <a:lnTo>
                      <a:pt x="394550" y="33083"/>
                    </a:lnTo>
                    <a:lnTo>
                      <a:pt x="396773" y="31813"/>
                    </a:lnTo>
                    <a:lnTo>
                      <a:pt x="401294" y="29705"/>
                    </a:lnTo>
                    <a:lnTo>
                      <a:pt x="413092" y="29705"/>
                    </a:lnTo>
                    <a:lnTo>
                      <a:pt x="418147" y="32664"/>
                    </a:lnTo>
                    <a:lnTo>
                      <a:pt x="418147" y="42773"/>
                    </a:lnTo>
                    <a:lnTo>
                      <a:pt x="415417" y="42773"/>
                    </a:lnTo>
                    <a:lnTo>
                      <a:pt x="405777" y="43307"/>
                    </a:lnTo>
                    <a:lnTo>
                      <a:pt x="395351" y="45732"/>
                    </a:lnTo>
                    <a:lnTo>
                      <a:pt x="387007" y="51269"/>
                    </a:lnTo>
                    <a:lnTo>
                      <a:pt x="383603" y="61112"/>
                    </a:lnTo>
                    <a:lnTo>
                      <a:pt x="383603" y="71120"/>
                    </a:lnTo>
                    <a:lnTo>
                      <a:pt x="392137" y="76911"/>
                    </a:lnTo>
                    <a:lnTo>
                      <a:pt x="413943" y="76911"/>
                    </a:lnTo>
                    <a:lnTo>
                      <a:pt x="417537" y="68795"/>
                    </a:lnTo>
                    <a:lnTo>
                      <a:pt x="418896" y="65747"/>
                    </a:lnTo>
                    <a:lnTo>
                      <a:pt x="419100" y="65747"/>
                    </a:lnTo>
                    <a:lnTo>
                      <a:pt x="418782" y="67017"/>
                    </a:lnTo>
                    <a:lnTo>
                      <a:pt x="418782" y="74498"/>
                    </a:lnTo>
                    <a:lnTo>
                      <a:pt x="420052" y="75653"/>
                    </a:lnTo>
                    <a:lnTo>
                      <a:pt x="427101" y="75653"/>
                    </a:lnTo>
                    <a:lnTo>
                      <a:pt x="428371" y="74498"/>
                    </a:lnTo>
                    <a:lnTo>
                      <a:pt x="428371" y="65747"/>
                    </a:lnTo>
                    <a:lnTo>
                      <a:pt x="428371" y="49517"/>
                    </a:lnTo>
                    <a:lnTo>
                      <a:pt x="428371" y="41935"/>
                    </a:lnTo>
                    <a:close/>
                  </a:path>
                  <a:path w="621029" h="97790">
                    <a:moveTo>
                      <a:pt x="469366" y="67957"/>
                    </a:moveTo>
                    <a:lnTo>
                      <a:pt x="468426" y="67119"/>
                    </a:lnTo>
                    <a:lnTo>
                      <a:pt x="465683" y="66903"/>
                    </a:lnTo>
                    <a:lnTo>
                      <a:pt x="461772" y="66586"/>
                    </a:lnTo>
                    <a:lnTo>
                      <a:pt x="455574" y="65011"/>
                    </a:lnTo>
                    <a:lnTo>
                      <a:pt x="455574" y="31191"/>
                    </a:lnTo>
                    <a:lnTo>
                      <a:pt x="467156" y="31191"/>
                    </a:lnTo>
                    <a:lnTo>
                      <a:pt x="468312" y="29933"/>
                    </a:lnTo>
                    <a:lnTo>
                      <a:pt x="468312" y="24117"/>
                    </a:lnTo>
                    <a:lnTo>
                      <a:pt x="467156" y="22860"/>
                    </a:lnTo>
                    <a:lnTo>
                      <a:pt x="455574" y="22860"/>
                    </a:lnTo>
                    <a:lnTo>
                      <a:pt x="455574" y="8851"/>
                    </a:lnTo>
                    <a:lnTo>
                      <a:pt x="454406" y="7683"/>
                    </a:lnTo>
                    <a:lnTo>
                      <a:pt x="446824" y="7683"/>
                    </a:lnTo>
                    <a:lnTo>
                      <a:pt x="445554" y="8851"/>
                    </a:lnTo>
                    <a:lnTo>
                      <a:pt x="445554" y="22860"/>
                    </a:lnTo>
                    <a:lnTo>
                      <a:pt x="439445" y="22860"/>
                    </a:lnTo>
                    <a:lnTo>
                      <a:pt x="438289" y="24117"/>
                    </a:lnTo>
                    <a:lnTo>
                      <a:pt x="438289" y="29933"/>
                    </a:lnTo>
                    <a:lnTo>
                      <a:pt x="439445" y="31191"/>
                    </a:lnTo>
                    <a:lnTo>
                      <a:pt x="445350" y="31191"/>
                    </a:lnTo>
                    <a:lnTo>
                      <a:pt x="445350" y="56476"/>
                    </a:lnTo>
                    <a:lnTo>
                      <a:pt x="446963" y="65227"/>
                    </a:lnTo>
                    <a:lnTo>
                      <a:pt x="451307" y="71335"/>
                    </a:lnTo>
                    <a:lnTo>
                      <a:pt x="457619" y="74904"/>
                    </a:lnTo>
                    <a:lnTo>
                      <a:pt x="465162" y="76073"/>
                    </a:lnTo>
                    <a:lnTo>
                      <a:pt x="467995" y="76073"/>
                    </a:lnTo>
                    <a:lnTo>
                      <a:pt x="469366" y="75018"/>
                    </a:lnTo>
                    <a:lnTo>
                      <a:pt x="469366" y="67957"/>
                    </a:lnTo>
                    <a:close/>
                  </a:path>
                  <a:path w="621029" h="97790">
                    <a:moveTo>
                      <a:pt x="490131" y="23495"/>
                    </a:moveTo>
                    <a:lnTo>
                      <a:pt x="488975" y="22339"/>
                    </a:lnTo>
                    <a:lnTo>
                      <a:pt x="486651" y="22339"/>
                    </a:lnTo>
                    <a:lnTo>
                      <a:pt x="481177" y="22339"/>
                    </a:lnTo>
                    <a:lnTo>
                      <a:pt x="479907" y="23495"/>
                    </a:lnTo>
                    <a:lnTo>
                      <a:pt x="479907" y="74498"/>
                    </a:lnTo>
                    <a:lnTo>
                      <a:pt x="481177" y="75653"/>
                    </a:lnTo>
                    <a:lnTo>
                      <a:pt x="488975" y="75653"/>
                    </a:lnTo>
                    <a:lnTo>
                      <a:pt x="490131" y="74498"/>
                    </a:lnTo>
                    <a:lnTo>
                      <a:pt x="490131" y="23495"/>
                    </a:lnTo>
                    <a:close/>
                  </a:path>
                  <a:path w="621029" h="97790">
                    <a:moveTo>
                      <a:pt x="490347" y="2425"/>
                    </a:moveTo>
                    <a:lnTo>
                      <a:pt x="489089" y="1257"/>
                    </a:lnTo>
                    <a:lnTo>
                      <a:pt x="486867" y="1257"/>
                    </a:lnTo>
                    <a:lnTo>
                      <a:pt x="480974" y="1257"/>
                    </a:lnTo>
                    <a:lnTo>
                      <a:pt x="479806" y="2425"/>
                    </a:lnTo>
                    <a:lnTo>
                      <a:pt x="479806" y="10426"/>
                    </a:lnTo>
                    <a:lnTo>
                      <a:pt x="480974" y="11696"/>
                    </a:lnTo>
                    <a:lnTo>
                      <a:pt x="489089" y="11696"/>
                    </a:lnTo>
                    <a:lnTo>
                      <a:pt x="490347" y="10426"/>
                    </a:lnTo>
                    <a:lnTo>
                      <a:pt x="490347" y="2425"/>
                    </a:lnTo>
                    <a:close/>
                  </a:path>
                  <a:path w="621029" h="97790">
                    <a:moveTo>
                      <a:pt x="559892" y="48882"/>
                    </a:moveTo>
                    <a:lnTo>
                      <a:pt x="557631" y="37731"/>
                    </a:lnTo>
                    <a:lnTo>
                      <a:pt x="552170" y="29921"/>
                    </a:lnTo>
                    <a:lnTo>
                      <a:pt x="551472" y="28930"/>
                    </a:lnTo>
                    <a:lnTo>
                      <a:pt x="549465" y="27673"/>
                    </a:lnTo>
                    <a:lnTo>
                      <a:pt x="549465" y="48882"/>
                    </a:lnTo>
                    <a:lnTo>
                      <a:pt x="548017" y="56591"/>
                    </a:lnTo>
                    <a:lnTo>
                      <a:pt x="544093" y="62661"/>
                    </a:lnTo>
                    <a:lnTo>
                      <a:pt x="538264" y="66636"/>
                    </a:lnTo>
                    <a:lnTo>
                      <a:pt x="531126" y="68059"/>
                    </a:lnTo>
                    <a:lnTo>
                      <a:pt x="524040" y="66636"/>
                    </a:lnTo>
                    <a:lnTo>
                      <a:pt x="518210" y="62661"/>
                    </a:lnTo>
                    <a:lnTo>
                      <a:pt x="514248" y="56591"/>
                    </a:lnTo>
                    <a:lnTo>
                      <a:pt x="512787" y="48882"/>
                    </a:lnTo>
                    <a:lnTo>
                      <a:pt x="514248" y="41249"/>
                    </a:lnTo>
                    <a:lnTo>
                      <a:pt x="518210" y="35255"/>
                    </a:lnTo>
                    <a:lnTo>
                      <a:pt x="524040" y="31330"/>
                    </a:lnTo>
                    <a:lnTo>
                      <a:pt x="531126" y="29921"/>
                    </a:lnTo>
                    <a:lnTo>
                      <a:pt x="538264" y="31330"/>
                    </a:lnTo>
                    <a:lnTo>
                      <a:pt x="544093" y="35255"/>
                    </a:lnTo>
                    <a:lnTo>
                      <a:pt x="548017" y="41249"/>
                    </a:lnTo>
                    <a:lnTo>
                      <a:pt x="549465" y="48882"/>
                    </a:lnTo>
                    <a:lnTo>
                      <a:pt x="549465" y="27673"/>
                    </a:lnTo>
                    <a:lnTo>
                      <a:pt x="542328" y="23152"/>
                    </a:lnTo>
                    <a:lnTo>
                      <a:pt x="531126" y="21069"/>
                    </a:lnTo>
                    <a:lnTo>
                      <a:pt x="519938" y="23152"/>
                    </a:lnTo>
                    <a:lnTo>
                      <a:pt x="510832" y="28930"/>
                    </a:lnTo>
                    <a:lnTo>
                      <a:pt x="504710" y="37731"/>
                    </a:lnTo>
                    <a:lnTo>
                      <a:pt x="502475" y="48882"/>
                    </a:lnTo>
                    <a:lnTo>
                      <a:pt x="504710" y="60109"/>
                    </a:lnTo>
                    <a:lnTo>
                      <a:pt x="510832" y="68986"/>
                    </a:lnTo>
                    <a:lnTo>
                      <a:pt x="519938" y="74815"/>
                    </a:lnTo>
                    <a:lnTo>
                      <a:pt x="531126" y="76911"/>
                    </a:lnTo>
                    <a:lnTo>
                      <a:pt x="542328" y="74815"/>
                    </a:lnTo>
                    <a:lnTo>
                      <a:pt x="551472" y="68986"/>
                    </a:lnTo>
                    <a:lnTo>
                      <a:pt x="552107" y="68059"/>
                    </a:lnTo>
                    <a:lnTo>
                      <a:pt x="557631" y="60109"/>
                    </a:lnTo>
                    <a:lnTo>
                      <a:pt x="559892" y="48882"/>
                    </a:lnTo>
                    <a:close/>
                  </a:path>
                  <a:path w="621029" h="97790">
                    <a:moveTo>
                      <a:pt x="620496" y="41503"/>
                    </a:moveTo>
                    <a:lnTo>
                      <a:pt x="619531" y="33616"/>
                    </a:lnTo>
                    <a:lnTo>
                      <a:pt x="619404" y="32575"/>
                    </a:lnTo>
                    <a:lnTo>
                      <a:pt x="618299" y="30454"/>
                    </a:lnTo>
                    <a:lnTo>
                      <a:pt x="616077" y="26187"/>
                    </a:lnTo>
                    <a:lnTo>
                      <a:pt x="610400" y="22352"/>
                    </a:lnTo>
                    <a:lnTo>
                      <a:pt x="602259" y="21069"/>
                    </a:lnTo>
                    <a:lnTo>
                      <a:pt x="590562" y="21069"/>
                    </a:lnTo>
                    <a:lnTo>
                      <a:pt x="584136" y="28968"/>
                    </a:lnTo>
                    <a:lnTo>
                      <a:pt x="582015" y="33616"/>
                    </a:lnTo>
                    <a:lnTo>
                      <a:pt x="581812" y="33616"/>
                    </a:lnTo>
                    <a:lnTo>
                      <a:pt x="582041" y="32575"/>
                    </a:lnTo>
                    <a:lnTo>
                      <a:pt x="582142" y="23495"/>
                    </a:lnTo>
                    <a:lnTo>
                      <a:pt x="580986" y="22352"/>
                    </a:lnTo>
                    <a:lnTo>
                      <a:pt x="573468" y="22352"/>
                    </a:lnTo>
                    <a:lnTo>
                      <a:pt x="572223" y="23495"/>
                    </a:lnTo>
                    <a:lnTo>
                      <a:pt x="572223" y="74498"/>
                    </a:lnTo>
                    <a:lnTo>
                      <a:pt x="573493" y="75653"/>
                    </a:lnTo>
                    <a:lnTo>
                      <a:pt x="581291" y="75653"/>
                    </a:lnTo>
                    <a:lnTo>
                      <a:pt x="582447" y="74498"/>
                    </a:lnTo>
                    <a:lnTo>
                      <a:pt x="582447" y="50152"/>
                    </a:lnTo>
                    <a:lnTo>
                      <a:pt x="583780" y="42405"/>
                    </a:lnTo>
                    <a:lnTo>
                      <a:pt x="587362" y="36347"/>
                    </a:lnTo>
                    <a:lnTo>
                      <a:pt x="587476" y="36156"/>
                    </a:lnTo>
                    <a:lnTo>
                      <a:pt x="590905" y="33616"/>
                    </a:lnTo>
                    <a:lnTo>
                      <a:pt x="593115" y="31978"/>
                    </a:lnTo>
                    <a:lnTo>
                      <a:pt x="600265" y="30454"/>
                    </a:lnTo>
                    <a:lnTo>
                      <a:pt x="608787" y="30454"/>
                    </a:lnTo>
                    <a:lnTo>
                      <a:pt x="610222" y="36156"/>
                    </a:lnTo>
                    <a:lnTo>
                      <a:pt x="610273" y="74498"/>
                    </a:lnTo>
                    <a:lnTo>
                      <a:pt x="611530" y="75653"/>
                    </a:lnTo>
                    <a:lnTo>
                      <a:pt x="619328" y="75653"/>
                    </a:lnTo>
                    <a:lnTo>
                      <a:pt x="620496" y="74498"/>
                    </a:lnTo>
                    <a:lnTo>
                      <a:pt x="620496" y="41503"/>
                    </a:lnTo>
                    <a:close/>
                  </a:path>
                </a:pathLst>
              </a:custGeom>
              <a:solidFill>
                <a:srgbClr val="FFFFFF"/>
              </a:solidFill>
            </p:spPr>
            <p:txBody>
              <a:bodyPr wrap="square" lIns="0" tIns="0" rIns="0" bIns="0" rtlCol="0"/>
              <a:lstStyle/>
              <a:p>
                <a:endParaRPr/>
              </a:p>
            </p:txBody>
          </p:sp>
        </p:grpSp>
      </p:grpSp>
      <p:grpSp>
        <p:nvGrpSpPr>
          <p:cNvPr id="6" name="Group 5">
            <a:extLst>
              <a:ext uri="{FF2B5EF4-FFF2-40B4-BE49-F238E27FC236}">
                <a16:creationId xmlns:a16="http://schemas.microsoft.com/office/drawing/2014/main" id="{180B31A0-941C-BF68-C48E-B5A767DF94FE}"/>
              </a:ext>
            </a:extLst>
          </p:cNvPr>
          <p:cNvGrpSpPr/>
          <p:nvPr/>
        </p:nvGrpSpPr>
        <p:grpSpPr>
          <a:xfrm>
            <a:off x="-1" y="3360949"/>
            <a:ext cx="1617038" cy="2350736"/>
            <a:chOff x="-1" y="3360949"/>
            <a:chExt cx="1617038" cy="2350736"/>
          </a:xfrm>
        </p:grpSpPr>
        <p:pic>
          <p:nvPicPr>
            <p:cNvPr id="51" name="Picture 50">
              <a:extLst>
                <a:ext uri="{FF2B5EF4-FFF2-40B4-BE49-F238E27FC236}">
                  <a16:creationId xmlns:a16="http://schemas.microsoft.com/office/drawing/2014/main" id="{66561C13-A617-096C-BAA5-440B5CD48F99}"/>
                </a:ext>
              </a:extLst>
            </p:cNvPr>
            <p:cNvPicPr>
              <a:picLocks noChangeAspect="1"/>
            </p:cNvPicPr>
            <p:nvPr/>
          </p:nvPicPr>
          <p:blipFill>
            <a:blip r:embed="rId10"/>
            <a:stretch>
              <a:fillRect/>
            </a:stretch>
          </p:blipFill>
          <p:spPr>
            <a:xfrm>
              <a:off x="0" y="3360949"/>
              <a:ext cx="1617037" cy="2350736"/>
            </a:xfrm>
            <a:prstGeom prst="rect">
              <a:avLst/>
            </a:prstGeom>
          </p:spPr>
        </p:pic>
        <p:pic>
          <p:nvPicPr>
            <p:cNvPr id="3" name="Picture 2" descr="Pins in a map">
              <a:extLst>
                <a:ext uri="{FF2B5EF4-FFF2-40B4-BE49-F238E27FC236}">
                  <a16:creationId xmlns:a16="http://schemas.microsoft.com/office/drawing/2014/main" id="{13B9ED8C-FBDA-2037-3CA2-8DCCC16A637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35908" r="16675"/>
            <a:stretch/>
          </p:blipFill>
          <p:spPr>
            <a:xfrm>
              <a:off x="-1" y="3491532"/>
              <a:ext cx="1486456" cy="2089392"/>
            </a:xfrm>
            <a:custGeom>
              <a:avLst/>
              <a:gdLst>
                <a:gd name="connsiteX0" fmla="*/ 441760 w 1486456"/>
                <a:gd name="connsiteY0" fmla="*/ 0 h 2089392"/>
                <a:gd name="connsiteX1" fmla="*/ 1486456 w 1486456"/>
                <a:gd name="connsiteY1" fmla="*/ 1044696 h 2089392"/>
                <a:gd name="connsiteX2" fmla="*/ 441760 w 1486456"/>
                <a:gd name="connsiteY2" fmla="*/ 2089392 h 2089392"/>
                <a:gd name="connsiteX3" fmla="*/ 35117 w 1486456"/>
                <a:gd name="connsiteY3" fmla="*/ 2007295 h 2089392"/>
                <a:gd name="connsiteX4" fmla="*/ 0 w 1486456"/>
                <a:gd name="connsiteY4" fmla="*/ 1988234 h 2089392"/>
                <a:gd name="connsiteX5" fmla="*/ 0 w 1486456"/>
                <a:gd name="connsiteY5" fmla="*/ 101158 h 2089392"/>
                <a:gd name="connsiteX6" fmla="*/ 35117 w 1486456"/>
                <a:gd name="connsiteY6" fmla="*/ 82097 h 2089392"/>
                <a:gd name="connsiteX7" fmla="*/ 441760 w 1486456"/>
                <a:gd name="connsiteY7" fmla="*/ 0 h 208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6456" h="2089392">
                  <a:moveTo>
                    <a:pt x="441760" y="0"/>
                  </a:moveTo>
                  <a:cubicBezTo>
                    <a:pt x="1018730" y="0"/>
                    <a:pt x="1486456" y="467726"/>
                    <a:pt x="1486456" y="1044696"/>
                  </a:cubicBezTo>
                  <a:cubicBezTo>
                    <a:pt x="1486456" y="1621666"/>
                    <a:pt x="1018730" y="2089392"/>
                    <a:pt x="441760" y="2089392"/>
                  </a:cubicBezTo>
                  <a:cubicBezTo>
                    <a:pt x="297518" y="2089392"/>
                    <a:pt x="160103" y="2060159"/>
                    <a:pt x="35117" y="2007295"/>
                  </a:cubicBezTo>
                  <a:lnTo>
                    <a:pt x="0" y="1988234"/>
                  </a:lnTo>
                  <a:lnTo>
                    <a:pt x="0" y="101158"/>
                  </a:lnTo>
                  <a:lnTo>
                    <a:pt x="35117" y="82097"/>
                  </a:lnTo>
                  <a:cubicBezTo>
                    <a:pt x="160103" y="29233"/>
                    <a:pt x="297518" y="0"/>
                    <a:pt x="441760" y="0"/>
                  </a:cubicBezTo>
                  <a:close/>
                </a:path>
              </a:pathLst>
            </a:custGeom>
          </p:spPr>
        </p:pic>
      </p:grpSp>
      <p:sp>
        <p:nvSpPr>
          <p:cNvPr id="9" name="[T2O] TextBox 1">
            <a:extLst>
              <a:ext uri="{FF2B5EF4-FFF2-40B4-BE49-F238E27FC236}">
                <a16:creationId xmlns:a16="http://schemas.microsoft.com/office/drawing/2014/main" id="{133D60BC-25F0-BA60-1A83-27556278B61A}"/>
              </a:ext>
            </a:extLst>
          </p:cNvPr>
          <p:cNvSpPr/>
          <p:nvPr/>
        </p:nvSpPr>
        <p:spPr>
          <a:xfrm>
            <a:off x="1009754" y="811679"/>
            <a:ext cx="4108470" cy="700234"/>
          </a:xfrm>
          <a:custGeom>
            <a:avLst/>
            <a:gdLst/>
            <a:ahLst/>
            <a:cxnLst/>
            <a:rect l="l" t="t" r="r" b="b"/>
            <a:pathLst>
              <a:path w="4108470" h="700234">
                <a:moveTo>
                  <a:pt x="3191367" y="290415"/>
                </a:moveTo>
                <a:lnTo>
                  <a:pt x="3171165" y="405972"/>
                </a:lnTo>
                <a:lnTo>
                  <a:pt x="3300077" y="405972"/>
                </a:lnTo>
                <a:lnTo>
                  <a:pt x="3319317" y="290415"/>
                </a:lnTo>
                <a:close/>
                <a:moveTo>
                  <a:pt x="1763570" y="229924"/>
                </a:moveTo>
                <a:lnTo>
                  <a:pt x="1687570" y="421367"/>
                </a:lnTo>
                <a:lnTo>
                  <a:pt x="1838608" y="421367"/>
                </a:lnTo>
                <a:close/>
                <a:moveTo>
                  <a:pt x="1066511" y="168234"/>
                </a:moveTo>
                <a:cubicBezTo>
                  <a:pt x="1014784" y="169618"/>
                  <a:pt x="973643" y="187541"/>
                  <a:pt x="943088" y="222005"/>
                </a:cubicBezTo>
                <a:cubicBezTo>
                  <a:pt x="912533" y="256468"/>
                  <a:pt x="896895" y="299172"/>
                  <a:pt x="896173" y="350116"/>
                </a:cubicBezTo>
                <a:cubicBezTo>
                  <a:pt x="896975" y="400219"/>
                  <a:pt x="912934" y="442682"/>
                  <a:pt x="944051" y="477507"/>
                </a:cubicBezTo>
                <a:cubicBezTo>
                  <a:pt x="975167" y="512332"/>
                  <a:pt x="1016629" y="530497"/>
                  <a:pt x="1068436" y="532000"/>
                </a:cubicBezTo>
                <a:cubicBezTo>
                  <a:pt x="1120624" y="530617"/>
                  <a:pt x="1162046" y="512693"/>
                  <a:pt x="1192701" y="478229"/>
                </a:cubicBezTo>
                <a:cubicBezTo>
                  <a:pt x="1223356" y="443765"/>
                  <a:pt x="1239034" y="401061"/>
                  <a:pt x="1239736" y="350116"/>
                </a:cubicBezTo>
                <a:cubicBezTo>
                  <a:pt x="1238954" y="300014"/>
                  <a:pt x="1222955" y="257551"/>
                  <a:pt x="1191738" y="222727"/>
                </a:cubicBezTo>
                <a:cubicBezTo>
                  <a:pt x="1160522" y="187902"/>
                  <a:pt x="1118780" y="169738"/>
                  <a:pt x="1066511" y="168234"/>
                </a:cubicBezTo>
                <a:close/>
                <a:moveTo>
                  <a:pt x="3608337" y="13469"/>
                </a:moveTo>
                <a:lnTo>
                  <a:pt x="4095011" y="13469"/>
                </a:lnTo>
                <a:lnTo>
                  <a:pt x="4095011" y="147084"/>
                </a:lnTo>
                <a:lnTo>
                  <a:pt x="3934458" y="284678"/>
                </a:lnTo>
                <a:cubicBezTo>
                  <a:pt x="3983770" y="294642"/>
                  <a:pt x="4024789" y="314650"/>
                  <a:pt x="4057516" y="344703"/>
                </a:cubicBezTo>
                <a:cubicBezTo>
                  <a:pt x="4090244" y="374756"/>
                  <a:pt x="4107228" y="418582"/>
                  <a:pt x="4108470" y="476182"/>
                </a:cubicBezTo>
                <a:cubicBezTo>
                  <a:pt x="4107029" y="545268"/>
                  <a:pt x="4082511" y="599682"/>
                  <a:pt x="4034917" y="639423"/>
                </a:cubicBezTo>
                <a:cubicBezTo>
                  <a:pt x="3987323" y="679164"/>
                  <a:pt x="3925299" y="699435"/>
                  <a:pt x="3848843" y="700234"/>
                </a:cubicBezTo>
                <a:cubicBezTo>
                  <a:pt x="3784167" y="699774"/>
                  <a:pt x="3728329" y="688919"/>
                  <a:pt x="3681331" y="667670"/>
                </a:cubicBezTo>
                <a:cubicBezTo>
                  <a:pt x="3634332" y="646421"/>
                  <a:pt x="3594608" y="617542"/>
                  <a:pt x="3562160" y="581032"/>
                </a:cubicBezTo>
                <a:lnTo>
                  <a:pt x="3679527" y="463672"/>
                </a:lnTo>
                <a:cubicBezTo>
                  <a:pt x="3703417" y="488352"/>
                  <a:pt x="3728510" y="507318"/>
                  <a:pt x="3754805" y="520570"/>
                </a:cubicBezTo>
                <a:cubicBezTo>
                  <a:pt x="3781101" y="533822"/>
                  <a:pt x="3809561" y="540518"/>
                  <a:pt x="3840185" y="540658"/>
                </a:cubicBezTo>
                <a:cubicBezTo>
                  <a:pt x="3866941" y="540438"/>
                  <a:pt x="3887985" y="534143"/>
                  <a:pt x="3903318" y="521773"/>
                </a:cubicBezTo>
                <a:cubicBezTo>
                  <a:pt x="3918650" y="509403"/>
                  <a:pt x="3926467" y="492281"/>
                  <a:pt x="3926767" y="470408"/>
                </a:cubicBezTo>
                <a:cubicBezTo>
                  <a:pt x="3926587" y="448575"/>
                  <a:pt x="3917087" y="431614"/>
                  <a:pt x="3898267" y="419525"/>
                </a:cubicBezTo>
                <a:cubicBezTo>
                  <a:pt x="3879448" y="407435"/>
                  <a:pt x="3852391" y="401301"/>
                  <a:pt x="3817096" y="401120"/>
                </a:cubicBezTo>
                <a:lnTo>
                  <a:pt x="3738210" y="401120"/>
                </a:lnTo>
                <a:lnTo>
                  <a:pt x="3711274" y="303924"/>
                </a:lnTo>
                <a:lnTo>
                  <a:pt x="3866159" y="164386"/>
                </a:lnTo>
                <a:lnTo>
                  <a:pt x="3608337" y="164386"/>
                </a:lnTo>
                <a:close/>
                <a:moveTo>
                  <a:pt x="3102861" y="13469"/>
                </a:moveTo>
                <a:lnTo>
                  <a:pt x="3242355" y="13469"/>
                </a:lnTo>
                <a:lnTo>
                  <a:pt x="3220228" y="139494"/>
                </a:lnTo>
                <a:lnTo>
                  <a:pt x="3342406" y="139494"/>
                </a:lnTo>
                <a:lnTo>
                  <a:pt x="3363570" y="13469"/>
                </a:lnTo>
                <a:lnTo>
                  <a:pt x="3503064" y="13469"/>
                </a:lnTo>
                <a:lnTo>
                  <a:pt x="3481899" y="139494"/>
                </a:lnTo>
                <a:lnTo>
                  <a:pt x="3556937" y="139494"/>
                </a:lnTo>
                <a:lnTo>
                  <a:pt x="3556937" y="294260"/>
                </a:lnTo>
                <a:lnTo>
                  <a:pt x="3454962" y="294260"/>
                </a:lnTo>
                <a:lnTo>
                  <a:pt x="3436684" y="402127"/>
                </a:lnTo>
                <a:lnTo>
                  <a:pt x="3525190" y="402127"/>
                </a:lnTo>
                <a:lnTo>
                  <a:pt x="3525190" y="556893"/>
                </a:lnTo>
                <a:lnTo>
                  <a:pt x="3410709" y="556893"/>
                </a:lnTo>
                <a:lnTo>
                  <a:pt x="3387621" y="686766"/>
                </a:lnTo>
                <a:lnTo>
                  <a:pt x="3248127" y="686766"/>
                </a:lnTo>
                <a:lnTo>
                  <a:pt x="3271216" y="556893"/>
                </a:lnTo>
                <a:lnTo>
                  <a:pt x="3149038" y="556893"/>
                </a:lnTo>
                <a:lnTo>
                  <a:pt x="3126912" y="686766"/>
                </a:lnTo>
                <a:lnTo>
                  <a:pt x="2987418" y="686766"/>
                </a:lnTo>
                <a:lnTo>
                  <a:pt x="3009545" y="556893"/>
                </a:lnTo>
                <a:lnTo>
                  <a:pt x="2934507" y="556893"/>
                </a:lnTo>
                <a:lnTo>
                  <a:pt x="2934507" y="402127"/>
                </a:lnTo>
                <a:lnTo>
                  <a:pt x="3036482" y="402127"/>
                </a:lnTo>
                <a:lnTo>
                  <a:pt x="3054760" y="294260"/>
                </a:lnTo>
                <a:lnTo>
                  <a:pt x="2966254" y="294260"/>
                </a:lnTo>
                <a:lnTo>
                  <a:pt x="2966254" y="139494"/>
                </a:lnTo>
                <a:lnTo>
                  <a:pt x="3081697" y="139494"/>
                </a:lnTo>
                <a:close/>
                <a:moveTo>
                  <a:pt x="2166214" y="13469"/>
                </a:moveTo>
                <a:lnTo>
                  <a:pt x="2352726" y="13469"/>
                </a:lnTo>
                <a:lnTo>
                  <a:pt x="2352726" y="523342"/>
                </a:lnTo>
                <a:lnTo>
                  <a:pt x="2678853" y="523342"/>
                </a:lnTo>
                <a:lnTo>
                  <a:pt x="2678853" y="686766"/>
                </a:lnTo>
                <a:lnTo>
                  <a:pt x="2166214" y="686766"/>
                </a:lnTo>
                <a:close/>
                <a:moveTo>
                  <a:pt x="1675064" y="8659"/>
                </a:moveTo>
                <a:lnTo>
                  <a:pt x="1854963" y="8659"/>
                </a:lnTo>
                <a:lnTo>
                  <a:pt x="2141646" y="686766"/>
                </a:lnTo>
                <a:lnTo>
                  <a:pt x="1941545" y="686766"/>
                </a:lnTo>
                <a:lnTo>
                  <a:pt x="1892481" y="566513"/>
                </a:lnTo>
                <a:lnTo>
                  <a:pt x="1632735" y="566513"/>
                </a:lnTo>
                <a:lnTo>
                  <a:pt x="1584634" y="686766"/>
                </a:lnTo>
                <a:lnTo>
                  <a:pt x="1388380" y="686766"/>
                </a:lnTo>
                <a:close/>
                <a:moveTo>
                  <a:pt x="1068436" y="0"/>
                </a:moveTo>
                <a:cubicBezTo>
                  <a:pt x="1138330" y="705"/>
                  <a:pt x="1200375" y="16493"/>
                  <a:pt x="1254571" y="47362"/>
                </a:cubicBezTo>
                <a:cubicBezTo>
                  <a:pt x="1308766" y="78232"/>
                  <a:pt x="1351415" y="119953"/>
                  <a:pt x="1382518" y="172528"/>
                </a:cubicBezTo>
                <a:cubicBezTo>
                  <a:pt x="1413621" y="225102"/>
                  <a:pt x="1429481" y="284298"/>
                  <a:pt x="1430097" y="350116"/>
                </a:cubicBezTo>
                <a:cubicBezTo>
                  <a:pt x="1429457" y="415330"/>
                  <a:pt x="1413431" y="474242"/>
                  <a:pt x="1382020" y="526852"/>
                </a:cubicBezTo>
                <a:cubicBezTo>
                  <a:pt x="1350608" y="579462"/>
                  <a:pt x="1307650" y="621327"/>
                  <a:pt x="1253146" y="652445"/>
                </a:cubicBezTo>
                <a:cubicBezTo>
                  <a:pt x="1198642" y="683564"/>
                  <a:pt x="1136430" y="699494"/>
                  <a:pt x="1066511" y="700234"/>
                </a:cubicBezTo>
                <a:cubicBezTo>
                  <a:pt x="996617" y="699529"/>
                  <a:pt x="934572" y="683742"/>
                  <a:pt x="880377" y="652873"/>
                </a:cubicBezTo>
                <a:cubicBezTo>
                  <a:pt x="826181" y="622003"/>
                  <a:pt x="783532" y="580281"/>
                  <a:pt x="752429" y="527707"/>
                </a:cubicBezTo>
                <a:cubicBezTo>
                  <a:pt x="721326" y="475133"/>
                  <a:pt x="705466" y="415936"/>
                  <a:pt x="704850" y="350116"/>
                </a:cubicBezTo>
                <a:cubicBezTo>
                  <a:pt x="705490" y="284903"/>
                  <a:pt x="721516" y="225992"/>
                  <a:pt x="752928" y="173382"/>
                </a:cubicBezTo>
                <a:cubicBezTo>
                  <a:pt x="784339" y="120772"/>
                  <a:pt x="827297" y="78908"/>
                  <a:pt x="881802" y="47789"/>
                </a:cubicBezTo>
                <a:cubicBezTo>
                  <a:pt x="936306" y="16671"/>
                  <a:pt x="998518" y="741"/>
                  <a:pt x="1068436" y="0"/>
                </a:cubicBezTo>
                <a:close/>
                <a:moveTo>
                  <a:pt x="362634" y="0"/>
                </a:moveTo>
                <a:cubicBezTo>
                  <a:pt x="421360" y="241"/>
                  <a:pt x="472791" y="8892"/>
                  <a:pt x="516927" y="25956"/>
                </a:cubicBezTo>
                <a:cubicBezTo>
                  <a:pt x="561064" y="43019"/>
                  <a:pt x="600686" y="67053"/>
                  <a:pt x="635793" y="98056"/>
                </a:cubicBezTo>
                <a:lnTo>
                  <a:pt x="526198" y="229864"/>
                </a:lnTo>
                <a:cubicBezTo>
                  <a:pt x="502541" y="209522"/>
                  <a:pt x="477733" y="193875"/>
                  <a:pt x="451772" y="182921"/>
                </a:cubicBezTo>
                <a:cubicBezTo>
                  <a:pt x="425812" y="171968"/>
                  <a:pt x="396420" y="166431"/>
                  <a:pt x="363596" y="166310"/>
                </a:cubicBezTo>
                <a:cubicBezTo>
                  <a:pt x="313891" y="167536"/>
                  <a:pt x="273029" y="185547"/>
                  <a:pt x="241008" y="220342"/>
                </a:cubicBezTo>
                <a:cubicBezTo>
                  <a:pt x="208987" y="255136"/>
                  <a:pt x="192426" y="299360"/>
                  <a:pt x="191323" y="353011"/>
                </a:cubicBezTo>
                <a:cubicBezTo>
                  <a:pt x="192265" y="408335"/>
                  <a:pt x="209388" y="453034"/>
                  <a:pt x="242692" y="487107"/>
                </a:cubicBezTo>
                <a:cubicBezTo>
                  <a:pt x="275996" y="521180"/>
                  <a:pt x="319826" y="538710"/>
                  <a:pt x="374183" y="539696"/>
                </a:cubicBezTo>
                <a:cubicBezTo>
                  <a:pt x="396720" y="539676"/>
                  <a:pt x="416850" y="537309"/>
                  <a:pt x="434575" y="532594"/>
                </a:cubicBezTo>
                <a:cubicBezTo>
                  <a:pt x="452300" y="527879"/>
                  <a:pt x="468100" y="520936"/>
                  <a:pt x="481975" y="511767"/>
                </a:cubicBezTo>
                <a:lnTo>
                  <a:pt x="481975" y="429905"/>
                </a:lnTo>
                <a:lnTo>
                  <a:pt x="349160" y="429905"/>
                </a:lnTo>
                <a:lnTo>
                  <a:pt x="349160" y="293418"/>
                </a:lnTo>
                <a:lnTo>
                  <a:pt x="658867" y="293418"/>
                </a:lnTo>
                <a:lnTo>
                  <a:pt x="658867" y="596413"/>
                </a:lnTo>
                <a:cubicBezTo>
                  <a:pt x="623199" y="626394"/>
                  <a:pt x="580853" y="651028"/>
                  <a:pt x="531830" y="670314"/>
                </a:cubicBezTo>
                <a:cubicBezTo>
                  <a:pt x="482807" y="689600"/>
                  <a:pt x="427692" y="699573"/>
                  <a:pt x="366484" y="700234"/>
                </a:cubicBezTo>
                <a:cubicBezTo>
                  <a:pt x="295920" y="699725"/>
                  <a:pt x="233171" y="684722"/>
                  <a:pt x="178238" y="655224"/>
                </a:cubicBezTo>
                <a:cubicBezTo>
                  <a:pt x="123304" y="625726"/>
                  <a:pt x="80024" y="584789"/>
                  <a:pt x="48399" y="532412"/>
                </a:cubicBezTo>
                <a:cubicBezTo>
                  <a:pt x="16773" y="480035"/>
                  <a:pt x="640" y="419274"/>
                  <a:pt x="0" y="350128"/>
                </a:cubicBezTo>
                <a:cubicBezTo>
                  <a:pt x="610" y="284003"/>
                  <a:pt x="16482" y="224661"/>
                  <a:pt x="47615" y="172103"/>
                </a:cubicBezTo>
                <a:cubicBezTo>
                  <a:pt x="78748" y="119545"/>
                  <a:pt x="121481" y="77894"/>
                  <a:pt x="175815" y="47149"/>
                </a:cubicBezTo>
                <a:cubicBezTo>
                  <a:pt x="230149" y="16404"/>
                  <a:pt x="292422" y="687"/>
                  <a:pt x="36263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sp>
        <p:nvSpPr>
          <p:cNvPr id="15" name="[T2O] TextBox 6">
            <a:extLst>
              <a:ext uri="{FF2B5EF4-FFF2-40B4-BE49-F238E27FC236}">
                <a16:creationId xmlns:a16="http://schemas.microsoft.com/office/drawing/2014/main" id="{38916F55-64E3-8EBC-6CD1-52D3FA39A913}"/>
              </a:ext>
            </a:extLst>
          </p:cNvPr>
          <p:cNvSpPr/>
          <p:nvPr/>
        </p:nvSpPr>
        <p:spPr>
          <a:xfrm>
            <a:off x="7074036" y="811679"/>
            <a:ext cx="4180621" cy="700234"/>
          </a:xfrm>
          <a:custGeom>
            <a:avLst/>
            <a:gdLst/>
            <a:ahLst/>
            <a:cxnLst/>
            <a:rect l="l" t="t" r="r" b="b"/>
            <a:pathLst>
              <a:path w="4180621" h="700234">
                <a:moveTo>
                  <a:pt x="3191367" y="290415"/>
                </a:moveTo>
                <a:lnTo>
                  <a:pt x="3171164" y="405972"/>
                </a:lnTo>
                <a:lnTo>
                  <a:pt x="3300076" y="405972"/>
                </a:lnTo>
                <a:lnTo>
                  <a:pt x="3319316" y="290415"/>
                </a:lnTo>
                <a:close/>
                <a:moveTo>
                  <a:pt x="1763570" y="229924"/>
                </a:moveTo>
                <a:lnTo>
                  <a:pt x="1687570" y="421367"/>
                </a:lnTo>
                <a:lnTo>
                  <a:pt x="1838608" y="421367"/>
                </a:lnTo>
                <a:close/>
                <a:moveTo>
                  <a:pt x="3914260" y="224152"/>
                </a:moveTo>
                <a:lnTo>
                  <a:pt x="3753602" y="417519"/>
                </a:lnTo>
                <a:lnTo>
                  <a:pt x="3914260" y="417519"/>
                </a:lnTo>
                <a:close/>
                <a:moveTo>
                  <a:pt x="1066511" y="168234"/>
                </a:moveTo>
                <a:cubicBezTo>
                  <a:pt x="1014784" y="169618"/>
                  <a:pt x="973643" y="187541"/>
                  <a:pt x="943088" y="222005"/>
                </a:cubicBezTo>
                <a:cubicBezTo>
                  <a:pt x="912533" y="256468"/>
                  <a:pt x="896894" y="299172"/>
                  <a:pt x="896173" y="350116"/>
                </a:cubicBezTo>
                <a:cubicBezTo>
                  <a:pt x="896975" y="400219"/>
                  <a:pt x="912934" y="442682"/>
                  <a:pt x="944050" y="477507"/>
                </a:cubicBezTo>
                <a:cubicBezTo>
                  <a:pt x="975166" y="512332"/>
                  <a:pt x="1016628" y="530497"/>
                  <a:pt x="1068435" y="532000"/>
                </a:cubicBezTo>
                <a:cubicBezTo>
                  <a:pt x="1120624" y="530617"/>
                  <a:pt x="1162045" y="512693"/>
                  <a:pt x="1192700" y="478229"/>
                </a:cubicBezTo>
                <a:cubicBezTo>
                  <a:pt x="1223356" y="443765"/>
                  <a:pt x="1239034" y="401061"/>
                  <a:pt x="1239736" y="350116"/>
                </a:cubicBezTo>
                <a:cubicBezTo>
                  <a:pt x="1238954" y="300014"/>
                  <a:pt x="1222955" y="257551"/>
                  <a:pt x="1191738" y="222727"/>
                </a:cubicBezTo>
                <a:cubicBezTo>
                  <a:pt x="1160522" y="187902"/>
                  <a:pt x="1118779" y="169738"/>
                  <a:pt x="1066511" y="168234"/>
                </a:cubicBezTo>
                <a:close/>
                <a:moveTo>
                  <a:pt x="3102861" y="13469"/>
                </a:moveTo>
                <a:lnTo>
                  <a:pt x="3242354" y="13469"/>
                </a:lnTo>
                <a:lnTo>
                  <a:pt x="3220228" y="139494"/>
                </a:lnTo>
                <a:lnTo>
                  <a:pt x="3342405" y="139494"/>
                </a:lnTo>
                <a:lnTo>
                  <a:pt x="3363570" y="13469"/>
                </a:lnTo>
                <a:lnTo>
                  <a:pt x="3503063" y="13469"/>
                </a:lnTo>
                <a:lnTo>
                  <a:pt x="3481898" y="139494"/>
                </a:lnTo>
                <a:lnTo>
                  <a:pt x="3556936" y="139494"/>
                </a:lnTo>
                <a:lnTo>
                  <a:pt x="3556936" y="294260"/>
                </a:lnTo>
                <a:lnTo>
                  <a:pt x="3454962" y="294260"/>
                </a:lnTo>
                <a:lnTo>
                  <a:pt x="3436683" y="402127"/>
                </a:lnTo>
                <a:lnTo>
                  <a:pt x="3525190" y="402127"/>
                </a:lnTo>
                <a:lnTo>
                  <a:pt x="3525190" y="556893"/>
                </a:lnTo>
                <a:lnTo>
                  <a:pt x="3410709" y="556893"/>
                </a:lnTo>
                <a:lnTo>
                  <a:pt x="3387620" y="686766"/>
                </a:lnTo>
                <a:lnTo>
                  <a:pt x="3248126" y="686766"/>
                </a:lnTo>
                <a:lnTo>
                  <a:pt x="3271215" y="556893"/>
                </a:lnTo>
                <a:lnTo>
                  <a:pt x="3149038" y="556893"/>
                </a:lnTo>
                <a:lnTo>
                  <a:pt x="3126911" y="686766"/>
                </a:lnTo>
                <a:lnTo>
                  <a:pt x="2987418" y="686766"/>
                </a:lnTo>
                <a:lnTo>
                  <a:pt x="3009544" y="556893"/>
                </a:lnTo>
                <a:lnTo>
                  <a:pt x="2934506" y="556893"/>
                </a:lnTo>
                <a:lnTo>
                  <a:pt x="2934506" y="402127"/>
                </a:lnTo>
                <a:lnTo>
                  <a:pt x="3036481" y="402127"/>
                </a:lnTo>
                <a:lnTo>
                  <a:pt x="3054760" y="294260"/>
                </a:lnTo>
                <a:lnTo>
                  <a:pt x="2966253" y="294260"/>
                </a:lnTo>
                <a:lnTo>
                  <a:pt x="2966253" y="139494"/>
                </a:lnTo>
                <a:lnTo>
                  <a:pt x="3081696" y="139494"/>
                </a:lnTo>
                <a:close/>
                <a:moveTo>
                  <a:pt x="2166213" y="13469"/>
                </a:moveTo>
                <a:lnTo>
                  <a:pt x="2352726" y="13469"/>
                </a:lnTo>
                <a:lnTo>
                  <a:pt x="2352726" y="523342"/>
                </a:lnTo>
                <a:lnTo>
                  <a:pt x="2678852" y="523342"/>
                </a:lnTo>
                <a:lnTo>
                  <a:pt x="2678852" y="686766"/>
                </a:lnTo>
                <a:lnTo>
                  <a:pt x="2166213" y="686766"/>
                </a:lnTo>
                <a:close/>
                <a:moveTo>
                  <a:pt x="3906564" y="8659"/>
                </a:moveTo>
                <a:lnTo>
                  <a:pt x="4095001" y="8659"/>
                </a:lnTo>
                <a:lnTo>
                  <a:pt x="4095001" y="416557"/>
                </a:lnTo>
                <a:lnTo>
                  <a:pt x="4180621" y="416557"/>
                </a:lnTo>
                <a:lnTo>
                  <a:pt x="4180621" y="555931"/>
                </a:lnTo>
                <a:lnTo>
                  <a:pt x="4095001" y="555931"/>
                </a:lnTo>
                <a:lnTo>
                  <a:pt x="4095001" y="686766"/>
                </a:lnTo>
                <a:lnTo>
                  <a:pt x="3914260" y="686766"/>
                </a:lnTo>
                <a:lnTo>
                  <a:pt x="3914260" y="555931"/>
                </a:lnTo>
                <a:lnTo>
                  <a:pt x="3588134" y="555931"/>
                </a:lnTo>
                <a:lnTo>
                  <a:pt x="3557349" y="424248"/>
                </a:lnTo>
                <a:close/>
                <a:moveTo>
                  <a:pt x="1675063" y="8659"/>
                </a:moveTo>
                <a:lnTo>
                  <a:pt x="1854962" y="8659"/>
                </a:lnTo>
                <a:lnTo>
                  <a:pt x="2141645" y="686766"/>
                </a:lnTo>
                <a:lnTo>
                  <a:pt x="1941544" y="686766"/>
                </a:lnTo>
                <a:lnTo>
                  <a:pt x="1892481" y="566513"/>
                </a:lnTo>
                <a:lnTo>
                  <a:pt x="1632734" y="566513"/>
                </a:lnTo>
                <a:lnTo>
                  <a:pt x="1584633" y="686766"/>
                </a:lnTo>
                <a:lnTo>
                  <a:pt x="1388380" y="686766"/>
                </a:lnTo>
                <a:close/>
                <a:moveTo>
                  <a:pt x="1068435" y="0"/>
                </a:moveTo>
                <a:cubicBezTo>
                  <a:pt x="1138330" y="705"/>
                  <a:pt x="1200375" y="16493"/>
                  <a:pt x="1254570" y="47362"/>
                </a:cubicBezTo>
                <a:cubicBezTo>
                  <a:pt x="1308766" y="78232"/>
                  <a:pt x="1351415" y="119953"/>
                  <a:pt x="1382518" y="172528"/>
                </a:cubicBezTo>
                <a:cubicBezTo>
                  <a:pt x="1413621" y="225102"/>
                  <a:pt x="1429480" y="284298"/>
                  <a:pt x="1430096" y="350116"/>
                </a:cubicBezTo>
                <a:cubicBezTo>
                  <a:pt x="1429456" y="415330"/>
                  <a:pt x="1413431" y="474242"/>
                  <a:pt x="1382019" y="526852"/>
                </a:cubicBezTo>
                <a:cubicBezTo>
                  <a:pt x="1350608" y="579462"/>
                  <a:pt x="1307650" y="621327"/>
                  <a:pt x="1253145" y="652445"/>
                </a:cubicBezTo>
                <a:cubicBezTo>
                  <a:pt x="1198641" y="683564"/>
                  <a:pt x="1136429" y="699494"/>
                  <a:pt x="1066511" y="700234"/>
                </a:cubicBezTo>
                <a:cubicBezTo>
                  <a:pt x="996617" y="699529"/>
                  <a:pt x="934572" y="683742"/>
                  <a:pt x="880377" y="652873"/>
                </a:cubicBezTo>
                <a:cubicBezTo>
                  <a:pt x="826181" y="622003"/>
                  <a:pt x="783532" y="580281"/>
                  <a:pt x="752429" y="527707"/>
                </a:cubicBezTo>
                <a:cubicBezTo>
                  <a:pt x="721326" y="475133"/>
                  <a:pt x="705466" y="415936"/>
                  <a:pt x="704850" y="350116"/>
                </a:cubicBezTo>
                <a:cubicBezTo>
                  <a:pt x="705490" y="284903"/>
                  <a:pt x="721516" y="225992"/>
                  <a:pt x="752927" y="173382"/>
                </a:cubicBezTo>
                <a:cubicBezTo>
                  <a:pt x="784339" y="120772"/>
                  <a:pt x="827297" y="78908"/>
                  <a:pt x="881801" y="47789"/>
                </a:cubicBezTo>
                <a:cubicBezTo>
                  <a:pt x="936306" y="16671"/>
                  <a:pt x="998517" y="741"/>
                  <a:pt x="1068435" y="0"/>
                </a:cubicBezTo>
                <a:close/>
                <a:moveTo>
                  <a:pt x="362634" y="0"/>
                </a:moveTo>
                <a:cubicBezTo>
                  <a:pt x="421359" y="241"/>
                  <a:pt x="472790" y="8892"/>
                  <a:pt x="516927" y="25956"/>
                </a:cubicBezTo>
                <a:cubicBezTo>
                  <a:pt x="561064" y="43019"/>
                  <a:pt x="600685" y="67053"/>
                  <a:pt x="635793" y="98056"/>
                </a:cubicBezTo>
                <a:lnTo>
                  <a:pt x="526197" y="229864"/>
                </a:lnTo>
                <a:cubicBezTo>
                  <a:pt x="502541" y="209522"/>
                  <a:pt x="477732" y="193875"/>
                  <a:pt x="451772" y="182921"/>
                </a:cubicBezTo>
                <a:cubicBezTo>
                  <a:pt x="425812" y="171968"/>
                  <a:pt x="396420" y="166431"/>
                  <a:pt x="363596" y="166310"/>
                </a:cubicBezTo>
                <a:cubicBezTo>
                  <a:pt x="313891" y="167536"/>
                  <a:pt x="273028" y="185547"/>
                  <a:pt x="241008" y="220342"/>
                </a:cubicBezTo>
                <a:cubicBezTo>
                  <a:pt x="208987" y="255136"/>
                  <a:pt x="192425" y="299360"/>
                  <a:pt x="191323" y="353011"/>
                </a:cubicBezTo>
                <a:cubicBezTo>
                  <a:pt x="192265" y="408335"/>
                  <a:pt x="209388" y="453034"/>
                  <a:pt x="242692" y="487107"/>
                </a:cubicBezTo>
                <a:cubicBezTo>
                  <a:pt x="275996" y="521180"/>
                  <a:pt x="319826" y="538710"/>
                  <a:pt x="374183" y="539696"/>
                </a:cubicBezTo>
                <a:cubicBezTo>
                  <a:pt x="396719" y="539676"/>
                  <a:pt x="416850" y="537309"/>
                  <a:pt x="434575" y="532594"/>
                </a:cubicBezTo>
                <a:cubicBezTo>
                  <a:pt x="452299" y="527879"/>
                  <a:pt x="468099" y="520936"/>
                  <a:pt x="481974" y="511767"/>
                </a:cubicBezTo>
                <a:lnTo>
                  <a:pt x="481974" y="429905"/>
                </a:lnTo>
                <a:lnTo>
                  <a:pt x="349160" y="429905"/>
                </a:lnTo>
                <a:lnTo>
                  <a:pt x="349160" y="293418"/>
                </a:lnTo>
                <a:lnTo>
                  <a:pt x="658867" y="293418"/>
                </a:lnTo>
                <a:lnTo>
                  <a:pt x="658867" y="596413"/>
                </a:lnTo>
                <a:cubicBezTo>
                  <a:pt x="623198" y="626394"/>
                  <a:pt x="580852" y="651028"/>
                  <a:pt x="531829" y="670314"/>
                </a:cubicBezTo>
                <a:cubicBezTo>
                  <a:pt x="482806" y="689600"/>
                  <a:pt x="427691" y="699573"/>
                  <a:pt x="366483" y="700234"/>
                </a:cubicBezTo>
                <a:cubicBezTo>
                  <a:pt x="295920" y="699725"/>
                  <a:pt x="233171" y="684722"/>
                  <a:pt x="178237" y="655224"/>
                </a:cubicBezTo>
                <a:cubicBezTo>
                  <a:pt x="123304" y="625726"/>
                  <a:pt x="80024" y="584789"/>
                  <a:pt x="48398" y="532412"/>
                </a:cubicBezTo>
                <a:cubicBezTo>
                  <a:pt x="16772" y="480035"/>
                  <a:pt x="640" y="419274"/>
                  <a:pt x="0" y="350128"/>
                </a:cubicBezTo>
                <a:cubicBezTo>
                  <a:pt x="610" y="284003"/>
                  <a:pt x="16482" y="224661"/>
                  <a:pt x="47615" y="172103"/>
                </a:cubicBezTo>
                <a:cubicBezTo>
                  <a:pt x="78748" y="119545"/>
                  <a:pt x="121481" y="77894"/>
                  <a:pt x="175815" y="47149"/>
                </a:cubicBezTo>
                <a:cubicBezTo>
                  <a:pt x="230148" y="16404"/>
                  <a:pt x="292421" y="687"/>
                  <a:pt x="36263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Gotham Book" charset="0"/>
              <a:ea typeface="Gotham Book" charset="0"/>
              <a:cs typeface="Gotham Book" charset="0"/>
            </a:endParaRPr>
          </a:p>
        </p:txBody>
      </p:sp>
      <p:pic>
        <p:nvPicPr>
          <p:cNvPr id="10" name="Graphic 9">
            <a:extLst>
              <a:ext uri="{FF2B5EF4-FFF2-40B4-BE49-F238E27FC236}">
                <a16:creationId xmlns:a16="http://schemas.microsoft.com/office/drawing/2014/main" id="{B5EE594D-F465-9B9A-8B88-7AB14C0D2AAA}"/>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759" b="759"/>
          <a:stretch/>
        </p:blipFill>
        <p:spPr>
          <a:xfrm>
            <a:off x="3651753" y="4206411"/>
            <a:ext cx="4108470" cy="700234"/>
          </a:xfrm>
          <a:prstGeom prst="rect">
            <a:avLst/>
          </a:prstGeom>
        </p:spPr>
      </p:pic>
    </p:spTree>
    <p:extLst>
      <p:ext uri="{BB962C8B-B14F-4D97-AF65-F5344CB8AC3E}">
        <p14:creationId xmlns:p14="http://schemas.microsoft.com/office/powerpoint/2010/main" val="436516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50"/>
                                        <p:tgtEl>
                                          <p:spTgt spid="37"/>
                                        </p:tgtEl>
                                      </p:cBhvr>
                                    </p:animEffect>
                                  </p:childTnLst>
                                </p:cTn>
                              </p:par>
                              <p:par>
                                <p:cTn id="8" presetID="42" presetClass="path" presetSubtype="0" decel="100000" fill="hold" grpId="1" nodeType="withEffect">
                                  <p:stCondLst>
                                    <p:cond delay="0"/>
                                  </p:stCondLst>
                                  <p:childTnLst>
                                    <p:animMotion origin="layout" path="M -0.03281 -0.00046 L 1.875E-6 -1.48148E-6 " pathEditMode="relative" rAng="0" ptsTypes="AA">
                                      <p:cBhvr>
                                        <p:cTn id="9" dur="500" fill="hold"/>
                                        <p:tgtEl>
                                          <p:spTgt spid="37"/>
                                        </p:tgtEl>
                                        <p:attrNameLst>
                                          <p:attrName>ppt_x</p:attrName>
                                          <p:attrName>ppt_y</p:attrName>
                                        </p:attrNameLst>
                                      </p:cBhvr>
                                      <p:rCtr x="1641" y="23"/>
                                    </p:animMotion>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2" presetClass="entr" presetSubtype="8" decel="10000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105"/>
                                        </p:tgtEl>
                                        <p:attrNameLst>
                                          <p:attrName>style.visibility</p:attrName>
                                        </p:attrNameLst>
                                      </p:cBhvr>
                                      <p:to>
                                        <p:strVal val="visible"/>
                                      </p:to>
                                    </p:set>
                                    <p:animEffect transition="in" filter="fade">
                                      <p:cBhvr>
                                        <p:cTn id="22" dur="500"/>
                                        <p:tgtEl>
                                          <p:spTgt spid="110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103"/>
                                        </p:tgtEl>
                                        <p:attrNameLst>
                                          <p:attrName>style.visibility</p:attrName>
                                        </p:attrNameLst>
                                      </p:cBhvr>
                                      <p:to>
                                        <p:strVal val="visible"/>
                                      </p:to>
                                    </p:set>
                                    <p:anim calcmode="lin" valueType="num">
                                      <p:cBhvr>
                                        <p:cTn id="29" dur="500" fill="hold"/>
                                        <p:tgtEl>
                                          <p:spTgt spid="1103"/>
                                        </p:tgtEl>
                                        <p:attrNameLst>
                                          <p:attrName>ppt_w</p:attrName>
                                        </p:attrNameLst>
                                      </p:cBhvr>
                                      <p:tavLst>
                                        <p:tav tm="0">
                                          <p:val>
                                            <p:fltVal val="0"/>
                                          </p:val>
                                        </p:tav>
                                        <p:tav tm="100000">
                                          <p:val>
                                            <p:strVal val="#ppt_w"/>
                                          </p:val>
                                        </p:tav>
                                      </p:tavLst>
                                    </p:anim>
                                    <p:anim calcmode="lin" valueType="num">
                                      <p:cBhvr>
                                        <p:cTn id="30" dur="500" fill="hold"/>
                                        <p:tgtEl>
                                          <p:spTgt spid="1103"/>
                                        </p:tgtEl>
                                        <p:attrNameLst>
                                          <p:attrName>ppt_h</p:attrName>
                                        </p:attrNameLst>
                                      </p:cBhvr>
                                      <p:tavLst>
                                        <p:tav tm="0">
                                          <p:val>
                                            <p:fltVal val="0"/>
                                          </p:val>
                                        </p:tav>
                                        <p:tav tm="100000">
                                          <p:val>
                                            <p:strVal val="#ppt_h"/>
                                          </p:val>
                                        </p:tav>
                                      </p:tavLst>
                                    </p:anim>
                                    <p:animEffect transition="in" filter="fade">
                                      <p:cBhvr>
                                        <p:cTn id="31" dur="500"/>
                                        <p:tgtEl>
                                          <p:spTgt spid="1103"/>
                                        </p:tgtEl>
                                      </p:cBhvr>
                                    </p:animEffect>
                                  </p:childTnLst>
                                </p:cTn>
                              </p:par>
                            </p:childTnLst>
                          </p:cTn>
                        </p:par>
                        <p:par>
                          <p:cTn id="32" fill="hold">
                            <p:stCondLst>
                              <p:cond delay="1500"/>
                            </p:stCondLst>
                            <p:childTnLst>
                              <p:par>
                                <p:cTn id="33" presetID="10" presetClass="entr" presetSubtype="0" fill="hold" grpId="0" nodeType="after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42" presetClass="path" presetSubtype="0" decel="100000" fill="hold" grpId="1" nodeType="withEffect">
                                  <p:stCondLst>
                                    <p:cond delay="500"/>
                                  </p:stCondLst>
                                  <p:childTnLst>
                                    <p:animMotion origin="layout" path="M -0.03281 -0.00046 L 1.875E-6 -1.48148E-6 " pathEditMode="relative" rAng="0" ptsTypes="AA">
                                      <p:cBhvr>
                                        <p:cTn id="37" dur="500" fill="hold"/>
                                        <p:tgtEl>
                                          <p:spTgt spid="11"/>
                                        </p:tgtEl>
                                        <p:attrNameLst>
                                          <p:attrName>ppt_x</p:attrName>
                                          <p:attrName>ppt_y</p:attrName>
                                        </p:attrNameLst>
                                      </p:cBhvr>
                                      <p:rCtr x="1641" y="23"/>
                                    </p:animMotion>
                                  </p:childTnLst>
                                </p:cTn>
                              </p:par>
                              <p:par>
                                <p:cTn id="38" presetID="47" presetClass="entr" presetSubtype="0" fill="hold" grpId="0" nodeType="withEffect">
                                  <p:stCondLst>
                                    <p:cond delay="50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strVal val="#ppt_x"/>
                                          </p:val>
                                        </p:tav>
                                        <p:tav tm="100000">
                                          <p:val>
                                            <p:strVal val="#ppt_x"/>
                                          </p:val>
                                        </p:tav>
                                      </p:tavLst>
                                    </p:anim>
                                    <p:anim calcmode="lin" valueType="num">
                                      <p:cBhvr>
                                        <p:cTn id="42" dur="500" fill="hold"/>
                                        <p:tgtEl>
                                          <p:spTgt spid="15"/>
                                        </p:tgtEl>
                                        <p:attrNameLst>
                                          <p:attrName>ppt_y</p:attrName>
                                        </p:attrNameLst>
                                      </p:cBhvr>
                                      <p:tavLst>
                                        <p:tav tm="0">
                                          <p:val>
                                            <p:strVal val="#ppt_y-.1"/>
                                          </p:val>
                                        </p:tav>
                                        <p:tav tm="100000">
                                          <p:val>
                                            <p:strVal val="#ppt_y"/>
                                          </p:val>
                                        </p:tav>
                                      </p:tavLst>
                                    </p:anim>
                                  </p:childTnLst>
                                </p:cTn>
                              </p:par>
                              <p:par>
                                <p:cTn id="43" presetID="2" presetClass="entr" presetSubtype="2" decel="100000" fill="hold" nodeType="withEffect">
                                  <p:stCondLst>
                                    <p:cond delay="500"/>
                                  </p:stCondLst>
                                  <p:childTnLst>
                                    <p:set>
                                      <p:cBhvr>
                                        <p:cTn id="44" dur="1" fill="hold">
                                          <p:stCondLst>
                                            <p:cond delay="0"/>
                                          </p:stCondLst>
                                        </p:cTn>
                                        <p:tgtEl>
                                          <p:spTgt spid="54"/>
                                        </p:tgtEl>
                                        <p:attrNameLst>
                                          <p:attrName>style.visibility</p:attrName>
                                        </p:attrNameLst>
                                      </p:cBhvr>
                                      <p:to>
                                        <p:strVal val="visible"/>
                                      </p:to>
                                    </p:set>
                                    <p:anim calcmode="lin" valueType="num">
                                      <p:cBhvr additive="base">
                                        <p:cTn id="45" dur="500" fill="hold"/>
                                        <p:tgtEl>
                                          <p:spTgt spid="54"/>
                                        </p:tgtEl>
                                        <p:attrNameLst>
                                          <p:attrName>ppt_x</p:attrName>
                                        </p:attrNameLst>
                                      </p:cBhvr>
                                      <p:tavLst>
                                        <p:tav tm="0">
                                          <p:val>
                                            <p:strVal val="1+#ppt_w/2"/>
                                          </p:val>
                                        </p:tav>
                                        <p:tav tm="100000">
                                          <p:val>
                                            <p:strVal val="#ppt_x"/>
                                          </p:val>
                                        </p:tav>
                                      </p:tavLst>
                                    </p:anim>
                                    <p:anim calcmode="lin" valueType="num">
                                      <p:cBhvr additive="base">
                                        <p:cTn id="46" dur="500" fill="hold"/>
                                        <p:tgtEl>
                                          <p:spTgt spid="54"/>
                                        </p:tgtEl>
                                        <p:attrNameLst>
                                          <p:attrName>ppt_y</p:attrName>
                                        </p:attrNameLst>
                                      </p:cBhvr>
                                      <p:tavLst>
                                        <p:tav tm="0">
                                          <p:val>
                                            <p:strVal val="#ppt_y"/>
                                          </p:val>
                                        </p:tav>
                                        <p:tav tm="100000">
                                          <p:val>
                                            <p:strVal val="#ppt_y"/>
                                          </p:val>
                                        </p:tav>
                                      </p:tavLst>
                                    </p:anim>
                                  </p:childTnLst>
                                </p:cTn>
                              </p:par>
                            </p:childTnLst>
                          </p:cTn>
                        </p:par>
                        <p:par>
                          <p:cTn id="47" fill="hold">
                            <p:stCondLst>
                              <p:cond delay="2500"/>
                            </p:stCondLst>
                            <p:childTnLst>
                              <p:par>
                                <p:cTn id="48" presetID="10" presetClass="entr" presetSubtype="0" fill="hold" nodeType="afterEffect">
                                  <p:stCondLst>
                                    <p:cond delay="0"/>
                                  </p:stCondLst>
                                  <p:childTnLst>
                                    <p:set>
                                      <p:cBhvr>
                                        <p:cTn id="49" dur="1" fill="hold">
                                          <p:stCondLst>
                                            <p:cond delay="0"/>
                                          </p:stCondLst>
                                        </p:cTn>
                                        <p:tgtEl>
                                          <p:spTgt spid="1107"/>
                                        </p:tgtEl>
                                        <p:attrNameLst>
                                          <p:attrName>style.visibility</p:attrName>
                                        </p:attrNameLst>
                                      </p:cBhvr>
                                      <p:to>
                                        <p:strVal val="visible"/>
                                      </p:to>
                                    </p:set>
                                    <p:animEffect transition="in" filter="fade">
                                      <p:cBhvr>
                                        <p:cTn id="50" dur="500"/>
                                        <p:tgtEl>
                                          <p:spTgt spid="110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3000"/>
                            </p:stCondLst>
                            <p:childTnLst>
                              <p:par>
                                <p:cTn id="55" presetID="53" presetClass="entr" presetSubtype="16" fill="hold" nodeType="afterEffect">
                                  <p:stCondLst>
                                    <p:cond delay="0"/>
                                  </p:stCondLst>
                                  <p:childTnLst>
                                    <p:set>
                                      <p:cBhvr>
                                        <p:cTn id="56" dur="1" fill="hold">
                                          <p:stCondLst>
                                            <p:cond delay="0"/>
                                          </p:stCondLst>
                                        </p:cTn>
                                        <p:tgtEl>
                                          <p:spTgt spid="1108"/>
                                        </p:tgtEl>
                                        <p:attrNameLst>
                                          <p:attrName>style.visibility</p:attrName>
                                        </p:attrNameLst>
                                      </p:cBhvr>
                                      <p:to>
                                        <p:strVal val="visible"/>
                                      </p:to>
                                    </p:set>
                                    <p:anim calcmode="lin" valueType="num">
                                      <p:cBhvr>
                                        <p:cTn id="57" dur="500" fill="hold"/>
                                        <p:tgtEl>
                                          <p:spTgt spid="1108"/>
                                        </p:tgtEl>
                                        <p:attrNameLst>
                                          <p:attrName>ppt_w</p:attrName>
                                        </p:attrNameLst>
                                      </p:cBhvr>
                                      <p:tavLst>
                                        <p:tav tm="0">
                                          <p:val>
                                            <p:fltVal val="0"/>
                                          </p:val>
                                        </p:tav>
                                        <p:tav tm="100000">
                                          <p:val>
                                            <p:strVal val="#ppt_w"/>
                                          </p:val>
                                        </p:tav>
                                      </p:tavLst>
                                    </p:anim>
                                    <p:anim calcmode="lin" valueType="num">
                                      <p:cBhvr>
                                        <p:cTn id="58" dur="500" fill="hold"/>
                                        <p:tgtEl>
                                          <p:spTgt spid="1108"/>
                                        </p:tgtEl>
                                        <p:attrNameLst>
                                          <p:attrName>ppt_h</p:attrName>
                                        </p:attrNameLst>
                                      </p:cBhvr>
                                      <p:tavLst>
                                        <p:tav tm="0">
                                          <p:val>
                                            <p:fltVal val="0"/>
                                          </p:val>
                                        </p:tav>
                                        <p:tav tm="100000">
                                          <p:val>
                                            <p:strVal val="#ppt_h"/>
                                          </p:val>
                                        </p:tav>
                                      </p:tavLst>
                                    </p:anim>
                                    <p:animEffect transition="in" filter="fade">
                                      <p:cBhvr>
                                        <p:cTn id="59" dur="500"/>
                                        <p:tgtEl>
                                          <p:spTgt spid="1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11" grpId="0"/>
      <p:bldP spid="11" grpId="1"/>
      <p:bldP spid="13" grpId="0"/>
      <p:bldP spid="43" grpId="0"/>
      <p:bldP spid="9"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5">
            <a:extLst>
              <a:ext uri="{FF2B5EF4-FFF2-40B4-BE49-F238E27FC236}">
                <a16:creationId xmlns:a16="http://schemas.microsoft.com/office/drawing/2014/main" id="{55B0D1D3-9B9C-4287-6C26-2B219979C407}"/>
              </a:ext>
            </a:extLst>
          </p:cNvPr>
          <p:cNvSpPr/>
          <p:nvPr/>
        </p:nvSpPr>
        <p:spPr>
          <a:xfrm>
            <a:off x="0" y="1377438"/>
            <a:ext cx="12191999" cy="4536000"/>
          </a:xfrm>
          <a:prstGeom prst="rect">
            <a:avLst/>
          </a:prstGeom>
          <a:solidFill>
            <a:schemeClr val="tx2">
              <a:alpha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lIns="180000" tIns="180000" rIns="180000" bIns="180000" rtlCol="0" anchor="ctr"/>
          <a:lstStyle/>
          <a:p>
            <a:pPr algn="r"/>
            <a:endParaRPr lang="en-GB" dirty="0">
              <a:solidFill>
                <a:schemeClr val="tx1"/>
              </a:solidFill>
              <a:ea typeface="Gotham Book" charset="0"/>
              <a:cs typeface="Gotham Book" charset="0"/>
            </a:endParaRPr>
          </a:p>
        </p:txBody>
      </p:sp>
      <p:sp>
        <p:nvSpPr>
          <p:cNvPr id="2" name="Title 1">
            <a:extLst>
              <a:ext uri="{FF2B5EF4-FFF2-40B4-BE49-F238E27FC236}">
                <a16:creationId xmlns:a16="http://schemas.microsoft.com/office/drawing/2014/main" id="{C410BBC6-8B35-7977-5D0C-0B255EC8E808}"/>
              </a:ext>
            </a:extLst>
          </p:cNvPr>
          <p:cNvSpPr>
            <a:spLocks noGrp="1"/>
          </p:cNvSpPr>
          <p:nvPr>
            <p:ph type="title"/>
          </p:nvPr>
        </p:nvSpPr>
        <p:spPr/>
        <p:txBody>
          <a:bodyPr/>
          <a:lstStyle/>
          <a:p>
            <a:r>
              <a:rPr lang="de-DE" dirty="0"/>
              <a:t>Territorial Division EU: NUT 1, NUT 2 and NUT 3 </a:t>
            </a:r>
            <a:endParaRPr lang="en-US" dirty="0"/>
          </a:p>
        </p:txBody>
      </p:sp>
      <p:sp>
        <p:nvSpPr>
          <p:cNvPr id="27" name="Content Placeholder 26">
            <a:extLst>
              <a:ext uri="{FF2B5EF4-FFF2-40B4-BE49-F238E27FC236}">
                <a16:creationId xmlns:a16="http://schemas.microsoft.com/office/drawing/2014/main" id="{632EBCBA-90BE-0B50-8E13-E33FE03C5D34}"/>
              </a:ext>
            </a:extLst>
          </p:cNvPr>
          <p:cNvSpPr>
            <a:spLocks noGrp="1"/>
          </p:cNvSpPr>
          <p:nvPr>
            <p:ph idx="1"/>
          </p:nvPr>
        </p:nvSpPr>
        <p:spPr/>
        <p:txBody>
          <a:bodyPr/>
          <a:lstStyle/>
          <a:p>
            <a:r>
              <a:rPr lang="en-GB" b="0" dirty="0">
                <a:solidFill>
                  <a:schemeClr val="tx1"/>
                </a:solidFill>
              </a:rPr>
              <a:t>The NUTS classification (Nomenclature of territorial units for statistics) is a hierarchical system for dividing up the economic territory of the EU and the UK. The second level is what we want to focus on for Angels Regions. </a:t>
            </a:r>
          </a:p>
        </p:txBody>
      </p:sp>
      <p:grpSp>
        <p:nvGrpSpPr>
          <p:cNvPr id="6" name="Group 5">
            <a:extLst>
              <a:ext uri="{FF2B5EF4-FFF2-40B4-BE49-F238E27FC236}">
                <a16:creationId xmlns:a16="http://schemas.microsoft.com/office/drawing/2014/main" id="{C850532C-1677-CC25-13AC-F06AFF6BD903}"/>
              </a:ext>
            </a:extLst>
          </p:cNvPr>
          <p:cNvGrpSpPr>
            <a:grpSpLocks noChangeAspect="1"/>
          </p:cNvGrpSpPr>
          <p:nvPr/>
        </p:nvGrpSpPr>
        <p:grpSpPr>
          <a:xfrm>
            <a:off x="7933469" y="3299331"/>
            <a:ext cx="3420000" cy="2364903"/>
            <a:chOff x="8109782" y="2930572"/>
            <a:chExt cx="3632584" cy="2511903"/>
          </a:xfrm>
        </p:grpSpPr>
        <p:sp>
          <p:nvSpPr>
            <p:cNvPr id="8" name="Rectangle 13">
              <a:extLst>
                <a:ext uri="{FF2B5EF4-FFF2-40B4-BE49-F238E27FC236}">
                  <a16:creationId xmlns:a16="http://schemas.microsoft.com/office/drawing/2014/main" id="{9B2B6565-FED9-F141-4423-BA705E97AA2A}"/>
                </a:ext>
              </a:extLst>
            </p:cNvPr>
            <p:cNvSpPr/>
            <p:nvPr/>
          </p:nvSpPr>
          <p:spPr>
            <a:xfrm>
              <a:off x="8109782" y="2930572"/>
              <a:ext cx="3632584" cy="2511903"/>
            </a:xfrm>
            <a:prstGeom prst="rect">
              <a:avLst/>
            </a:prstGeom>
            <a:solidFill>
              <a:srgbClr val="F3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a:t>
              </a:r>
            </a:p>
          </p:txBody>
        </p:sp>
        <p:pic>
          <p:nvPicPr>
            <p:cNvPr id="11" name="Picture 6" descr="Mi libro digital. CRA Sexma de La Sierra">
              <a:extLst>
                <a:ext uri="{FF2B5EF4-FFF2-40B4-BE49-F238E27FC236}">
                  <a16:creationId xmlns:a16="http://schemas.microsoft.com/office/drawing/2014/main" id="{95BE3329-AB64-8F31-0883-DC1029D3005E}"/>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l="1424" t="2688" r="1817" b="1879"/>
            <a:stretch/>
          </p:blipFill>
          <p:spPr bwMode="auto">
            <a:xfrm>
              <a:off x="8262078" y="3113464"/>
              <a:ext cx="3096077" cy="2099592"/>
            </a:xfrm>
            <a:prstGeom prst="rect">
              <a:avLst/>
            </a:prstGeom>
            <a:solidFill>
              <a:srgbClr val="FFFFFF"/>
            </a:solidFill>
          </p:spPr>
        </p:pic>
      </p:grpSp>
      <p:grpSp>
        <p:nvGrpSpPr>
          <p:cNvPr id="12" name="Group 11">
            <a:extLst>
              <a:ext uri="{FF2B5EF4-FFF2-40B4-BE49-F238E27FC236}">
                <a16:creationId xmlns:a16="http://schemas.microsoft.com/office/drawing/2014/main" id="{1FEA37A7-B506-CF9F-D3D4-B814C3FD5BB0}"/>
              </a:ext>
            </a:extLst>
          </p:cNvPr>
          <p:cNvGrpSpPr>
            <a:grpSpLocks noChangeAspect="1"/>
          </p:cNvGrpSpPr>
          <p:nvPr/>
        </p:nvGrpSpPr>
        <p:grpSpPr>
          <a:xfrm>
            <a:off x="4392995" y="3299332"/>
            <a:ext cx="3420000" cy="2364901"/>
            <a:chOff x="4129030" y="2930574"/>
            <a:chExt cx="3632584" cy="2511901"/>
          </a:xfrm>
        </p:grpSpPr>
        <p:sp>
          <p:nvSpPr>
            <p:cNvPr id="13" name="Rectangle 13">
              <a:extLst>
                <a:ext uri="{FF2B5EF4-FFF2-40B4-BE49-F238E27FC236}">
                  <a16:creationId xmlns:a16="http://schemas.microsoft.com/office/drawing/2014/main" id="{8DA2376B-4FAC-E51D-023A-C96EEE0DD992}"/>
                </a:ext>
              </a:extLst>
            </p:cNvPr>
            <p:cNvSpPr/>
            <p:nvPr/>
          </p:nvSpPr>
          <p:spPr>
            <a:xfrm flipH="1">
              <a:off x="4129030" y="2930574"/>
              <a:ext cx="3632584" cy="2511901"/>
            </a:xfrm>
            <a:prstGeom prst="rect">
              <a:avLst/>
            </a:prstGeom>
            <a:solidFill>
              <a:srgbClr val="F3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a:t>
              </a:r>
            </a:p>
          </p:txBody>
        </p:sp>
        <p:pic>
          <p:nvPicPr>
            <p:cNvPr id="14" name="Picture 4" descr="The administrative organization of Spain into NUTS2 and NUTS3 ...">
              <a:extLst>
                <a:ext uri="{FF2B5EF4-FFF2-40B4-BE49-F238E27FC236}">
                  <a16:creationId xmlns:a16="http://schemas.microsoft.com/office/drawing/2014/main" id="{4941D912-AC2A-F7C0-A914-9DA53E35CDC6}"/>
                </a:ext>
              </a:extLst>
            </p:cNvPr>
            <p:cNvPicPr>
              <a:picLocks noChangeAspect="1" noChangeArrowheads="1"/>
            </p:cNvPicPr>
            <p:nvPr/>
          </p:nvPicPr>
          <p:blipFill rotWithShape="1">
            <a:blip r:embed="rId5" cstate="screen">
              <a:clrChange>
                <a:clrFrom>
                  <a:srgbClr val="FFFFFF"/>
                </a:clrFrom>
                <a:clrTo>
                  <a:srgbClr val="FFFFFF">
                    <a:alpha val="0"/>
                  </a:srgbClr>
                </a:clrTo>
              </a:clrChange>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a:ext>
              </a:extLst>
            </a:blip>
            <a:srcRect t="56539"/>
            <a:stretch/>
          </p:blipFill>
          <p:spPr bwMode="auto">
            <a:xfrm>
              <a:off x="4151734" y="3061231"/>
              <a:ext cx="3387388" cy="2334754"/>
            </a:xfrm>
            <a:prstGeom prst="rect">
              <a:avLst/>
            </a:prstGeom>
            <a:noFill/>
          </p:spPr>
        </p:pic>
      </p:grpSp>
      <p:grpSp>
        <p:nvGrpSpPr>
          <p:cNvPr id="15" name="Group 14">
            <a:extLst>
              <a:ext uri="{FF2B5EF4-FFF2-40B4-BE49-F238E27FC236}">
                <a16:creationId xmlns:a16="http://schemas.microsoft.com/office/drawing/2014/main" id="{20EAA7CD-6466-7D91-7CAF-84E283BE5533}"/>
              </a:ext>
            </a:extLst>
          </p:cNvPr>
          <p:cNvGrpSpPr>
            <a:grpSpLocks noChangeAspect="1"/>
          </p:cNvGrpSpPr>
          <p:nvPr/>
        </p:nvGrpSpPr>
        <p:grpSpPr>
          <a:xfrm>
            <a:off x="852522" y="3299331"/>
            <a:ext cx="3420000" cy="2364903"/>
            <a:chOff x="313894" y="2890468"/>
            <a:chExt cx="3623346" cy="2505514"/>
          </a:xfrm>
        </p:grpSpPr>
        <p:sp>
          <p:nvSpPr>
            <p:cNvPr id="16" name="Rectangle 13">
              <a:extLst>
                <a:ext uri="{FF2B5EF4-FFF2-40B4-BE49-F238E27FC236}">
                  <a16:creationId xmlns:a16="http://schemas.microsoft.com/office/drawing/2014/main" id="{44D2B184-F15C-B220-A684-A2D9203274B6}"/>
                </a:ext>
              </a:extLst>
            </p:cNvPr>
            <p:cNvSpPr/>
            <p:nvPr/>
          </p:nvSpPr>
          <p:spPr>
            <a:xfrm flipV="1">
              <a:off x="313894" y="2890468"/>
              <a:ext cx="3623346" cy="2505514"/>
            </a:xfrm>
            <a:prstGeom prst="rect">
              <a:avLst/>
            </a:prstGeom>
            <a:solidFill>
              <a:srgbClr val="F6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a:t>
              </a:r>
            </a:p>
          </p:txBody>
        </p:sp>
        <p:pic>
          <p:nvPicPr>
            <p:cNvPr id="17" name="Picture 2" descr="The administrative organization of Spain into NUTS2 and NUTS3 ...">
              <a:extLst>
                <a:ext uri="{FF2B5EF4-FFF2-40B4-BE49-F238E27FC236}">
                  <a16:creationId xmlns:a16="http://schemas.microsoft.com/office/drawing/2014/main" id="{665E97A2-4BE6-85C3-BBCD-1FFEDD42F6B2}"/>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6">
                      <a14:imgEffect>
                        <a14:brightnessContrast contrast="46000"/>
                      </a14:imgEffect>
                    </a14:imgLayer>
                  </a14:imgProps>
                </a:ext>
                <a:ext uri="{28A0092B-C50C-407E-A947-70E740481C1C}">
                  <a14:useLocalDpi xmlns:a14="http://schemas.microsoft.com/office/drawing/2010/main"/>
                </a:ext>
              </a:extLst>
            </a:blip>
            <a:srcRect t="3003" r="4957" b="49408"/>
            <a:stretch/>
          </p:blipFill>
          <p:spPr bwMode="auto">
            <a:xfrm>
              <a:off x="719021" y="3020794"/>
              <a:ext cx="2762230" cy="226467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feld 38">
            <a:extLst>
              <a:ext uri="{FF2B5EF4-FFF2-40B4-BE49-F238E27FC236}">
                <a16:creationId xmlns:a16="http://schemas.microsoft.com/office/drawing/2014/main" id="{DA6DC3AD-36D9-3617-7716-B73A1F9A2D16}"/>
              </a:ext>
            </a:extLst>
          </p:cNvPr>
          <p:cNvSpPr txBox="1"/>
          <p:nvPr/>
        </p:nvSpPr>
        <p:spPr>
          <a:xfrm>
            <a:off x="845363" y="2755586"/>
            <a:ext cx="3427160" cy="543747"/>
          </a:xfrm>
          <a:prstGeom prst="rect">
            <a:avLst/>
          </a:prstGeom>
          <a:solidFill>
            <a:schemeClr val="accent3"/>
          </a:solidFill>
        </p:spPr>
        <p:txBody>
          <a:bodyPr wrap="none" t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a:ea typeface="Gotham Book" charset="0"/>
                <a:cs typeface="Arabic Typesetting" panose="020F0502020204030204" pitchFamily="66" charset="-78"/>
              </a:rPr>
              <a:t>Spanish Regions: NUTS-1</a:t>
            </a:r>
          </a:p>
        </p:txBody>
      </p:sp>
      <p:sp>
        <p:nvSpPr>
          <p:cNvPr id="19" name="Textfeld 38">
            <a:extLst>
              <a:ext uri="{FF2B5EF4-FFF2-40B4-BE49-F238E27FC236}">
                <a16:creationId xmlns:a16="http://schemas.microsoft.com/office/drawing/2014/main" id="{8F05EE3D-5159-2586-4F42-7C1ABD38E7A4}"/>
              </a:ext>
            </a:extLst>
          </p:cNvPr>
          <p:cNvSpPr txBox="1"/>
          <p:nvPr/>
        </p:nvSpPr>
        <p:spPr>
          <a:xfrm>
            <a:off x="4392995" y="2755586"/>
            <a:ext cx="3420000" cy="543747"/>
          </a:xfrm>
          <a:prstGeom prst="rect">
            <a:avLst/>
          </a:prstGeom>
          <a:solidFill>
            <a:schemeClr val="accent3"/>
          </a:solidFill>
        </p:spPr>
        <p:txBody>
          <a:bodyPr wrap="none" t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a:ea typeface="Gotham Book" charset="0"/>
                <a:cs typeface="Arabic Typesetting" panose="020F0502020204030204" pitchFamily="66" charset="-78"/>
              </a:rPr>
              <a:t>Spanish Regions: NUTS-2</a:t>
            </a:r>
          </a:p>
        </p:txBody>
      </p:sp>
      <p:sp>
        <p:nvSpPr>
          <p:cNvPr id="20" name="Textfeld 38">
            <a:extLst>
              <a:ext uri="{FF2B5EF4-FFF2-40B4-BE49-F238E27FC236}">
                <a16:creationId xmlns:a16="http://schemas.microsoft.com/office/drawing/2014/main" id="{B7CBBEBC-ECDB-605F-B0EA-51FCD951D98A}"/>
              </a:ext>
            </a:extLst>
          </p:cNvPr>
          <p:cNvSpPr txBox="1"/>
          <p:nvPr/>
        </p:nvSpPr>
        <p:spPr>
          <a:xfrm>
            <a:off x="7933469" y="2755226"/>
            <a:ext cx="3420000" cy="544108"/>
          </a:xfrm>
          <a:prstGeom prst="rect">
            <a:avLst/>
          </a:prstGeom>
          <a:solidFill>
            <a:schemeClr val="accent3"/>
          </a:solidFill>
        </p:spPr>
        <p:txBody>
          <a:bodyPr wrap="none" t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alibri"/>
                <a:ea typeface="Gotham Book" charset="0"/>
                <a:cs typeface="Arabic Typesetting" panose="020F0502020204030204" pitchFamily="66" charset="-78"/>
              </a:rPr>
              <a:t>Spanish Regions: NUTS-3</a:t>
            </a:r>
          </a:p>
        </p:txBody>
      </p:sp>
      <p:grpSp>
        <p:nvGrpSpPr>
          <p:cNvPr id="28" name="Group 27">
            <a:extLst>
              <a:ext uri="{FF2B5EF4-FFF2-40B4-BE49-F238E27FC236}">
                <a16:creationId xmlns:a16="http://schemas.microsoft.com/office/drawing/2014/main" id="{D3751BAA-48F0-0717-1218-4E3C19EC922F}"/>
              </a:ext>
            </a:extLst>
          </p:cNvPr>
          <p:cNvGrpSpPr/>
          <p:nvPr/>
        </p:nvGrpSpPr>
        <p:grpSpPr>
          <a:xfrm>
            <a:off x="4392995" y="2417234"/>
            <a:ext cx="3420001" cy="443039"/>
            <a:chOff x="1860257" y="1661069"/>
            <a:chExt cx="5646111" cy="731416"/>
          </a:xfrm>
        </p:grpSpPr>
        <p:sp>
          <p:nvSpPr>
            <p:cNvPr id="29" name="Abgerundetes Rechteck 12">
              <a:extLst>
                <a:ext uri="{FF2B5EF4-FFF2-40B4-BE49-F238E27FC236}">
                  <a16:creationId xmlns:a16="http://schemas.microsoft.com/office/drawing/2014/main" id="{345CC99E-B4F5-42BF-C05A-D0CF2A934F0B}"/>
                </a:ext>
              </a:extLst>
            </p:cNvPr>
            <p:cNvSpPr>
              <a:spLocks noChangeArrowheads="1"/>
            </p:cNvSpPr>
            <p:nvPr/>
          </p:nvSpPr>
          <p:spPr bwMode="auto">
            <a:xfrm>
              <a:off x="1860257" y="1661069"/>
              <a:ext cx="5646111" cy="558624"/>
            </a:xfrm>
            <a:prstGeom prst="roundRect">
              <a:avLst>
                <a:gd name="adj" fmla="val 0"/>
              </a:avLst>
            </a:prstGeom>
            <a:solidFill>
              <a:schemeClr val="accent6"/>
            </a:solidFill>
          </p:spPr>
          <p:txBody>
            <a:bodyPr wrap="square" rtlCol="0" anchor="ctr">
              <a:noAutofit/>
            </a:bodyPr>
            <a:lstStyle/>
            <a:p>
              <a:pPr algn="ctr"/>
              <a:r>
                <a:rPr lang="en-GB" sz="1400" spc="200" dirty="0">
                  <a:solidFill>
                    <a:schemeClr val="bg1"/>
                  </a:solidFill>
                </a:rPr>
                <a:t>FIRST LEVEL</a:t>
              </a:r>
            </a:p>
          </p:txBody>
        </p:sp>
        <p:sp>
          <p:nvSpPr>
            <p:cNvPr id="30" name="Isosceles Triangle 29">
              <a:extLst>
                <a:ext uri="{FF2B5EF4-FFF2-40B4-BE49-F238E27FC236}">
                  <a16:creationId xmlns:a16="http://schemas.microsoft.com/office/drawing/2014/main" id="{A41FFB50-559B-8097-6FA6-63F50DD0015E}"/>
                </a:ext>
              </a:extLst>
            </p:cNvPr>
            <p:cNvSpPr/>
            <p:nvPr/>
          </p:nvSpPr>
          <p:spPr>
            <a:xfrm flipV="1">
              <a:off x="4571176" y="2219062"/>
              <a:ext cx="201171" cy="17342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spc="200" dirty="0">
                <a:latin typeface="Gotham Book" charset="0"/>
                <a:ea typeface="Gotham Book" charset="0"/>
                <a:cs typeface="Gotham Book" charset="0"/>
              </a:endParaRPr>
            </a:p>
          </p:txBody>
        </p:sp>
      </p:grpSp>
      <p:grpSp>
        <p:nvGrpSpPr>
          <p:cNvPr id="31" name="Group 30">
            <a:extLst>
              <a:ext uri="{FF2B5EF4-FFF2-40B4-BE49-F238E27FC236}">
                <a16:creationId xmlns:a16="http://schemas.microsoft.com/office/drawing/2014/main" id="{FFD12294-DAFF-F200-90CB-61CA27FAA3F1}"/>
              </a:ext>
            </a:extLst>
          </p:cNvPr>
          <p:cNvGrpSpPr/>
          <p:nvPr/>
        </p:nvGrpSpPr>
        <p:grpSpPr>
          <a:xfrm>
            <a:off x="7933469" y="2417234"/>
            <a:ext cx="3420001" cy="443039"/>
            <a:chOff x="1860257" y="1661069"/>
            <a:chExt cx="5646111" cy="731416"/>
          </a:xfrm>
          <a:solidFill>
            <a:schemeClr val="accent2"/>
          </a:solidFill>
        </p:grpSpPr>
        <p:sp>
          <p:nvSpPr>
            <p:cNvPr id="32" name="Abgerundetes Rechteck 12">
              <a:extLst>
                <a:ext uri="{FF2B5EF4-FFF2-40B4-BE49-F238E27FC236}">
                  <a16:creationId xmlns:a16="http://schemas.microsoft.com/office/drawing/2014/main" id="{C10B5AED-ED2A-B7AA-732A-5FA4AB2B9D4C}"/>
                </a:ext>
              </a:extLst>
            </p:cNvPr>
            <p:cNvSpPr>
              <a:spLocks noChangeArrowheads="1"/>
            </p:cNvSpPr>
            <p:nvPr/>
          </p:nvSpPr>
          <p:spPr bwMode="auto">
            <a:xfrm>
              <a:off x="1860257" y="1661069"/>
              <a:ext cx="5646111" cy="558624"/>
            </a:xfrm>
            <a:prstGeom prst="roundRect">
              <a:avLst>
                <a:gd name="adj" fmla="val 0"/>
              </a:avLst>
            </a:prstGeom>
            <a:grpFill/>
          </p:spPr>
          <p:txBody>
            <a:bodyPr wrap="square" rtlCol="0" anchor="ctr">
              <a:noAutofit/>
            </a:bodyPr>
            <a:lstStyle/>
            <a:p>
              <a:pPr algn="ctr"/>
              <a:r>
                <a:rPr lang="en-GB" sz="1400" spc="200" dirty="0">
                  <a:solidFill>
                    <a:schemeClr val="bg1"/>
                  </a:solidFill>
                </a:rPr>
                <a:t>SECOND LEVEL</a:t>
              </a:r>
            </a:p>
          </p:txBody>
        </p:sp>
        <p:sp>
          <p:nvSpPr>
            <p:cNvPr id="33" name="Isosceles Triangle 32">
              <a:extLst>
                <a:ext uri="{FF2B5EF4-FFF2-40B4-BE49-F238E27FC236}">
                  <a16:creationId xmlns:a16="http://schemas.microsoft.com/office/drawing/2014/main" id="{BCFD6403-95F1-110C-DA1A-8A1511446C02}"/>
                </a:ext>
              </a:extLst>
            </p:cNvPr>
            <p:cNvSpPr/>
            <p:nvPr/>
          </p:nvSpPr>
          <p:spPr>
            <a:xfrm flipV="1">
              <a:off x="4571176" y="2219062"/>
              <a:ext cx="201171" cy="17342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spc="200" dirty="0">
                <a:latin typeface="Gotham Book" charset="0"/>
                <a:ea typeface="Gotham Book" charset="0"/>
                <a:cs typeface="Gotham Book" charset="0"/>
              </a:endParaRPr>
            </a:p>
          </p:txBody>
        </p:sp>
      </p:grpSp>
      <p:sp>
        <p:nvSpPr>
          <p:cNvPr id="4" name="Freeform 313">
            <a:extLst>
              <a:ext uri="{FF2B5EF4-FFF2-40B4-BE49-F238E27FC236}">
                <a16:creationId xmlns:a16="http://schemas.microsoft.com/office/drawing/2014/main" id="{EF2324F5-7C82-1504-CFF9-E755B5CE97CD}"/>
              </a:ext>
            </a:extLst>
          </p:cNvPr>
          <p:cNvSpPr>
            <a:spLocks noChangeArrowheads="1"/>
          </p:cNvSpPr>
          <p:nvPr/>
        </p:nvSpPr>
        <p:spPr bwMode="auto">
          <a:xfrm>
            <a:off x="6008946" y="6052366"/>
            <a:ext cx="4093648" cy="637849"/>
          </a:xfrm>
          <a:custGeom>
            <a:avLst/>
            <a:gdLst>
              <a:gd name="T0" fmla="*/ 0 w 8027"/>
              <a:gd name="T1" fmla="*/ 0 h 2182"/>
              <a:gd name="T2" fmla="*/ 447 w 8027"/>
              <a:gd name="T3" fmla="*/ 1091 h 2182"/>
              <a:gd name="T4" fmla="*/ 0 w 8027"/>
              <a:gd name="T5" fmla="*/ 2181 h 2182"/>
              <a:gd name="T6" fmla="*/ 8026 w 8027"/>
              <a:gd name="T7" fmla="*/ 2181 h 2182"/>
              <a:gd name="T8" fmla="*/ 8026 w 8027"/>
              <a:gd name="T9" fmla="*/ 0 h 2182"/>
              <a:gd name="T10" fmla="*/ 0 w 8027"/>
              <a:gd name="T11" fmla="*/ 0 h 2182"/>
            </a:gdLst>
            <a:ahLst/>
            <a:cxnLst>
              <a:cxn ang="0">
                <a:pos x="T0" y="T1"/>
              </a:cxn>
              <a:cxn ang="0">
                <a:pos x="T2" y="T3"/>
              </a:cxn>
              <a:cxn ang="0">
                <a:pos x="T4" y="T5"/>
              </a:cxn>
              <a:cxn ang="0">
                <a:pos x="T6" y="T7"/>
              </a:cxn>
              <a:cxn ang="0">
                <a:pos x="T8" y="T9"/>
              </a:cxn>
              <a:cxn ang="0">
                <a:pos x="T10" y="T11"/>
              </a:cxn>
            </a:cxnLst>
            <a:rect l="0" t="0" r="r" b="b"/>
            <a:pathLst>
              <a:path w="8027" h="2182">
                <a:moveTo>
                  <a:pt x="0" y="0"/>
                </a:moveTo>
                <a:lnTo>
                  <a:pt x="447" y="1091"/>
                </a:lnTo>
                <a:lnTo>
                  <a:pt x="0" y="2181"/>
                </a:lnTo>
                <a:lnTo>
                  <a:pt x="8026" y="2181"/>
                </a:lnTo>
                <a:lnTo>
                  <a:pt x="8026" y="0"/>
                </a:lnTo>
                <a:lnTo>
                  <a:pt x="0" y="0"/>
                </a:lnTo>
              </a:path>
            </a:pathLst>
          </a:custGeom>
          <a:solidFill>
            <a:schemeClr val="accent3"/>
          </a:solidFill>
          <a:ln>
            <a:noFill/>
          </a:ln>
          <a:effectLst/>
        </p:spPr>
        <p:txBody>
          <a:bodyPr wrap="square" lIns="180000" tIns="72000" rIns="180000" bIns="72000" anchor="ctr">
            <a:spAutoFit/>
          </a:bodyPr>
          <a:lstStyle/>
          <a:p>
            <a:pPr algn="ctr">
              <a:spcAft>
                <a:spcPts val="600"/>
              </a:spcAft>
            </a:pPr>
            <a:r>
              <a:rPr lang="fr-FR" sz="1600" dirty="0">
                <a:solidFill>
                  <a:schemeClr val="bg1"/>
                </a:solidFill>
                <a:ea typeface="Gotham Book" charset="0"/>
                <a:cs typeface="Gotham Book" charset="0"/>
              </a:rPr>
              <a:t>NUTS 3: </a:t>
            </a:r>
            <a:br>
              <a:rPr lang="fr-FR" sz="1600" b="1" dirty="0">
                <a:solidFill>
                  <a:schemeClr val="bg1"/>
                </a:solidFill>
                <a:ea typeface="Gotham Book" charset="0"/>
                <a:cs typeface="Gotham Book" charset="0"/>
              </a:rPr>
            </a:br>
            <a:r>
              <a:rPr lang="fr-FR" sz="1600" b="1" dirty="0">
                <a:solidFill>
                  <a:schemeClr val="bg1"/>
                </a:solidFill>
                <a:ea typeface="Gotham Book" charset="0"/>
                <a:cs typeface="Gotham Book" charset="0"/>
              </a:rPr>
              <a:t>150,000 – 800,000 </a:t>
            </a:r>
            <a:r>
              <a:rPr lang="fr-FR" sz="1600" b="1" dirty="0" err="1">
                <a:solidFill>
                  <a:schemeClr val="bg1"/>
                </a:solidFill>
                <a:ea typeface="Gotham Book" charset="0"/>
                <a:cs typeface="Gotham Book" charset="0"/>
              </a:rPr>
              <a:t>inhabitants</a:t>
            </a:r>
            <a:r>
              <a:rPr lang="fr-FR" sz="1600" b="1" dirty="0">
                <a:solidFill>
                  <a:schemeClr val="bg1"/>
                </a:solidFill>
                <a:ea typeface="Gotham Book" charset="0"/>
                <a:cs typeface="Gotham Book" charset="0"/>
              </a:rPr>
              <a:t> </a:t>
            </a:r>
          </a:p>
        </p:txBody>
      </p:sp>
      <p:sp>
        <p:nvSpPr>
          <p:cNvPr id="5" name="Freeform 317">
            <a:extLst>
              <a:ext uri="{FF2B5EF4-FFF2-40B4-BE49-F238E27FC236}">
                <a16:creationId xmlns:a16="http://schemas.microsoft.com/office/drawing/2014/main" id="{18610785-EAAE-145E-27CD-E2AEC2680EAD}"/>
              </a:ext>
            </a:extLst>
          </p:cNvPr>
          <p:cNvSpPr>
            <a:spLocks noChangeArrowheads="1"/>
          </p:cNvSpPr>
          <p:nvPr/>
        </p:nvSpPr>
        <p:spPr bwMode="auto">
          <a:xfrm>
            <a:off x="1803400" y="6052366"/>
            <a:ext cx="4327136" cy="637849"/>
          </a:xfrm>
          <a:custGeom>
            <a:avLst/>
            <a:gdLst>
              <a:gd name="T0" fmla="*/ 2170 w 8485"/>
              <a:gd name="T1" fmla="*/ 0 h 2182"/>
              <a:gd name="T2" fmla="*/ 1080 w 8485"/>
              <a:gd name="T3" fmla="*/ 458 h 2182"/>
              <a:gd name="T4" fmla="*/ 0 w 8485"/>
              <a:gd name="T5" fmla="*/ 0 h 2182"/>
              <a:gd name="T6" fmla="*/ 0 w 8485"/>
              <a:gd name="T7" fmla="*/ 2181 h 2182"/>
              <a:gd name="T8" fmla="*/ 8026 w 8485"/>
              <a:gd name="T9" fmla="*/ 2181 h 2182"/>
              <a:gd name="T10" fmla="*/ 8484 w 8485"/>
              <a:gd name="T11" fmla="*/ 1091 h 2182"/>
              <a:gd name="T12" fmla="*/ 8026 w 8485"/>
              <a:gd name="T13" fmla="*/ 0 h 2182"/>
              <a:gd name="T14" fmla="*/ 2170 w 8485"/>
              <a:gd name="T15" fmla="*/ 0 h 2182"/>
              <a:gd name="connsiteX0" fmla="*/ 2557 w 9999"/>
              <a:gd name="connsiteY0" fmla="*/ 0 h 9995"/>
              <a:gd name="connsiteX1" fmla="*/ 0 w 9999"/>
              <a:gd name="connsiteY1" fmla="*/ 0 h 9995"/>
              <a:gd name="connsiteX2" fmla="*/ 0 w 9999"/>
              <a:gd name="connsiteY2" fmla="*/ 9995 h 9995"/>
              <a:gd name="connsiteX3" fmla="*/ 9459 w 9999"/>
              <a:gd name="connsiteY3" fmla="*/ 9995 h 9995"/>
              <a:gd name="connsiteX4" fmla="*/ 9999 w 9999"/>
              <a:gd name="connsiteY4" fmla="*/ 5000 h 9995"/>
              <a:gd name="connsiteX5" fmla="*/ 9459 w 9999"/>
              <a:gd name="connsiteY5" fmla="*/ 0 h 9995"/>
              <a:gd name="connsiteX6" fmla="*/ 2557 w 9999"/>
              <a:gd name="connsiteY6" fmla="*/ 0 h 9995"/>
              <a:gd name="connsiteX0" fmla="*/ 2557 w 10000"/>
              <a:gd name="connsiteY0" fmla="*/ 0 h 10000"/>
              <a:gd name="connsiteX1" fmla="*/ 0 w 10000"/>
              <a:gd name="connsiteY1" fmla="*/ 0 h 10000"/>
              <a:gd name="connsiteX2" fmla="*/ 0 w 10000"/>
              <a:gd name="connsiteY2" fmla="*/ 10000 h 10000"/>
              <a:gd name="connsiteX3" fmla="*/ 9460 w 10000"/>
              <a:gd name="connsiteY3" fmla="*/ 10000 h 10000"/>
              <a:gd name="connsiteX4" fmla="*/ 10000 w 10000"/>
              <a:gd name="connsiteY4" fmla="*/ 5003 h 10000"/>
              <a:gd name="connsiteX5" fmla="*/ 946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57" y="0"/>
                </a:moveTo>
                <a:lnTo>
                  <a:pt x="0" y="0"/>
                </a:lnTo>
                <a:lnTo>
                  <a:pt x="0" y="10000"/>
                </a:lnTo>
                <a:lnTo>
                  <a:pt x="9460" y="10000"/>
                </a:lnTo>
                <a:lnTo>
                  <a:pt x="10000" y="5003"/>
                </a:lnTo>
                <a:lnTo>
                  <a:pt x="9460" y="0"/>
                </a:lnTo>
              </a:path>
            </a:pathLst>
          </a:custGeom>
          <a:solidFill>
            <a:schemeClr val="accent6"/>
          </a:solidFill>
          <a:ln>
            <a:noFill/>
          </a:ln>
          <a:effectLst/>
        </p:spPr>
        <p:txBody>
          <a:bodyPr wrap="square" lIns="180000" tIns="72000" rIns="180000" bIns="72000" anchor="ctr">
            <a:spAutoFit/>
          </a:bodyPr>
          <a:lstStyle/>
          <a:p>
            <a:r>
              <a:rPr lang="en-GB" sz="1600" b="1" dirty="0">
                <a:solidFill>
                  <a:schemeClr val="bg1"/>
                </a:solidFill>
                <a:ea typeface="Gotham Book" charset="0"/>
                <a:cs typeface="Gotham Book" charset="0"/>
              </a:rPr>
              <a:t>Recommended</a:t>
            </a:r>
            <a:r>
              <a:rPr lang="en-GB" sz="1600" dirty="0">
                <a:solidFill>
                  <a:schemeClr val="bg1"/>
                </a:solidFill>
                <a:ea typeface="Gotham Book" charset="0"/>
                <a:cs typeface="Gotham Book" charset="0"/>
              </a:rPr>
              <a:t> minimum and maximum population thresholds </a:t>
            </a:r>
            <a:r>
              <a:rPr lang="en-GB" sz="1600" b="1" dirty="0">
                <a:solidFill>
                  <a:schemeClr val="bg1"/>
                </a:solidFill>
                <a:ea typeface="Gotham Book" charset="0"/>
                <a:cs typeface="Gotham Book" charset="0"/>
              </a:rPr>
              <a:t>for the Angels Regions </a:t>
            </a:r>
          </a:p>
        </p:txBody>
      </p:sp>
    </p:spTree>
    <p:extLst>
      <p:ext uri="{BB962C8B-B14F-4D97-AF65-F5344CB8AC3E}">
        <p14:creationId xmlns:p14="http://schemas.microsoft.com/office/powerpoint/2010/main" val="3584445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par>
                          <p:cTn id="14" fill="hold">
                            <p:stCondLst>
                              <p:cond delay="1000"/>
                            </p:stCondLst>
                            <p:childTnLst>
                              <p:par>
                                <p:cTn id="15" presetID="47" presetClass="entr" presetSubtype="0" fill="hold" nodeType="afterEffect">
                                  <p:stCondLst>
                                    <p:cond delay="5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75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750"/>
                            </p:stCondLst>
                            <p:childTnLst>
                              <p:par>
                                <p:cTn id="30" presetID="47" presetClass="entr" presetSubtype="0" fill="hold" nodeType="afterEffect">
                                  <p:stCondLst>
                                    <p:cond delay="5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anim calcmode="lin" valueType="num">
                                      <p:cBhvr>
                                        <p:cTn id="33" dur="500" fill="hold"/>
                                        <p:tgtEl>
                                          <p:spTgt spid="31"/>
                                        </p:tgtEl>
                                        <p:attrNameLst>
                                          <p:attrName>ppt_x</p:attrName>
                                        </p:attrNameLst>
                                      </p:cBhvr>
                                      <p:tavLst>
                                        <p:tav tm="0">
                                          <p:val>
                                            <p:strVal val="#ppt_x"/>
                                          </p:val>
                                        </p:tav>
                                        <p:tav tm="100000">
                                          <p:val>
                                            <p:strVal val="#ppt_x"/>
                                          </p:val>
                                        </p:tav>
                                      </p:tavLst>
                                    </p:anim>
                                    <p:anim calcmode="lin" valueType="num">
                                      <p:cBhvr>
                                        <p:cTn id="34" dur="500" fill="hold"/>
                                        <p:tgtEl>
                                          <p:spTgt spid="31"/>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250"/>
                                        <p:tgtEl>
                                          <p:spTgt spid="5"/>
                                        </p:tgtEl>
                                      </p:cBhvr>
                                    </p:animEffect>
                                  </p:childTnLst>
                                </p:cTn>
                              </p:par>
                              <p:par>
                                <p:cTn id="47" presetID="42" presetClass="path" presetSubtype="0" decel="100000" fill="hold" grpId="1" nodeType="withEffect">
                                  <p:stCondLst>
                                    <p:cond delay="0"/>
                                  </p:stCondLst>
                                  <p:childTnLst>
                                    <p:animMotion origin="layout" path="M -0.03281 -0.00047 L -6.25E-7 4.81481E-6 " pathEditMode="relative" rAng="0" ptsTypes="AA">
                                      <p:cBhvr>
                                        <p:cTn id="48" dur="500" fill="hold"/>
                                        <p:tgtEl>
                                          <p:spTgt spid="5"/>
                                        </p:tgtEl>
                                        <p:attrNameLst>
                                          <p:attrName>ppt_x</p:attrName>
                                          <p:attrName>ppt_y</p:attrName>
                                        </p:attrNameLst>
                                      </p:cBhvr>
                                      <p:rCtr x="1641" y="23"/>
                                    </p:animMotion>
                                  </p:childTnLst>
                                </p:cTn>
                              </p:par>
                            </p:childTnLst>
                          </p:cTn>
                        </p:par>
                        <p:par>
                          <p:cTn id="49" fill="hold">
                            <p:stCondLst>
                              <p:cond delay="4500"/>
                            </p:stCondLst>
                            <p:childTnLst>
                              <p:par>
                                <p:cTn id="50" presetID="10" presetClass="entr" presetSubtype="0" fill="hold" grpId="0"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250"/>
                                        <p:tgtEl>
                                          <p:spTgt spid="4"/>
                                        </p:tgtEl>
                                      </p:cBhvr>
                                    </p:animEffect>
                                  </p:childTnLst>
                                </p:cTn>
                              </p:par>
                              <p:par>
                                <p:cTn id="53" presetID="42" presetClass="path" presetSubtype="0" decel="100000" fill="hold" grpId="1" nodeType="withEffect">
                                  <p:stCondLst>
                                    <p:cond delay="0"/>
                                  </p:stCondLst>
                                  <p:childTnLst>
                                    <p:animMotion origin="layout" path="M -0.03282 -0.00047 L 2.91667E-6 4.81481E-6 " pathEditMode="relative" rAng="0" ptsTypes="AA">
                                      <p:cBhvr>
                                        <p:cTn id="54" dur="500" fill="hold"/>
                                        <p:tgtEl>
                                          <p:spTgt spid="4"/>
                                        </p:tgtEl>
                                        <p:attrNameLst>
                                          <p:attrName>ppt_x</p:attrName>
                                          <p:attrName>ppt_y</p:attrName>
                                        </p:attrNameLst>
                                      </p:cBhvr>
                                      <p:rCtr x="1641"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4" grpId="0" animBg="1"/>
      <p:bldP spid="4" grpId="1" animBg="1"/>
      <p:bldP spid="5" grpId="0" animBg="1"/>
      <p:bldP spid="5" grpId="1" animBg="1"/>
    </p:bldLst>
  </p:timing>
</p:sld>
</file>

<file path=ppt/theme/theme1.xml><?xml version="1.0" encoding="utf-8"?>
<a:theme xmlns:a="http://schemas.openxmlformats.org/drawingml/2006/main" name="Boehringer Ingelheim">
  <a:themeElements>
    <a:clrScheme name="Angels">
      <a:dk1>
        <a:srgbClr val="58595B"/>
      </a:dk1>
      <a:lt1>
        <a:srgbClr val="FFFFFF"/>
      </a:lt1>
      <a:dk2>
        <a:srgbClr val="898B8E"/>
      </a:dk2>
      <a:lt2>
        <a:srgbClr val="E2E3E4"/>
      </a:lt2>
      <a:accent1>
        <a:srgbClr val="ED1D24"/>
      </a:accent1>
      <a:accent2>
        <a:srgbClr val="75C043"/>
      </a:accent2>
      <a:accent3>
        <a:srgbClr val="005B79"/>
      </a:accent3>
      <a:accent4>
        <a:srgbClr val="003366"/>
      </a:accent4>
      <a:accent5>
        <a:srgbClr val="0066CC"/>
      </a:accent5>
      <a:accent6>
        <a:srgbClr val="00AEF0"/>
      </a:accent6>
      <a:hlink>
        <a:srgbClr val="FFCC00"/>
      </a:hlink>
      <a:folHlink>
        <a:srgbClr val="FF9900"/>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8BB32"/>
        </a:solidFill>
        <a:ln>
          <a:noFill/>
        </a:ln>
      </a:spPr>
      <a:bodyPr rtlCol="0" anchor="ctr"/>
      <a:lstStyle>
        <a:defPPr algn="ctr">
          <a:defRPr sz="1400" dirty="0" smtClean="0">
            <a:latin typeface="Gotham Book" charset="0"/>
            <a:ea typeface="Gotham Book" charset="0"/>
            <a:cs typeface="Gotham Book"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fd0b529-4a04-4616-88d2-531082d94bb8}" enabled="1" method="Standard" siteId="{e1f8af86-ee95-4718-bd0d-375b37366c83}" removed="0"/>
</clbl:labelList>
</file>

<file path=docProps/app.xml><?xml version="1.0" encoding="utf-8"?>
<Properties xmlns="http://schemas.openxmlformats.org/officeDocument/2006/extended-properties" xmlns:vt="http://schemas.openxmlformats.org/officeDocument/2006/docPropsVTypes">
  <TotalTime>411</TotalTime>
  <Words>2435</Words>
  <Application>Microsoft Macintosh PowerPoint</Application>
  <PresentationFormat>Widescreen</PresentationFormat>
  <Paragraphs>762</Paragraphs>
  <Slides>26</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MS PGothic</vt:lpstr>
      <vt:lpstr>AngelinaforAngels Med</vt:lpstr>
      <vt:lpstr>Arial</vt:lpstr>
      <vt:lpstr>Arial Black</vt:lpstr>
      <vt:lpstr>Calibri</vt:lpstr>
      <vt:lpstr>Gotham Bold</vt:lpstr>
      <vt:lpstr>Gotham Book</vt:lpstr>
      <vt:lpstr>Gotham Pro</vt:lpstr>
      <vt:lpstr>Gotham Pro Medium</vt:lpstr>
      <vt:lpstr>Gotham-BookItalic</vt:lpstr>
      <vt:lpstr>Times New Roman</vt:lpstr>
      <vt:lpstr>Verdana</vt:lpstr>
      <vt:lpstr>Boehringer Ingelheim</vt:lpstr>
      <vt:lpstr>Regional Organization - How to Get to  100 Angels Regions</vt:lpstr>
      <vt:lpstr>The mission needs to be very specific</vt:lpstr>
      <vt:lpstr>Stroke care is a chain that needs a regional approach</vt:lpstr>
      <vt:lpstr>Four pillars of stroke excellence – becoming an Angels Region!</vt:lpstr>
      <vt:lpstr>PowerPoint Presentation</vt:lpstr>
      <vt:lpstr>PowerPoint Presentation</vt:lpstr>
      <vt:lpstr>PowerPoint Presentation</vt:lpstr>
      <vt:lpstr>PowerPoint Presentation</vt:lpstr>
      <vt:lpstr>Territorial Division EU: NUT 1, NUT 2 and NUT 3 </vt:lpstr>
      <vt:lpstr>PowerPoint Presentation</vt:lpstr>
      <vt:lpstr>Regions overview – Czech Republic 2023</vt:lpstr>
      <vt:lpstr>PowerPoint Presentation</vt:lpstr>
      <vt:lpstr>Regions overview – Czech Republic  2023</vt:lpstr>
      <vt:lpstr>PowerPoint Presentation</vt:lpstr>
      <vt:lpstr>Regions overview – Czech Republic 2023</vt:lpstr>
      <vt:lpstr>At the level of EMS</vt:lpstr>
      <vt:lpstr>PowerPoint Presentation</vt:lpstr>
      <vt:lpstr>Regions overview – Czech Republic 2023</vt:lpstr>
      <vt:lpstr>Awareness Performance (FAST Heroes)</vt:lpstr>
      <vt:lpstr>Regions overview – Czech Republic 2023</vt:lpstr>
      <vt:lpstr>Angels City Ceremony – Sapucaia do sul, Brazil</vt:lpstr>
      <vt:lpstr>Angels Region</vt:lpstr>
      <vt:lpstr>The power of celebrating together</vt:lpstr>
      <vt:lpstr>Press releases &amp; media Now more regions want to join the movement!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Whitehead</dc:creator>
  <cp:lastModifiedBy>Sy France</cp:lastModifiedBy>
  <cp:revision>211</cp:revision>
  <dcterms:created xsi:type="dcterms:W3CDTF">2016-03-24T07:27:19Z</dcterms:created>
  <dcterms:modified xsi:type="dcterms:W3CDTF">2025-03-12T15:16:03Z</dcterms:modified>
</cp:coreProperties>
</file>