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864C"/>
    <a:srgbClr val="58595B"/>
    <a:srgbClr val="8E8F92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4" autoAdjust="0"/>
    <p:restoredTop sz="94694"/>
  </p:normalViewPr>
  <p:slideViewPr>
    <p:cSldViewPr snapToObjects="1">
      <p:cViewPr varScale="1">
        <p:scale>
          <a:sx n="156" d="100"/>
          <a:sy n="156" d="100"/>
        </p:scale>
        <p:origin x="1160" y="176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4/15/25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15/04/2025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3">
            <a:extLst>
              <a:ext uri="{FF2B5EF4-FFF2-40B4-BE49-F238E27FC236}">
                <a16:creationId xmlns:a16="http://schemas.microsoft.com/office/drawing/2014/main" id="{3BE160EA-C2C7-BC7B-C8FE-C52AE8851991}"/>
              </a:ext>
            </a:extLst>
          </p:cNvPr>
          <p:cNvSpPr txBox="1">
            <a:spLocks/>
          </p:cNvSpPr>
          <p:nvPr/>
        </p:nvSpPr>
        <p:spPr>
          <a:xfrm>
            <a:off x="337864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Premiile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90B8D9F-AE36-704B-A53E-B61FA748F9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081053"/>
            <a:ext cx="4320481" cy="3110423"/>
          </a:xfrm>
          <a:noFill/>
        </p:spPr>
        <p:txBody>
          <a:bodyPr>
            <a:normAutofit lnSpcReduction="10000"/>
          </a:bodyPr>
          <a:lstStyle/>
          <a:p>
            <a:pPr>
              <a:spcBef>
                <a:spcPts val="770"/>
              </a:spcBef>
            </a:pPr>
            <a:r>
              <a:rPr lang="en-GB" dirty="0" err="1">
                <a:solidFill>
                  <a:srgbClr val="58595B"/>
                </a:solidFill>
              </a:rPr>
              <a:t>Suntem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mândri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pentru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că</a:t>
            </a:r>
            <a:r>
              <a:rPr lang="en-GB" dirty="0">
                <a:solidFill>
                  <a:srgbClr val="58595B"/>
                </a:solidFill>
              </a:rPr>
              <a:t> am </a:t>
            </a:r>
            <a:r>
              <a:rPr lang="en-GB" dirty="0" err="1">
                <a:solidFill>
                  <a:srgbClr val="58595B"/>
                </a:solidFill>
              </a:rPr>
              <a:t>obținut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b="1" dirty="0" err="1">
                <a:solidFill>
                  <a:srgbClr val="B1864C"/>
                </a:solidFill>
              </a:rPr>
              <a:t>statutul</a:t>
            </a:r>
            <a:r>
              <a:rPr lang="en-GB" b="1" dirty="0">
                <a:solidFill>
                  <a:srgbClr val="B1864C"/>
                </a:solidFill>
              </a:rPr>
              <a:t> AUR </a:t>
            </a:r>
            <a:r>
              <a:rPr lang="en-GB" dirty="0" err="1">
                <a:solidFill>
                  <a:srgbClr val="58595B"/>
                </a:solidFill>
              </a:rPr>
              <a:t>în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cadrul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premiilor</a:t>
            </a:r>
            <a:r>
              <a:rPr lang="en-GB" dirty="0">
                <a:solidFill>
                  <a:srgbClr val="58595B"/>
                </a:solidFill>
              </a:rPr>
              <a:t> ESO Angels </a:t>
            </a:r>
            <a:r>
              <a:rPr lang="en-GB" dirty="0" err="1">
                <a:solidFill>
                  <a:srgbClr val="58595B"/>
                </a:solidFill>
              </a:rPr>
              <a:t>și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pentru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că</a:t>
            </a:r>
            <a:r>
              <a:rPr lang="en-GB" dirty="0">
                <a:solidFill>
                  <a:srgbClr val="58595B"/>
                </a:solidFill>
              </a:rPr>
              <a:t> am </a:t>
            </a:r>
            <a:r>
              <a:rPr lang="en-GB" dirty="0" err="1">
                <a:solidFill>
                  <a:srgbClr val="58595B"/>
                </a:solidFill>
              </a:rPr>
              <a:t>fost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recunosuți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în</a:t>
            </a:r>
            <a:r>
              <a:rPr lang="en-GB" dirty="0">
                <a:solidFill>
                  <a:srgbClr val="58595B"/>
                </a:solidFill>
              </a:rPr>
              <a:t> mod </a:t>
            </a:r>
            <a:r>
              <a:rPr lang="en-GB" dirty="0" err="1">
                <a:solidFill>
                  <a:srgbClr val="58595B"/>
                </a:solidFill>
              </a:rPr>
              <a:t>oficial</a:t>
            </a:r>
            <a:r>
              <a:rPr lang="en-GB" dirty="0">
                <a:solidFill>
                  <a:srgbClr val="58595B"/>
                </a:solidFill>
              </a:rPr>
              <a:t> la </a:t>
            </a:r>
            <a:r>
              <a:rPr lang="en-GB" dirty="0" err="1">
                <a:solidFill>
                  <a:srgbClr val="58595B"/>
                </a:solidFill>
              </a:rPr>
              <a:t>cele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mai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importante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conferințe</a:t>
            </a:r>
            <a:r>
              <a:rPr lang="en-GB" dirty="0">
                <a:solidFill>
                  <a:srgbClr val="58595B"/>
                </a:solidFill>
              </a:rPr>
              <a:t>, la care </a:t>
            </a:r>
            <a:r>
              <a:rPr lang="en-GB" dirty="0" err="1">
                <a:solidFill>
                  <a:srgbClr val="58595B"/>
                </a:solidFill>
              </a:rPr>
              <a:t>participă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experți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apreciați</a:t>
            </a:r>
            <a:r>
              <a:rPr lang="en-GB" dirty="0">
                <a:solidFill>
                  <a:srgbClr val="58595B"/>
                </a:solidFill>
              </a:rPr>
              <a:t> din </a:t>
            </a:r>
            <a:r>
              <a:rPr lang="en-GB" dirty="0" err="1">
                <a:solidFill>
                  <a:srgbClr val="58595B"/>
                </a:solidFill>
              </a:rPr>
              <a:t>domeniu</a:t>
            </a:r>
            <a:r>
              <a:rPr lang="en-GB" dirty="0">
                <a:solidFill>
                  <a:srgbClr val="58595B"/>
                </a:solidFill>
              </a:rPr>
              <a:t>.</a:t>
            </a:r>
          </a:p>
          <a:p>
            <a:pPr>
              <a:spcBef>
                <a:spcPts val="770"/>
              </a:spcBef>
            </a:pPr>
            <a:endParaRPr lang="en-GB" sz="1400" dirty="0">
              <a:solidFill>
                <a:srgbClr val="58595B"/>
              </a:solidFill>
            </a:endParaRPr>
          </a:p>
          <a:p>
            <a:pPr marL="0" marR="0" lvl="0" indent="0" algn="l" defTabSz="7103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www.angels-initiative.com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/angels-awards/winners</a:t>
            </a:r>
          </a:p>
          <a:p>
            <a:pPr marL="0" marR="0" lvl="0" indent="0" algn="l" defTabSz="71039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</a:t>
            </a:r>
            <a:r>
              <a:rPr lang="en-GB" sz="1400" dirty="0">
                <a:solidFill>
                  <a:srgbClr val="58595B"/>
                </a:solidFill>
                <a:latin typeface="Calibri" panose="020F0502020204030204"/>
              </a:rPr>
              <a:t>E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SOAngelsAwards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#ESOC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givinglifeachance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#angels-initiative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BF154E-088A-B64D-8CFB-B5936885DA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2590" y="2087761"/>
            <a:ext cx="2321362" cy="3110421"/>
          </a:xfrm>
          <a:prstGeom prst="rect">
            <a:avLst/>
          </a:prstGeom>
        </p:spPr>
      </p:pic>
      <p:sp>
        <p:nvSpPr>
          <p:cNvPr id="3" name="Content Placeholder 13">
            <a:extLst>
              <a:ext uri="{FF2B5EF4-FFF2-40B4-BE49-F238E27FC236}">
                <a16:creationId xmlns:a16="http://schemas.microsoft.com/office/drawing/2014/main" id="{41107957-4DF3-3BF7-B17A-4F323650EE09}"/>
              </a:ext>
            </a:extLst>
          </p:cNvPr>
          <p:cNvSpPr txBox="1">
            <a:spLocks/>
          </p:cNvSpPr>
          <p:nvPr/>
        </p:nvSpPr>
        <p:spPr>
          <a:xfrm>
            <a:off x="3076964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</p:spTree>
    <p:extLst>
      <p:ext uri="{BB962C8B-B14F-4D97-AF65-F5344CB8AC3E}">
        <p14:creationId xmlns:p14="http://schemas.microsoft.com/office/powerpoint/2010/main" val="13148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1081</TotalTime>
  <Words>58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Megan Gill</cp:lastModifiedBy>
  <cp:revision>535</cp:revision>
  <dcterms:created xsi:type="dcterms:W3CDTF">2016-03-24T07:27:19Z</dcterms:created>
  <dcterms:modified xsi:type="dcterms:W3CDTF">2025-04-15T16:14:16Z</dcterms:modified>
</cp:coreProperties>
</file>