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E8F92"/>
    <a:srgbClr val="B1864C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14" autoAdjust="0"/>
    <p:restoredTop sz="94709"/>
  </p:normalViewPr>
  <p:slideViewPr>
    <p:cSldViewPr snapToObjects="1">
      <p:cViewPr>
        <p:scale>
          <a:sx n="159" d="100"/>
          <a:sy n="159" d="100"/>
        </p:scale>
        <p:origin x="1328" y="-192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4/15/25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15/04/2025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39EEE-4C56-9044-B815-BA09ED0AB54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9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087761"/>
            <a:ext cx="4248473" cy="3070394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GB" sz="2200" dirty="0" err="1">
                <a:solidFill>
                  <a:srgbClr val="58595B"/>
                </a:solidFill>
              </a:rPr>
              <a:t>Suntem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mândri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pentru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că</a:t>
            </a:r>
            <a:r>
              <a:rPr lang="en-GB" sz="2200" dirty="0">
                <a:solidFill>
                  <a:srgbClr val="58595B"/>
                </a:solidFill>
              </a:rPr>
              <a:t> am </a:t>
            </a:r>
            <a:r>
              <a:rPr lang="en-GB" sz="2200" dirty="0" err="1">
                <a:solidFill>
                  <a:srgbClr val="58595B"/>
                </a:solidFill>
              </a:rPr>
              <a:t>obținut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b="1" dirty="0" err="1">
                <a:solidFill>
                  <a:schemeClr val="tx1"/>
                </a:solidFill>
              </a:rPr>
              <a:t>statutul</a:t>
            </a:r>
            <a:r>
              <a:rPr lang="en-GB" sz="2200" b="1" dirty="0">
                <a:solidFill>
                  <a:schemeClr val="tx1"/>
                </a:solidFill>
              </a:rPr>
              <a:t> DIAMANT </a:t>
            </a:r>
            <a:r>
              <a:rPr lang="en-GB" sz="2200" dirty="0" err="1">
                <a:solidFill>
                  <a:srgbClr val="58595B"/>
                </a:solidFill>
              </a:rPr>
              <a:t>în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cadrul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premiilor</a:t>
            </a:r>
            <a:r>
              <a:rPr lang="en-GB" sz="2200" dirty="0">
                <a:solidFill>
                  <a:srgbClr val="58595B"/>
                </a:solidFill>
              </a:rPr>
              <a:t> ESO Angels </a:t>
            </a:r>
            <a:r>
              <a:rPr lang="en-GB" sz="2200" dirty="0" err="1">
                <a:solidFill>
                  <a:srgbClr val="58595B"/>
                </a:solidFill>
              </a:rPr>
              <a:t>și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pentru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că</a:t>
            </a:r>
            <a:r>
              <a:rPr lang="en-GB" sz="2200" dirty="0">
                <a:solidFill>
                  <a:srgbClr val="58595B"/>
                </a:solidFill>
              </a:rPr>
              <a:t> am </a:t>
            </a:r>
            <a:r>
              <a:rPr lang="en-GB" sz="2200" dirty="0" err="1">
                <a:solidFill>
                  <a:srgbClr val="58595B"/>
                </a:solidFill>
              </a:rPr>
              <a:t>fost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recunosuți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în</a:t>
            </a:r>
            <a:r>
              <a:rPr lang="en-GB" sz="2200" dirty="0">
                <a:solidFill>
                  <a:srgbClr val="58595B"/>
                </a:solidFill>
              </a:rPr>
              <a:t> mod </a:t>
            </a:r>
            <a:r>
              <a:rPr lang="en-GB" sz="2200" dirty="0" err="1">
                <a:solidFill>
                  <a:srgbClr val="58595B"/>
                </a:solidFill>
              </a:rPr>
              <a:t>oficial</a:t>
            </a:r>
            <a:r>
              <a:rPr lang="en-GB" sz="2200" dirty="0">
                <a:solidFill>
                  <a:srgbClr val="58595B"/>
                </a:solidFill>
              </a:rPr>
              <a:t> la </a:t>
            </a:r>
            <a:r>
              <a:rPr lang="en-GB" sz="2200" dirty="0" err="1">
                <a:solidFill>
                  <a:srgbClr val="58595B"/>
                </a:solidFill>
              </a:rPr>
              <a:t>cele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mai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importante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conferințe</a:t>
            </a:r>
            <a:r>
              <a:rPr lang="en-GB" sz="2200" dirty="0">
                <a:solidFill>
                  <a:srgbClr val="58595B"/>
                </a:solidFill>
              </a:rPr>
              <a:t>, la care </a:t>
            </a:r>
            <a:r>
              <a:rPr lang="en-GB" sz="2200" dirty="0" err="1">
                <a:solidFill>
                  <a:srgbClr val="58595B"/>
                </a:solidFill>
              </a:rPr>
              <a:t>participă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experți</a:t>
            </a:r>
            <a:r>
              <a:rPr lang="en-GB" sz="2200" dirty="0">
                <a:solidFill>
                  <a:srgbClr val="58595B"/>
                </a:solidFill>
              </a:rPr>
              <a:t> </a:t>
            </a:r>
            <a:r>
              <a:rPr lang="en-GB" sz="2200" dirty="0" err="1">
                <a:solidFill>
                  <a:srgbClr val="58595B"/>
                </a:solidFill>
              </a:rPr>
              <a:t>apreciați</a:t>
            </a:r>
            <a:r>
              <a:rPr lang="en-GB" sz="2200" dirty="0">
                <a:solidFill>
                  <a:srgbClr val="58595B"/>
                </a:solidFill>
              </a:rPr>
              <a:t> din </a:t>
            </a:r>
            <a:r>
              <a:rPr lang="en-GB" sz="2200" dirty="0" err="1">
                <a:solidFill>
                  <a:srgbClr val="58595B"/>
                </a:solidFill>
              </a:rPr>
              <a:t>domeniu</a:t>
            </a:r>
            <a:r>
              <a:rPr lang="en-GB" sz="2200" dirty="0">
                <a:solidFill>
                  <a:srgbClr val="58595B"/>
                </a:solidFill>
              </a:rPr>
              <a:t>.</a:t>
            </a:r>
          </a:p>
          <a:p>
            <a:endParaRPr lang="en-GB" sz="14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5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</a:t>
            </a:r>
            <a:r>
              <a:rPr lang="en-GB" sz="1500" dirty="0" err="1">
                <a:solidFill>
                  <a:srgbClr val="58595B"/>
                </a:solidFill>
              </a:rPr>
              <a:t>givinglifeachance</a:t>
            </a:r>
            <a:r>
              <a:rPr lang="en-GB" sz="15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#angels-initiative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C2A67A-0F8E-F146-8506-B0A94BDFB3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590" y="2001673"/>
            <a:ext cx="2321362" cy="3110421"/>
          </a:xfrm>
          <a:prstGeom prst="rect">
            <a:avLst/>
          </a:prstGeom>
        </p:spPr>
      </p:pic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93C9FD3D-C1C5-0EB7-6E42-9C349C83CBA2}"/>
              </a:ext>
            </a:extLst>
          </p:cNvPr>
          <p:cNvSpPr txBox="1">
            <a:spLocks/>
          </p:cNvSpPr>
          <p:nvPr/>
        </p:nvSpPr>
        <p:spPr>
          <a:xfrm>
            <a:off x="337864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Premiile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sp>
        <p:nvSpPr>
          <p:cNvPr id="3" name="Content Placeholder 13">
            <a:extLst>
              <a:ext uri="{FF2B5EF4-FFF2-40B4-BE49-F238E27FC236}">
                <a16:creationId xmlns:a16="http://schemas.microsoft.com/office/drawing/2014/main" id="{DEF9C618-E085-2596-FFC7-2A40E0F13F15}"/>
              </a:ext>
            </a:extLst>
          </p:cNvPr>
          <p:cNvSpPr txBox="1">
            <a:spLocks/>
          </p:cNvSpPr>
          <p:nvPr/>
        </p:nvSpPr>
        <p:spPr>
          <a:xfrm>
            <a:off x="3076964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</p:spTree>
    <p:extLst>
      <p:ext uri="{BB962C8B-B14F-4D97-AF65-F5344CB8AC3E}">
        <p14:creationId xmlns:p14="http://schemas.microsoft.com/office/powerpoint/2010/main" val="288584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1087</TotalTime>
  <Words>59</Words>
  <Application>Microsoft Macintosh PowerPoint</Application>
  <PresentationFormat>Custom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532</cp:revision>
  <dcterms:created xsi:type="dcterms:W3CDTF">2016-03-24T07:27:19Z</dcterms:created>
  <dcterms:modified xsi:type="dcterms:W3CDTF">2025-04-15T16:13:59Z</dcterms:modified>
</cp:coreProperties>
</file>