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7559675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8" userDrawn="1">
          <p15:clr>
            <a:srgbClr val="A4A3A4"/>
          </p15:clr>
        </p15:guide>
        <p15:guide id="2" pos="525" userDrawn="1">
          <p15:clr>
            <a:srgbClr val="A4A3A4"/>
          </p15:clr>
        </p15:guide>
        <p15:guide id="3" orient="horz" pos="2931" userDrawn="1">
          <p15:clr>
            <a:srgbClr val="A4A3A4"/>
          </p15:clr>
        </p15:guide>
        <p15:guide id="4" orient="horz" pos="832" userDrawn="1">
          <p15:clr>
            <a:srgbClr val="A4A3A4"/>
          </p15:clr>
        </p15:guide>
        <p15:guide id="5" pos="3253" userDrawn="1">
          <p15:clr>
            <a:srgbClr val="A4A3A4"/>
          </p15:clr>
        </p15:guide>
        <p15:guide id="6" pos="2212" userDrawn="1">
          <p15:clr>
            <a:srgbClr val="A4A3A4"/>
          </p15:clr>
        </p15:guide>
        <p15:guide id="7" pos="4163" userDrawn="1">
          <p15:clr>
            <a:srgbClr val="A4A3A4"/>
          </p15:clr>
        </p15:guide>
        <p15:guide id="8" pos="849" userDrawn="1">
          <p15:clr>
            <a:srgbClr val="A4A3A4"/>
          </p15:clr>
        </p15:guide>
        <p15:guide id="9" pos="2508" userDrawn="1">
          <p15:clr>
            <a:srgbClr val="A4A3A4"/>
          </p15:clr>
        </p15:guide>
        <p15:guide id="10" pos="485" userDrawn="1">
          <p15:clr>
            <a:srgbClr val="A4A3A4"/>
          </p15:clr>
        </p15:guide>
        <p15:guide id="11" pos="2699" userDrawn="1">
          <p15:clr>
            <a:srgbClr val="A4A3A4"/>
          </p15:clr>
        </p15:guide>
        <p15:guide id="12" pos="42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ryn Vine" initials="K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95B"/>
    <a:srgbClr val="8E8F92"/>
    <a:srgbClr val="B1864C"/>
    <a:srgbClr val="898B8E"/>
    <a:srgbClr val="005A7A"/>
    <a:srgbClr val="E6E6E6"/>
    <a:srgbClr val="FFCC00"/>
    <a:srgbClr val="A03A95"/>
    <a:srgbClr val="F47920"/>
    <a:srgbClr val="543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3" autoAdjust="0"/>
    <p:restoredTop sz="94694"/>
  </p:normalViewPr>
  <p:slideViewPr>
    <p:cSldViewPr snapToObjects="1">
      <p:cViewPr varScale="1">
        <p:scale>
          <a:sx n="156" d="100"/>
          <a:sy n="156" d="100"/>
        </p:scale>
        <p:origin x="1496" y="176"/>
      </p:cViewPr>
      <p:guideLst>
        <p:guide orient="horz" pos="868"/>
        <p:guide pos="525"/>
        <p:guide orient="horz" pos="2931"/>
        <p:guide orient="horz" pos="832"/>
        <p:guide pos="3253"/>
        <p:guide pos="2212"/>
        <p:guide pos="4163"/>
        <p:guide pos="849"/>
        <p:guide pos="2508"/>
        <p:guide pos="485"/>
        <p:guide pos="2699"/>
        <p:guide pos="42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05723-D97C-E745-9478-07A6F33B2BD5}" type="datetimeFigureOut">
              <a:rPr lang="en-US" smtClean="0"/>
              <a:t>9/17/25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CA21D-FF2A-B646-99A7-14029F863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9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AA763-3E23-4442-B187-AE0224A51AC2}" type="datetimeFigureOut">
              <a:rPr lang="en-GB" smtClean="0"/>
              <a:t>17/09/2025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39838" y="1143000"/>
            <a:ext cx="4378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39EEE-4C56-9044-B815-BA09ED0AB5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2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1pPr>
    <a:lvl2pPr marL="30929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2pPr>
    <a:lvl3pPr marL="618592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3pPr>
    <a:lvl4pPr marL="927887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4pPr>
    <a:lvl5pPr marL="1237183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5pPr>
    <a:lvl6pPr marL="1546479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6pPr>
    <a:lvl7pPr marL="1855775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7pPr>
    <a:lvl8pPr marL="2165071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8pPr>
    <a:lvl9pPr marL="247436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139EEE-4C56-9044-B815-BA09ED0AB54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392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99C2CB-6ABA-3D44-BC6C-D68402FE9F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92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E3509F10-2E60-2143-9632-5E0B8F7706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6" y="6342"/>
            <a:ext cx="7540682" cy="531496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5700" y="2257257"/>
            <a:ext cx="4176465" cy="2566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0846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710397" rtl="0" eaLnBrk="1" latinLnBrk="0" hangingPunct="1">
        <a:lnSpc>
          <a:spcPct val="90000"/>
        </a:lnSpc>
        <a:spcBef>
          <a:spcPct val="0"/>
        </a:spcBef>
        <a:buNone/>
        <a:defRPr sz="34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710397" rtl="0" eaLnBrk="1" latinLnBrk="0" hangingPunct="1">
        <a:lnSpc>
          <a:spcPct val="90000"/>
        </a:lnSpc>
        <a:spcBef>
          <a:spcPts val="777"/>
        </a:spcBef>
        <a:buFont typeface="Arial" panose="020B0604020202020204" pitchFamily="34" charset="0"/>
        <a:buNone/>
        <a:defRPr sz="2000" kern="1200">
          <a:solidFill>
            <a:srgbClr val="898B8E"/>
          </a:solidFill>
          <a:latin typeface="+mn-lt"/>
          <a:ea typeface="+mn-ea"/>
          <a:cs typeface="+mn-cs"/>
        </a:defRPr>
      </a:lvl1pPr>
      <a:lvl2pPr marL="355199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800" kern="1200">
          <a:solidFill>
            <a:srgbClr val="898B8E"/>
          </a:solidFill>
          <a:latin typeface="+mn-lt"/>
          <a:ea typeface="+mn-ea"/>
          <a:cs typeface="+mn-cs"/>
        </a:defRPr>
      </a:lvl2pPr>
      <a:lvl3pPr marL="710398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400" kern="1200">
          <a:solidFill>
            <a:srgbClr val="898B8E"/>
          </a:solidFill>
          <a:latin typeface="+mn-lt"/>
          <a:ea typeface="+mn-ea"/>
          <a:cs typeface="+mn-cs"/>
        </a:defRPr>
      </a:lvl3pPr>
      <a:lvl4pPr marL="1065596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4pPr>
      <a:lvl5pPr marL="1420795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5pPr>
      <a:lvl6pPr marL="1953593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8791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3990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9189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519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10397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5596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20795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5993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31192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6391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4158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381" userDrawn="1">
          <p15:clr>
            <a:srgbClr val="F26B43"/>
          </p15:clr>
        </p15:guide>
        <p15:guide id="2" orient="horz" pos="674" userDrawn="1">
          <p15:clr>
            <a:srgbClr val="F26B43"/>
          </p15:clr>
        </p15:guide>
        <p15:guide id="3" pos="4476" userDrawn="1">
          <p15:clr>
            <a:srgbClr val="F26B43"/>
          </p15:clr>
        </p15:guide>
        <p15:guide id="4" pos="299" userDrawn="1">
          <p15:clr>
            <a:srgbClr val="F26B43"/>
          </p15:clr>
        </p15:guide>
        <p15:guide id="5" orient="horz" pos="8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C2A67A-0F8E-F146-8506-B0A94BDFB3D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32590" y="2001673"/>
            <a:ext cx="2321361" cy="3110421"/>
          </a:xfrm>
          <a:prstGeom prst="rect">
            <a:avLst/>
          </a:prstGeom>
        </p:spPr>
      </p:pic>
      <p:sp>
        <p:nvSpPr>
          <p:cNvPr id="6" name="Content Placeholder 13">
            <a:extLst>
              <a:ext uri="{FF2B5EF4-FFF2-40B4-BE49-F238E27FC236}">
                <a16:creationId xmlns:a16="http://schemas.microsoft.com/office/drawing/2014/main" id="{64F210AB-0118-A70C-F72E-6D32D8FBB1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55700" y="2257256"/>
            <a:ext cx="4680521" cy="3070394"/>
          </a:xfrm>
          <a:noFill/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1700" dirty="0">
                <a:solidFill>
                  <a:srgbClr val="58595B"/>
                </a:solidFill>
              </a:rPr>
              <a:t>Z </a:t>
            </a:r>
            <a:r>
              <a:rPr lang="en-GB" sz="1700" dirty="0" err="1">
                <a:solidFill>
                  <a:srgbClr val="58595B"/>
                </a:solidFill>
              </a:rPr>
              <a:t>dumą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ogłaszamy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osiągnięcie</a:t>
            </a:r>
            <a:r>
              <a:rPr lang="en-GB" sz="1700" dirty="0">
                <a:solidFill>
                  <a:srgbClr val="58595B"/>
                </a:solidFill>
              </a:rPr>
              <a:t>   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1700" b="1" dirty="0" err="1">
                <a:solidFill>
                  <a:schemeClr val="tx1"/>
                </a:solidFill>
              </a:rPr>
              <a:t>Diamentowego</a:t>
            </a:r>
            <a:r>
              <a:rPr lang="en-GB" sz="1700" b="1" dirty="0">
                <a:solidFill>
                  <a:schemeClr val="tx1"/>
                </a:solidFill>
              </a:rPr>
              <a:t> </a:t>
            </a:r>
            <a:r>
              <a:rPr lang="en-GB" sz="1700" b="1" dirty="0" err="1">
                <a:solidFill>
                  <a:schemeClr val="tx1"/>
                </a:solidFill>
              </a:rPr>
              <a:t>Statusu</a:t>
            </a:r>
            <a:r>
              <a:rPr lang="en-GB" sz="1700" dirty="0">
                <a:solidFill>
                  <a:srgbClr val="58595B"/>
                </a:solidFill>
              </a:rPr>
              <a:t> w </a:t>
            </a:r>
            <a:r>
              <a:rPr lang="en-GB" sz="1700" dirty="0" err="1">
                <a:solidFill>
                  <a:srgbClr val="58595B"/>
                </a:solidFill>
              </a:rPr>
              <a:t>programie</a:t>
            </a:r>
            <a:r>
              <a:rPr lang="en-GB" sz="1700" dirty="0">
                <a:solidFill>
                  <a:srgbClr val="58595B"/>
                </a:solidFill>
              </a:rPr>
              <a:t> ESO Angels Awards. W </a:t>
            </a:r>
            <a:r>
              <a:rPr lang="en-GB" sz="1700" dirty="0" err="1">
                <a:solidFill>
                  <a:srgbClr val="58595B"/>
                </a:solidFill>
              </a:rPr>
              <a:t>związku</a:t>
            </a:r>
            <a:r>
              <a:rPr lang="en-GB" sz="1700" dirty="0">
                <a:solidFill>
                  <a:srgbClr val="58595B"/>
                </a:solidFill>
              </a:rPr>
              <a:t> z </a:t>
            </a:r>
            <a:r>
              <a:rPr lang="en-GB" sz="1700" dirty="0" err="1">
                <a:solidFill>
                  <a:srgbClr val="58595B"/>
                </a:solidFill>
              </a:rPr>
              <a:t>jego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otrzymaniem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nasz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szpital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będzie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wyróżniany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podczas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dorocznych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regionalnych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i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ogólnopolskich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konferencji</a:t>
            </a:r>
            <a:r>
              <a:rPr lang="en-GB" sz="1700">
                <a:solidFill>
                  <a:srgbClr val="58595B"/>
                </a:solidFill>
              </a:rPr>
              <a:t>, 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1700">
                <a:solidFill>
                  <a:srgbClr val="58595B"/>
                </a:solidFill>
              </a:rPr>
              <a:t>w </a:t>
            </a:r>
            <a:r>
              <a:rPr lang="en-GB" sz="1700" dirty="0" err="1">
                <a:solidFill>
                  <a:srgbClr val="58595B"/>
                </a:solidFill>
              </a:rPr>
              <a:t>których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uczestniczyć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będą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eksperci</a:t>
            </a:r>
            <a:r>
              <a:rPr lang="en-GB" sz="1700" dirty="0">
                <a:solidFill>
                  <a:srgbClr val="58595B"/>
                </a:solidFill>
              </a:rPr>
              <a:t> w </a:t>
            </a:r>
            <a:r>
              <a:rPr lang="en-GB" sz="1700" dirty="0" err="1">
                <a:solidFill>
                  <a:srgbClr val="58595B"/>
                </a:solidFill>
              </a:rPr>
              <a:t>zakresie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leczenia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udarów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mózgu</a:t>
            </a:r>
            <a:r>
              <a:rPr lang="en-GB" sz="1700" dirty="0">
                <a:solidFill>
                  <a:srgbClr val="58595B"/>
                </a:solidFill>
              </a:rPr>
              <a:t>.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endParaRPr lang="en-GB" sz="1200" dirty="0">
              <a:solidFill>
                <a:srgbClr val="58595B"/>
              </a:solidFill>
            </a:endParaRPr>
          </a:p>
          <a:p>
            <a:pPr marL="0" marR="0" lvl="0" indent="0" algn="l" defTabSz="7103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www.angels-initiative.com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/angels-awards/winners</a:t>
            </a:r>
          </a:p>
          <a:p>
            <a:pPr marL="0" marR="0" lvl="0" indent="0" algn="l" defTabSz="710397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</a:t>
            </a:r>
            <a:r>
              <a:rPr lang="en-GB" sz="1400" dirty="0">
                <a:solidFill>
                  <a:srgbClr val="58595B"/>
                </a:solidFill>
                <a:latin typeface="Calibri" panose="020F0502020204030204"/>
              </a:rPr>
              <a:t>E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SOAngelsAwards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#ESOC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</a:t>
            </a:r>
            <a:r>
              <a:rPr lang="en-GB" sz="1400" dirty="0" err="1">
                <a:solidFill>
                  <a:srgbClr val="58595B"/>
                </a:solidFill>
              </a:rPr>
              <a:t>givinglifeachance</a:t>
            </a:r>
            <a:r>
              <a:rPr lang="en-GB" sz="1400" dirty="0">
                <a:solidFill>
                  <a:srgbClr val="58595B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#angels-initiative </a:t>
            </a:r>
          </a:p>
        </p:txBody>
      </p:sp>
      <p:sp>
        <p:nvSpPr>
          <p:cNvPr id="2" name="Content Placeholder 13">
            <a:extLst>
              <a:ext uri="{FF2B5EF4-FFF2-40B4-BE49-F238E27FC236}">
                <a16:creationId xmlns:a16="http://schemas.microsoft.com/office/drawing/2014/main" id="{77DF0034-86A8-5982-1CE3-B49F9C77C7F7}"/>
              </a:ext>
            </a:extLst>
          </p:cNvPr>
          <p:cNvSpPr txBox="1">
            <a:spLocks/>
          </p:cNvSpPr>
          <p:nvPr/>
        </p:nvSpPr>
        <p:spPr>
          <a:xfrm>
            <a:off x="323453" y="330334"/>
            <a:ext cx="1929805" cy="821323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6000" dirty="0" err="1">
                <a:solidFill>
                  <a:schemeClr val="tx1"/>
                </a:solidFill>
                <a:latin typeface="Angelina" panose="00000400000000000000" pitchFamily="2" charset="0"/>
              </a:rPr>
              <a:t>Nagrody</a:t>
            </a:r>
            <a:endParaRPr lang="en-GB" sz="5800" spc="-80" dirty="0">
              <a:solidFill>
                <a:schemeClr val="tx1"/>
              </a:solidFill>
              <a:latin typeface="Angelina" panose="00000400000000000000" pitchFamily="2" charset="0"/>
            </a:endParaRPr>
          </a:p>
        </p:txBody>
      </p:sp>
      <p:sp>
        <p:nvSpPr>
          <p:cNvPr id="3" name="Content Placeholder 13">
            <a:extLst>
              <a:ext uri="{FF2B5EF4-FFF2-40B4-BE49-F238E27FC236}">
                <a16:creationId xmlns:a16="http://schemas.microsoft.com/office/drawing/2014/main" id="{48553E11-84B2-5AB3-FB87-687B7BD68839}"/>
              </a:ext>
            </a:extLst>
          </p:cNvPr>
          <p:cNvSpPr txBox="1">
            <a:spLocks/>
          </p:cNvSpPr>
          <p:nvPr/>
        </p:nvSpPr>
        <p:spPr>
          <a:xfrm>
            <a:off x="3059756" y="529065"/>
            <a:ext cx="4176465" cy="40656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3000" b="1" dirty="0">
                <a:solidFill>
                  <a:schemeClr val="tx1"/>
                </a:solidFill>
              </a:rPr>
              <a:t>ESO ANGELS</a:t>
            </a:r>
          </a:p>
        </p:txBody>
      </p:sp>
    </p:spTree>
    <p:extLst>
      <p:ext uri="{BB962C8B-B14F-4D97-AF65-F5344CB8AC3E}">
        <p14:creationId xmlns:p14="http://schemas.microsoft.com/office/powerpoint/2010/main" val="288584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Boehringer Ingelheim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1092</TotalTime>
  <Words>62</Words>
  <Application>Microsoft Macintosh PowerPoint</Application>
  <PresentationFormat>Custom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</vt:lpstr>
      <vt:lpstr>Arial</vt:lpstr>
      <vt:lpstr>Calibri</vt:lpstr>
      <vt:lpstr>Boehringer Ingelheim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Whitehead</dc:creator>
  <cp:lastModifiedBy>Anna Myram</cp:lastModifiedBy>
  <cp:revision>536</cp:revision>
  <dcterms:created xsi:type="dcterms:W3CDTF">2016-03-24T07:27:19Z</dcterms:created>
  <dcterms:modified xsi:type="dcterms:W3CDTF">2025-09-17T00:45:50Z</dcterms:modified>
</cp:coreProperties>
</file>