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00" y="303607"/>
            <a:ext cx="443103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247515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Giải</a:t>
            </a:r>
            <a:r>
              <a:rPr spc="20" dirty="0"/>
              <a:t> </a:t>
            </a:r>
            <a:r>
              <a:rPr dirty="0"/>
              <a:t>thưởng</a:t>
            </a:r>
            <a:r>
              <a:rPr spc="-20" dirty="0"/>
              <a:t> </a:t>
            </a:r>
            <a:r>
              <a:rPr sz="3300" b="1" baseline="5050" dirty="0">
                <a:latin typeface="Montserrat SemiBold"/>
                <a:cs typeface="Montserrat SemiBold"/>
              </a:rPr>
              <a:t>EMS</a:t>
            </a:r>
            <a:r>
              <a:rPr sz="3300" b="1" spc="30" baseline="5050" dirty="0">
                <a:latin typeface="Montserrat SemiBold"/>
                <a:cs typeface="Montserrat SemiBold"/>
              </a:rPr>
              <a:t> </a:t>
            </a:r>
            <a:r>
              <a:rPr sz="3300" b="1" spc="-15" baseline="5050" dirty="0">
                <a:latin typeface="Montserrat SemiBold"/>
                <a:cs typeface="Montserrat SemiBold"/>
              </a:rPr>
              <a:t>ANGELS</a:t>
            </a:r>
            <a:endParaRPr sz="3300" baseline="5050">
              <a:latin typeface="Montserrat SemiBold"/>
              <a:cs typeface="Montserrat Semi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67665">
              <a:lnSpc>
                <a:spcPct val="100000"/>
              </a:lnSpc>
              <a:spcBef>
                <a:spcPts val="100"/>
              </a:spcBef>
            </a:pPr>
            <a:r>
              <a:rPr dirty="0"/>
              <a:t>Chúng</a:t>
            </a:r>
            <a:r>
              <a:rPr spc="-20" dirty="0"/>
              <a:t> </a:t>
            </a:r>
            <a:r>
              <a:rPr dirty="0"/>
              <a:t>tôi</a:t>
            </a:r>
            <a:r>
              <a:rPr spc="-20" dirty="0"/>
              <a:t> </a:t>
            </a:r>
            <a:r>
              <a:rPr dirty="0"/>
              <a:t>tự</a:t>
            </a:r>
            <a:r>
              <a:rPr spc="-20" dirty="0"/>
              <a:t> </a:t>
            </a:r>
            <a:r>
              <a:rPr dirty="0"/>
              <a:t>hào</a:t>
            </a:r>
            <a:r>
              <a:rPr spc="-15" dirty="0"/>
              <a:t> </a:t>
            </a:r>
            <a:r>
              <a:rPr dirty="0"/>
              <a:t>vì</a:t>
            </a:r>
            <a:r>
              <a:rPr spc="-20" dirty="0"/>
              <a:t> </a:t>
            </a:r>
            <a:r>
              <a:rPr dirty="0"/>
              <a:t>đã</a:t>
            </a:r>
            <a:r>
              <a:rPr spc="-20" dirty="0"/>
              <a:t> </a:t>
            </a:r>
            <a:r>
              <a:rPr dirty="0"/>
              <a:t>đạt</a:t>
            </a:r>
            <a:r>
              <a:rPr spc="-20" dirty="0"/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hạng</a:t>
            </a:r>
            <a:r>
              <a:rPr b="1" spc="-1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25" dirty="0">
                <a:solidFill>
                  <a:srgbClr val="FAA61A"/>
                </a:solidFill>
                <a:latin typeface="Montserrat"/>
                <a:cs typeface="Montserrat"/>
              </a:rPr>
              <a:t>Kim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cương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trong</a:t>
            </a:r>
            <a:r>
              <a:rPr spc="-30" dirty="0"/>
              <a:t> </a:t>
            </a:r>
            <a:r>
              <a:rPr dirty="0"/>
              <a:t>Giải</a:t>
            </a:r>
            <a:r>
              <a:rPr spc="-30" dirty="0"/>
              <a:t> </a:t>
            </a:r>
            <a:r>
              <a:rPr dirty="0"/>
              <a:t>thưởng</a:t>
            </a:r>
            <a:r>
              <a:rPr spc="-30" dirty="0"/>
              <a:t> </a:t>
            </a:r>
            <a:r>
              <a:rPr dirty="0"/>
              <a:t>EMS</a:t>
            </a:r>
            <a:r>
              <a:rPr spc="-30" dirty="0"/>
              <a:t> </a:t>
            </a:r>
            <a:r>
              <a:rPr spc="-10" dirty="0"/>
              <a:t>Angels.</a:t>
            </a:r>
          </a:p>
          <a:p>
            <a:pPr marL="12700" marR="5080" algn="just">
              <a:lnSpc>
                <a:spcPct val="100000"/>
              </a:lnSpc>
              <a:spcBef>
                <a:spcPts val="1135"/>
              </a:spcBef>
            </a:pPr>
            <a:r>
              <a:rPr dirty="0"/>
              <a:t>Giải</a:t>
            </a:r>
            <a:r>
              <a:rPr spc="-30" dirty="0"/>
              <a:t> </a:t>
            </a:r>
            <a:r>
              <a:rPr dirty="0"/>
              <a:t>thưởng</a:t>
            </a:r>
            <a:r>
              <a:rPr spc="-25" dirty="0"/>
              <a:t> </a:t>
            </a:r>
            <a:r>
              <a:rPr dirty="0"/>
              <a:t>ghi</a:t>
            </a:r>
            <a:r>
              <a:rPr spc="-25" dirty="0"/>
              <a:t> </a:t>
            </a:r>
            <a:r>
              <a:rPr dirty="0"/>
              <a:t>nhận</a:t>
            </a:r>
            <a:r>
              <a:rPr spc="-25" dirty="0"/>
              <a:t> </a:t>
            </a:r>
            <a:r>
              <a:rPr dirty="0"/>
              <a:t>và</a:t>
            </a:r>
            <a:r>
              <a:rPr spc="-25" dirty="0"/>
              <a:t> </a:t>
            </a:r>
            <a:r>
              <a:rPr dirty="0"/>
              <a:t>tôn</a:t>
            </a:r>
            <a:r>
              <a:rPr spc="-25" dirty="0"/>
              <a:t> </a:t>
            </a:r>
            <a:r>
              <a:rPr dirty="0"/>
              <a:t>vinh</a:t>
            </a:r>
            <a:r>
              <a:rPr spc="-25" dirty="0"/>
              <a:t> </a:t>
            </a:r>
            <a:r>
              <a:rPr dirty="0"/>
              <a:t>các</a:t>
            </a:r>
            <a:r>
              <a:rPr spc="-25" dirty="0"/>
              <a:t> nhà </a:t>
            </a:r>
            <a:r>
              <a:rPr dirty="0"/>
              <a:t>cung</a:t>
            </a:r>
            <a:r>
              <a:rPr spc="-25" dirty="0"/>
              <a:t> </a:t>
            </a:r>
            <a:r>
              <a:rPr dirty="0"/>
              <a:t>cấp</a:t>
            </a:r>
            <a:r>
              <a:rPr spc="-20" dirty="0"/>
              <a:t> </a:t>
            </a:r>
            <a:r>
              <a:rPr dirty="0"/>
              <a:t>dịch</a:t>
            </a:r>
            <a:r>
              <a:rPr spc="-25" dirty="0"/>
              <a:t> </a:t>
            </a:r>
            <a:r>
              <a:rPr dirty="0"/>
              <a:t>vụ</a:t>
            </a:r>
            <a:r>
              <a:rPr spc="-20" dirty="0"/>
              <a:t> </a:t>
            </a:r>
            <a:r>
              <a:rPr dirty="0"/>
              <a:t>chăm</a:t>
            </a:r>
            <a:r>
              <a:rPr spc="-25" dirty="0"/>
              <a:t> </a:t>
            </a:r>
            <a:r>
              <a:rPr dirty="0"/>
              <a:t>sóc</a:t>
            </a:r>
            <a:r>
              <a:rPr spc="-20" dirty="0"/>
              <a:t> </a:t>
            </a:r>
            <a:r>
              <a:rPr dirty="0"/>
              <a:t>đột</a:t>
            </a:r>
            <a:r>
              <a:rPr spc="-25" dirty="0"/>
              <a:t> </a:t>
            </a:r>
            <a:r>
              <a:rPr dirty="0"/>
              <a:t>quỵ</a:t>
            </a:r>
            <a:r>
              <a:rPr spc="-20" dirty="0"/>
              <a:t> </a:t>
            </a:r>
            <a:r>
              <a:rPr spc="-10" dirty="0"/>
              <a:t>trước </a:t>
            </a:r>
            <a:r>
              <a:rPr dirty="0"/>
              <a:t>viện</a:t>
            </a:r>
            <a:r>
              <a:rPr spc="-15" dirty="0"/>
              <a:t> </a:t>
            </a:r>
            <a:r>
              <a:rPr dirty="0"/>
              <a:t>có</a:t>
            </a:r>
            <a:r>
              <a:rPr spc="-15" dirty="0"/>
              <a:t> </a:t>
            </a:r>
            <a:r>
              <a:rPr dirty="0"/>
              <a:t>hiệu</a:t>
            </a:r>
            <a:r>
              <a:rPr spc="-10" dirty="0"/>
              <a:t> </a:t>
            </a:r>
            <a:r>
              <a:rPr dirty="0"/>
              <a:t>quả</a:t>
            </a:r>
            <a:r>
              <a:rPr spc="-15" dirty="0"/>
              <a:t> </a:t>
            </a:r>
            <a:r>
              <a:rPr dirty="0"/>
              <a:t>tốt</a:t>
            </a:r>
            <a:r>
              <a:rPr spc="-15" dirty="0"/>
              <a:t> </a:t>
            </a:r>
            <a:r>
              <a:rPr dirty="0"/>
              <a:t>nhất</a:t>
            </a:r>
            <a:r>
              <a:rPr spc="-10" dirty="0"/>
              <a:t> </a:t>
            </a:r>
            <a:r>
              <a:rPr dirty="0"/>
              <a:t>trên</a:t>
            </a:r>
            <a:r>
              <a:rPr spc="-15" dirty="0"/>
              <a:t> </a:t>
            </a:r>
            <a:r>
              <a:rPr dirty="0"/>
              <a:t>toàn</a:t>
            </a:r>
            <a:r>
              <a:rPr spc="-15" dirty="0"/>
              <a:t> </a:t>
            </a:r>
            <a:r>
              <a:rPr spc="-20" dirty="0"/>
              <a:t>cầu.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7368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213DA9CF-692D-6921-F437-342E9129AD0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SemiBold</vt:lpstr>
      <vt:lpstr>Office Theme</vt:lpstr>
      <vt:lpstr>Giải thưởng EMS ANGELS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2025-10-08T14:30:02Z</dcterms:created>
  <dcterms:modified xsi:type="dcterms:W3CDTF">2025-10-08T15:06:41Z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