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56" d="100"/>
          <a:sy n="156" d="100"/>
        </p:scale>
        <p:origin x="16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13800"/>
            <a:ext cx="4227195" cy="2773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ANGELS</a:t>
            </a:r>
            <a:r>
              <a:rPr spc="95" dirty="0"/>
              <a:t> </a:t>
            </a:r>
            <a:r>
              <a:rPr spc="-25" dirty="0"/>
              <a:t>ДЛЯ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9899" y="404479"/>
            <a:ext cx="4001770" cy="82875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50000"/>
              </a:lnSpc>
              <a:spcBef>
                <a:spcPts val="110"/>
              </a:spcBef>
            </a:pPr>
            <a:r>
              <a:rPr sz="5775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В</a:t>
            </a:r>
            <a:r>
              <a:rPr sz="5775" baseline="5772" dirty="0">
                <a:solidFill>
                  <a:srgbClr val="FFFFFF"/>
                </a:solidFill>
                <a:latin typeface="AngelinaforAngels Med"/>
                <a:cs typeface="AngelinaforAngels Med"/>
              </a:rPr>
              <a:t>і</a:t>
            </a:r>
            <a:r>
              <a:rPr sz="5775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дзнаки</a:t>
            </a:r>
            <a:r>
              <a:rPr sz="5775" spc="-434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 </a:t>
            </a:r>
            <a:r>
              <a:rPr sz="2200" dirty="0">
                <a:solidFill>
                  <a:srgbClr val="FFFFFF"/>
                </a:solidFill>
                <a:latin typeface="Montserrat Medium"/>
                <a:cs typeface="Montserrat Medium"/>
              </a:rPr>
              <a:t>СЛУЖБ</a:t>
            </a:r>
            <a:r>
              <a:rPr sz="2200" spc="-20" dirty="0">
                <a:solidFill>
                  <a:srgbClr val="FFFFFF"/>
                </a:solidFill>
                <a:latin typeface="Montserrat Medium"/>
                <a:cs typeface="Montserrat Medium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Montserrat Medium"/>
                <a:cs typeface="Montserrat Medium"/>
              </a:rPr>
              <a:t>ЕМД</a:t>
            </a:r>
            <a:endParaRPr sz="2200" dirty="0">
              <a:latin typeface="Montserrat Medium"/>
              <a:cs typeface="Montserrat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59"/>
              </a:spcBef>
            </a:pPr>
            <a:r>
              <a:rPr dirty="0"/>
              <a:t>Ми</a:t>
            </a:r>
            <a:r>
              <a:rPr spc="-20" dirty="0"/>
              <a:t> </a:t>
            </a:r>
            <a:r>
              <a:rPr dirty="0"/>
              <a:t>пишаємося</a:t>
            </a:r>
            <a:r>
              <a:rPr spc="-20" dirty="0"/>
              <a:t> </a:t>
            </a:r>
            <a:r>
              <a:rPr dirty="0"/>
              <a:t>тим,</a:t>
            </a:r>
            <a:r>
              <a:rPr spc="-20" dirty="0"/>
              <a:t> </a:t>
            </a:r>
            <a:r>
              <a:rPr dirty="0"/>
              <a:t>що</a:t>
            </a:r>
            <a:r>
              <a:rPr spc="-15" dirty="0"/>
              <a:t> </a:t>
            </a:r>
            <a:r>
              <a:rPr spc="-10" dirty="0"/>
              <a:t>отримали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платиновий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статус</a:t>
            </a:r>
            <a:r>
              <a:rPr b="1" spc="-8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у</a:t>
            </a:r>
            <a:r>
              <a:rPr spc="-45" dirty="0"/>
              <a:t> </a:t>
            </a:r>
            <a:r>
              <a:rPr dirty="0"/>
              <a:t>програмі</a:t>
            </a:r>
            <a:r>
              <a:rPr spc="-50" dirty="0"/>
              <a:t> </a:t>
            </a:r>
            <a:r>
              <a:rPr spc="-10" dirty="0"/>
              <a:t>відзнак </a:t>
            </a:r>
            <a:r>
              <a:rPr dirty="0"/>
              <a:t>Angels</a:t>
            </a:r>
            <a:r>
              <a:rPr spc="-45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служб</a:t>
            </a:r>
            <a:r>
              <a:rPr spc="-40" dirty="0"/>
              <a:t> </a:t>
            </a:r>
            <a:r>
              <a:rPr dirty="0"/>
              <a:t>ЕМД</a:t>
            </a:r>
            <a:r>
              <a:rPr spc="-45" dirty="0"/>
              <a:t> </a:t>
            </a:r>
            <a:r>
              <a:rPr dirty="0"/>
              <a:t>за</a:t>
            </a:r>
            <a:r>
              <a:rPr spc="-40" dirty="0"/>
              <a:t> </a:t>
            </a:r>
            <a:r>
              <a:rPr spc="-20" dirty="0"/>
              <a:t>рік.</a:t>
            </a:r>
          </a:p>
          <a:p>
            <a:pPr marL="12700" marR="149225">
              <a:lnSpc>
                <a:spcPts val="1800"/>
              </a:lnSpc>
              <a:spcBef>
                <a:spcPts val="850"/>
              </a:spcBef>
            </a:pPr>
            <a:r>
              <a:rPr dirty="0"/>
              <a:t>Ці</a:t>
            </a:r>
            <a:r>
              <a:rPr spc="-10" dirty="0"/>
              <a:t> </a:t>
            </a:r>
            <a:r>
              <a:rPr dirty="0"/>
              <a:t>відзнаки</a:t>
            </a:r>
            <a:r>
              <a:rPr spc="-10" dirty="0"/>
              <a:t> </a:t>
            </a:r>
            <a:r>
              <a:rPr dirty="0"/>
              <a:t>є</a:t>
            </a:r>
            <a:r>
              <a:rPr spc="-10" dirty="0"/>
              <a:t> </a:t>
            </a:r>
            <a:r>
              <a:rPr dirty="0"/>
              <a:t>вшануванням</a:t>
            </a:r>
            <a:r>
              <a:rPr spc="-10" dirty="0"/>
              <a:t> </a:t>
            </a:r>
            <a:r>
              <a:rPr spc="-25" dirty="0"/>
              <a:t>та </a:t>
            </a:r>
            <a:r>
              <a:rPr dirty="0"/>
              <a:t>нагородою</a:t>
            </a:r>
            <a:r>
              <a:rPr spc="-40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найкращих</a:t>
            </a:r>
            <a:r>
              <a:rPr spc="-40" dirty="0"/>
              <a:t> </a:t>
            </a:r>
            <a:r>
              <a:rPr dirty="0"/>
              <a:t>у</a:t>
            </a:r>
            <a:r>
              <a:rPr spc="-40" dirty="0"/>
              <a:t> </a:t>
            </a:r>
            <a:r>
              <a:rPr spc="-10" dirty="0"/>
              <a:t>наданні </a:t>
            </a:r>
            <a:r>
              <a:rPr dirty="0"/>
              <a:t>догоспітальної</a:t>
            </a:r>
            <a:r>
              <a:rPr spc="-15" dirty="0"/>
              <a:t> </a:t>
            </a:r>
            <a:r>
              <a:rPr dirty="0"/>
              <a:t>допомоги</a:t>
            </a:r>
            <a:r>
              <a:rPr spc="-15" dirty="0"/>
              <a:t> </a:t>
            </a:r>
            <a:r>
              <a:rPr dirty="0"/>
              <a:t>при</a:t>
            </a:r>
            <a:r>
              <a:rPr spc="-10" dirty="0"/>
              <a:t> </a:t>
            </a:r>
            <a:r>
              <a:rPr spc="-25" dirty="0"/>
              <a:t>інсульті </a:t>
            </a:r>
            <a:r>
              <a:rPr dirty="0"/>
              <a:t>в</a:t>
            </a:r>
            <a:r>
              <a:rPr spc="-20" dirty="0"/>
              <a:t> </a:t>
            </a:r>
            <a:r>
              <a:rPr dirty="0"/>
              <a:t>усьому</a:t>
            </a:r>
            <a:r>
              <a:rPr spc="-15" dirty="0"/>
              <a:t> </a:t>
            </a:r>
            <a:r>
              <a:rPr spc="-10" dirty="0"/>
              <a:t>світі.</a:t>
            </a:r>
          </a:p>
          <a:p>
            <a:pPr marL="12700">
              <a:lnSpc>
                <a:spcPct val="100000"/>
              </a:lnSpc>
              <a:spcBef>
                <a:spcPts val="93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69113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5B44C387-F31C-AFE6-48EB-F8D8E833EF3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ANGELS ДЛЯ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Anna Myram</cp:lastModifiedBy>
  <cp:revision>3</cp:revision>
  <dcterms:created xsi:type="dcterms:W3CDTF">2025-10-08T14:29:34Z</dcterms:created>
  <dcterms:modified xsi:type="dcterms:W3CDTF">2025-10-13T01:57:42Z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