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56" d="100"/>
          <a:sy n="156" d="100"/>
        </p:scale>
        <p:origin x="1680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97299" y="331367"/>
            <a:ext cx="1956435" cy="3670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113800"/>
            <a:ext cx="4227195" cy="27736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97299" y="331367"/>
            <a:ext cx="1956435" cy="36703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ANGELS</a:t>
            </a:r>
            <a:r>
              <a:rPr spc="95" dirty="0"/>
              <a:t> </a:t>
            </a:r>
            <a:r>
              <a:rPr spc="-25" dirty="0"/>
              <a:t>ДЛЯ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19899" y="404479"/>
            <a:ext cx="4001770" cy="828753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50000"/>
              </a:lnSpc>
              <a:spcBef>
                <a:spcPts val="110"/>
              </a:spcBef>
            </a:pPr>
            <a:r>
              <a:rPr sz="5775" baseline="9379" dirty="0" err="1">
                <a:solidFill>
                  <a:srgbClr val="FFFFFF"/>
                </a:solidFill>
                <a:latin typeface="AngelinaforAngels Med"/>
                <a:cs typeface="AngelinaforAngels Med"/>
              </a:rPr>
              <a:t>В</a:t>
            </a:r>
            <a:r>
              <a:rPr sz="5775" baseline="5772" dirty="0" err="1">
                <a:solidFill>
                  <a:srgbClr val="FFFFFF"/>
                </a:solidFill>
                <a:latin typeface="AngelinaforAngels Med"/>
                <a:cs typeface="AngelinaforAngels Med"/>
              </a:rPr>
              <a:t>і</a:t>
            </a:r>
            <a:r>
              <a:rPr sz="5775" baseline="9379" dirty="0" err="1">
                <a:solidFill>
                  <a:srgbClr val="FFFFFF"/>
                </a:solidFill>
                <a:latin typeface="AngelinaforAngels Med"/>
                <a:cs typeface="AngelinaforAngels Med"/>
              </a:rPr>
              <a:t>дзнаки</a:t>
            </a:r>
            <a:r>
              <a:rPr sz="5775" spc="-434" baseline="9379" dirty="0">
                <a:solidFill>
                  <a:srgbClr val="FFFFFF"/>
                </a:solidFill>
                <a:latin typeface="AngelinaforAngels Med"/>
                <a:cs typeface="AngelinaforAngels Med"/>
              </a:rPr>
              <a:t> </a:t>
            </a:r>
            <a:r>
              <a:rPr sz="2200" dirty="0">
                <a:solidFill>
                  <a:srgbClr val="FFFFFF"/>
                </a:solidFill>
                <a:latin typeface="Montserrat Medium"/>
                <a:cs typeface="Montserrat Medium"/>
              </a:rPr>
              <a:t>СЛУЖБ</a:t>
            </a:r>
            <a:r>
              <a:rPr sz="2200" spc="-20" dirty="0">
                <a:solidFill>
                  <a:srgbClr val="FFFFFF"/>
                </a:solidFill>
                <a:latin typeface="Montserrat Medium"/>
                <a:cs typeface="Montserrat Medium"/>
              </a:rPr>
              <a:t> </a:t>
            </a:r>
            <a:r>
              <a:rPr sz="2200" spc="-25" dirty="0">
                <a:solidFill>
                  <a:srgbClr val="FFFFFF"/>
                </a:solidFill>
                <a:latin typeface="Montserrat Medium"/>
                <a:cs typeface="Montserrat Medium"/>
              </a:rPr>
              <a:t>ЕМД</a:t>
            </a:r>
            <a:endParaRPr sz="2200" dirty="0">
              <a:latin typeface="Montserrat Medium"/>
              <a:cs typeface="Montserrat Medium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33019" rIns="0" bIns="0" rtlCol="0">
            <a:spAutoFit/>
          </a:bodyPr>
          <a:lstStyle/>
          <a:p>
            <a:pPr marL="12700" marR="5080">
              <a:lnSpc>
                <a:spcPts val="1800"/>
              </a:lnSpc>
              <a:spcBef>
                <a:spcPts val="259"/>
              </a:spcBef>
            </a:pPr>
            <a:r>
              <a:rPr dirty="0"/>
              <a:t>Ми</a:t>
            </a:r>
            <a:r>
              <a:rPr spc="-20" dirty="0"/>
              <a:t> </a:t>
            </a:r>
            <a:r>
              <a:rPr dirty="0"/>
              <a:t>пишаємося</a:t>
            </a:r>
            <a:r>
              <a:rPr spc="-20" dirty="0"/>
              <a:t> </a:t>
            </a:r>
            <a:r>
              <a:rPr dirty="0"/>
              <a:t>тим,</a:t>
            </a:r>
            <a:r>
              <a:rPr spc="-20" dirty="0"/>
              <a:t> </a:t>
            </a:r>
            <a:r>
              <a:rPr dirty="0"/>
              <a:t>що</a:t>
            </a:r>
            <a:r>
              <a:rPr spc="-15" dirty="0"/>
              <a:t> </a:t>
            </a:r>
            <a:r>
              <a:rPr spc="-10" dirty="0"/>
              <a:t>отримали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діамантовий</a:t>
            </a:r>
            <a:r>
              <a:rPr b="1" spc="-6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статус</a:t>
            </a:r>
            <a:r>
              <a:rPr b="1" spc="-9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у</a:t>
            </a:r>
            <a:r>
              <a:rPr spc="-60" dirty="0"/>
              <a:t> </a:t>
            </a:r>
            <a:r>
              <a:rPr dirty="0"/>
              <a:t>програмі</a:t>
            </a:r>
            <a:r>
              <a:rPr spc="-55" dirty="0"/>
              <a:t> </a:t>
            </a:r>
            <a:r>
              <a:rPr spc="-10" dirty="0"/>
              <a:t>відзнак </a:t>
            </a:r>
            <a:r>
              <a:rPr dirty="0"/>
              <a:t>Angels</a:t>
            </a:r>
            <a:r>
              <a:rPr spc="-45" dirty="0"/>
              <a:t> </a:t>
            </a:r>
            <a:r>
              <a:rPr dirty="0"/>
              <a:t>для</a:t>
            </a:r>
            <a:r>
              <a:rPr spc="-40" dirty="0"/>
              <a:t> </a:t>
            </a:r>
            <a:r>
              <a:rPr dirty="0"/>
              <a:t>служб</a:t>
            </a:r>
            <a:r>
              <a:rPr spc="-40" dirty="0"/>
              <a:t> </a:t>
            </a:r>
            <a:r>
              <a:rPr dirty="0"/>
              <a:t>ЕМД</a:t>
            </a:r>
            <a:r>
              <a:rPr spc="-45" dirty="0"/>
              <a:t> </a:t>
            </a:r>
            <a:r>
              <a:rPr dirty="0"/>
              <a:t>за</a:t>
            </a:r>
            <a:r>
              <a:rPr spc="-40" dirty="0"/>
              <a:t> </a:t>
            </a:r>
            <a:r>
              <a:rPr spc="-20" dirty="0"/>
              <a:t>рік.</a:t>
            </a:r>
          </a:p>
          <a:p>
            <a:pPr marL="12700" marR="210820">
              <a:lnSpc>
                <a:spcPct val="95800"/>
              </a:lnSpc>
              <a:spcBef>
                <a:spcPts val="770"/>
              </a:spcBef>
            </a:pPr>
            <a:r>
              <a:rPr dirty="0"/>
              <a:t>Ці</a:t>
            </a:r>
            <a:r>
              <a:rPr spc="-10" dirty="0"/>
              <a:t> </a:t>
            </a:r>
            <a:r>
              <a:rPr dirty="0"/>
              <a:t>відзнаки</a:t>
            </a:r>
            <a:r>
              <a:rPr spc="-10" dirty="0"/>
              <a:t> </a:t>
            </a:r>
            <a:r>
              <a:rPr dirty="0"/>
              <a:t>є</a:t>
            </a:r>
            <a:r>
              <a:rPr spc="-10" dirty="0"/>
              <a:t> </a:t>
            </a:r>
            <a:r>
              <a:rPr dirty="0"/>
              <a:t>вшануванням</a:t>
            </a:r>
            <a:r>
              <a:rPr spc="-10" dirty="0"/>
              <a:t> </a:t>
            </a:r>
            <a:r>
              <a:rPr spc="-25" dirty="0"/>
              <a:t>та </a:t>
            </a:r>
            <a:r>
              <a:rPr dirty="0"/>
              <a:t>нагородою</a:t>
            </a:r>
            <a:r>
              <a:rPr spc="-40" dirty="0"/>
              <a:t> </a:t>
            </a:r>
            <a:r>
              <a:rPr dirty="0"/>
              <a:t>для</a:t>
            </a:r>
            <a:r>
              <a:rPr spc="-40" dirty="0"/>
              <a:t> </a:t>
            </a:r>
            <a:r>
              <a:rPr dirty="0"/>
              <a:t>найкращих</a:t>
            </a:r>
            <a:r>
              <a:rPr spc="-40" dirty="0"/>
              <a:t> </a:t>
            </a:r>
            <a:r>
              <a:rPr dirty="0"/>
              <a:t>у</a:t>
            </a:r>
            <a:r>
              <a:rPr spc="-40" dirty="0"/>
              <a:t> </a:t>
            </a:r>
            <a:r>
              <a:rPr spc="-10" dirty="0"/>
              <a:t>наданні </a:t>
            </a:r>
            <a:r>
              <a:rPr dirty="0"/>
              <a:t>догоспітальної</a:t>
            </a:r>
            <a:r>
              <a:rPr spc="-15" dirty="0"/>
              <a:t> </a:t>
            </a:r>
            <a:r>
              <a:rPr dirty="0"/>
              <a:t>допомоги</a:t>
            </a:r>
            <a:r>
              <a:rPr spc="-15" dirty="0"/>
              <a:t> </a:t>
            </a:r>
            <a:r>
              <a:rPr dirty="0"/>
              <a:t>при</a:t>
            </a:r>
            <a:r>
              <a:rPr spc="-10" dirty="0"/>
              <a:t> </a:t>
            </a:r>
            <a:r>
              <a:rPr spc="-25" dirty="0"/>
              <a:t>інсульті </a:t>
            </a:r>
            <a:r>
              <a:rPr dirty="0"/>
              <a:t>в</a:t>
            </a:r>
            <a:r>
              <a:rPr spc="-20" dirty="0"/>
              <a:t> </a:t>
            </a:r>
            <a:r>
              <a:rPr dirty="0"/>
              <a:t>усьому</a:t>
            </a:r>
            <a:r>
              <a:rPr spc="-15" dirty="0"/>
              <a:t> </a:t>
            </a:r>
            <a:r>
              <a:rPr spc="-10" dirty="0"/>
              <a:t>світі.</a:t>
            </a: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752725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7" name="object 4">
            <a:extLst>
              <a:ext uri="{FF2B5EF4-FFF2-40B4-BE49-F238E27FC236}">
                <a16:creationId xmlns:a16="http://schemas.microsoft.com/office/drawing/2014/main" id="{CE78F152-4469-551C-27E7-63E841C15C54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ANGELS ДЛЯ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Anna Myram</cp:lastModifiedBy>
  <cp:revision>3</cp:revision>
  <dcterms:created xsi:type="dcterms:W3CDTF">2025-10-08T14:29:34Z</dcterms:created>
  <dcterms:modified xsi:type="dcterms:W3CDTF">2025-10-13T01:56:56Z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