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14080"/>
            <a:ext cx="434467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3919220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9299" y="4104282"/>
            <a:ext cx="1781810" cy="8115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150" b="1" spc="-940" dirty="0">
                <a:solidFill>
                  <a:srgbClr val="FAA61A"/>
                </a:solidFill>
                <a:latin typeface="Gotham Ultra"/>
                <a:cs typeface="Gotham Ultra"/>
              </a:rPr>
              <a:t>///////</a:t>
            </a:r>
            <a:endParaRPr sz="5150">
              <a:latin typeface="Gotham Ultra"/>
              <a:cs typeface="Gotham Ultr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776220" algn="l"/>
              </a:tabLst>
            </a:pPr>
            <a:r>
              <a:rPr spc="130" dirty="0">
                <a:latin typeface="Microsoft Sans Serif"/>
                <a:cs typeface="Microsoft Sans Serif"/>
              </a:rPr>
              <a:t>รางวััล</a:t>
            </a:r>
            <a:r>
              <a:rPr spc="250" dirty="0">
                <a:latin typeface="Microsoft Sans Serif"/>
                <a:cs typeface="Microsoft Sans Serif"/>
              </a:rPr>
              <a:t> </a:t>
            </a:r>
            <a:r>
              <a:rPr b="1" dirty="0"/>
              <a:t>EMS</a:t>
            </a:r>
            <a:r>
              <a:rPr b="1" spc="35" dirty="0"/>
              <a:t> </a:t>
            </a:r>
            <a:r>
              <a:rPr b="1" spc="-10" dirty="0"/>
              <a:t>Angels</a:t>
            </a:r>
            <a:r>
              <a:rPr b="1" dirty="0"/>
              <a:t>	</a:t>
            </a:r>
            <a:r>
              <a:rPr sz="3850" spc="-10" dirty="0">
                <a:latin typeface="AngelinaforAngels Med"/>
                <a:cs typeface="AngelinaforAngels Med"/>
              </a:rPr>
              <a:t>A</a:t>
            </a:r>
            <a:r>
              <a:rPr sz="5775" spc="-15" baseline="-3607" dirty="0">
                <a:latin typeface="AngelinaforAngels Med"/>
                <a:cs typeface="AngelinaforAngels Med"/>
              </a:rPr>
              <a:t>w</a:t>
            </a:r>
            <a:r>
              <a:rPr sz="3850" spc="-10" dirty="0">
                <a:latin typeface="AngelinaforAngels Med"/>
                <a:cs typeface="AngelinaforAngels Med"/>
              </a:rPr>
              <a:t>ards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97299" y="2329801"/>
            <a:ext cx="3919220" cy="1700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7820">
              <a:lnSpc>
                <a:spcPct val="100000"/>
              </a:lnSpc>
              <a:spcBef>
                <a:spcPts val="100"/>
              </a:spcBef>
            </a:pPr>
            <a:r>
              <a:rPr sz="1600" spc="-20" dirty="0">
                <a:solidFill>
                  <a:srgbClr val="58595B"/>
                </a:solidFill>
                <a:latin typeface="Microsoft Sans Serif"/>
                <a:cs typeface="Microsoft Sans Serif"/>
              </a:rPr>
              <a:t>เราภููมิิใจที่่�ได้้รับระด้ับ</a:t>
            </a:r>
            <a:r>
              <a:rPr sz="1600" spc="-15" dirty="0">
                <a:solidFill>
                  <a:srgbClr val="58595B"/>
                </a:solidFill>
                <a:latin typeface="Microsoft Sans Serif"/>
                <a:cs typeface="Microsoft Sans Serif"/>
              </a:rPr>
              <a:t>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Gold</a:t>
            </a:r>
            <a:r>
              <a:rPr sz="1600"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b="1" spc="-10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sz="1600" b="1" spc="50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spc="-290" dirty="0">
                <a:solidFill>
                  <a:srgbClr val="58595B"/>
                </a:solidFill>
                <a:latin typeface="Microsoft Sans Serif"/>
                <a:cs typeface="Microsoft Sans Serif"/>
              </a:rPr>
              <a:t>สำำาหรับ</a:t>
            </a:r>
            <a:r>
              <a:rPr sz="1600" spc="20" dirty="0">
                <a:solidFill>
                  <a:srgbClr val="58595B"/>
                </a:solidFill>
                <a:latin typeface="Microsoft Sans Serif"/>
                <a:cs typeface="Microsoft Sans Serif"/>
              </a:rPr>
              <a:t> </a:t>
            </a:r>
            <a:r>
              <a:rPr sz="1600" spc="-110" dirty="0">
                <a:solidFill>
                  <a:srgbClr val="58595B"/>
                </a:solidFill>
                <a:latin typeface="Microsoft Sans Serif"/>
                <a:cs typeface="Microsoft Sans Serif"/>
              </a:rPr>
              <a:t>EMS</a:t>
            </a:r>
            <a:r>
              <a:rPr sz="1600" spc="20" dirty="0">
                <a:solidFill>
                  <a:srgbClr val="58595B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58595B"/>
                </a:solidFill>
                <a:latin typeface="Microsoft Sans Serif"/>
                <a:cs typeface="Microsoft Sans Serif"/>
              </a:rPr>
              <a:t>Angels</a:t>
            </a:r>
            <a:r>
              <a:rPr sz="1600" spc="85" dirty="0">
                <a:solidFill>
                  <a:srgbClr val="58595B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58595B"/>
                </a:solidFill>
                <a:latin typeface="Microsoft Sans Serif"/>
                <a:cs typeface="Microsoft Sans Serif"/>
              </a:rPr>
              <a:t>Awards</a:t>
            </a:r>
            <a:r>
              <a:rPr sz="1600" spc="85" dirty="0">
                <a:solidFill>
                  <a:srgbClr val="58595B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icrosoft Sans Serif"/>
                <a:cs typeface="Microsoft Sans Serif"/>
              </a:rPr>
              <a:t>ประจำาปี.</a:t>
            </a:r>
            <a:endParaRPr sz="1600">
              <a:latin typeface="Microsoft Sans Serif"/>
              <a:cs typeface="Microsoft Sans Serif"/>
            </a:endParaRPr>
          </a:p>
          <a:p>
            <a:pPr marL="12700" marR="29209">
              <a:lnSpc>
                <a:spcPct val="100000"/>
              </a:lnSpc>
              <a:spcBef>
                <a:spcPts val="1135"/>
              </a:spcBef>
            </a:pPr>
            <a:r>
              <a:rPr sz="1600" spc="-10" dirty="0">
                <a:solidFill>
                  <a:srgbClr val="58595B"/>
                </a:solidFill>
                <a:latin typeface="Microsoft Sans Serif"/>
                <a:cs typeface="Microsoft Sans Serif"/>
              </a:rPr>
              <a:t>รางวััลนี้่�จะยกย่องและให้เก่ยรติิ</a:t>
            </a:r>
            <a:r>
              <a:rPr sz="1600" cap="small" spc="-10" dirty="0">
                <a:solidFill>
                  <a:srgbClr val="58595B"/>
                </a:solidFill>
                <a:latin typeface="Microsoft Sans Serif"/>
                <a:cs typeface="Microsoft Sans Serif"/>
              </a:rPr>
              <a:t>ผู้</a:t>
            </a:r>
            <a:r>
              <a:rPr sz="1600" spc="-10" dirty="0">
                <a:solidFill>
                  <a:srgbClr val="58595B"/>
                </a:solidFill>
                <a:latin typeface="Microsoft Sans Serif"/>
                <a:cs typeface="Microsoft Sans Serif"/>
              </a:rPr>
              <a:t>ู้ให้บริการดู้แล</a:t>
            </a:r>
            <a:r>
              <a:rPr sz="1600" spc="500" dirty="0">
                <a:solidFill>
                  <a:srgbClr val="58595B"/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rgbClr val="58595B"/>
                </a:solidFill>
                <a:latin typeface="Microsoft Sans Serif"/>
                <a:cs typeface="Microsoft Sans Serif"/>
              </a:rPr>
              <a:t>รักษาโรคหลอด้เลือด้สำมิองก่อนี้เข้้าโรงพยาบาลที่่� </a:t>
            </a:r>
            <a:r>
              <a:rPr sz="1600" spc="-10" dirty="0">
                <a:solidFill>
                  <a:srgbClr val="58595B"/>
                </a:solidFill>
                <a:latin typeface="Microsoft Sans Serif"/>
                <a:cs typeface="Microsoft Sans Serif"/>
              </a:rPr>
              <a:t>มิ่</a:t>
            </a:r>
            <a:r>
              <a:rPr sz="1600" cap="small" spc="-10" dirty="0">
                <a:solidFill>
                  <a:srgbClr val="58595B"/>
                </a:solidFill>
                <a:latin typeface="Microsoft Sans Serif"/>
                <a:cs typeface="Microsoft Sans Serif"/>
              </a:rPr>
              <a:t>ผู้</a:t>
            </a:r>
            <a:r>
              <a:rPr sz="1600" spc="-10" dirty="0">
                <a:solidFill>
                  <a:srgbClr val="58595B"/>
                </a:solidFill>
                <a:latin typeface="Microsoft Sans Serif"/>
                <a:cs typeface="Microsoft Sans Serif"/>
              </a:rPr>
              <a:t>ลการปฏิิบัติิงานี้ด้่ที่่�สำุด้ที่ั�วัโลก.</a:t>
            </a:r>
            <a:endParaRPr sz="16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</a:rPr>
              <a:t>https://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97315" y="4117771"/>
            <a:ext cx="1478915" cy="68199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5080">
              <a:lnSpc>
                <a:spcPct val="119700"/>
              </a:lnSpc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B131A28F-8A5E-0202-B77B-0525946AD95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AngelinaforAngels Med</vt:lpstr>
      <vt:lpstr>Gotham Ultra</vt:lpstr>
      <vt:lpstr>Microsoft Sans Serif</vt:lpstr>
      <vt:lpstr>Montserrat</vt:lpstr>
      <vt:lpstr>Office Theme</vt:lpstr>
      <vt:lpstr>รางวััล 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2025-10-08T14:29:04Z</dcterms:created>
  <dcterms:modified xsi:type="dcterms:W3CDTF">2025-10-08T15:05:54Z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