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45299" y="314080"/>
            <a:ext cx="434467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200" b="0" i="0">
                <a:solidFill>
                  <a:schemeClr val="bg1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3919220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icrosoft Sans Serif"/>
                <a:cs typeface="Microsoft Sans Serif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  <a:tabLst>
                <a:tab pos="2776220" algn="l"/>
              </a:tabLst>
            </a:pPr>
            <a:r>
              <a:rPr spc="130" dirty="0">
                <a:latin typeface="Microsoft Sans Serif"/>
                <a:cs typeface="Microsoft Sans Serif"/>
              </a:rPr>
              <a:t>รางวััล</a:t>
            </a:r>
            <a:r>
              <a:rPr spc="250" dirty="0">
                <a:latin typeface="Microsoft Sans Serif"/>
                <a:cs typeface="Microsoft Sans Serif"/>
              </a:rPr>
              <a:t> </a:t>
            </a:r>
            <a:r>
              <a:rPr b="1" dirty="0"/>
              <a:t>EMS</a:t>
            </a:r>
            <a:r>
              <a:rPr b="1" spc="35" dirty="0"/>
              <a:t> </a:t>
            </a:r>
            <a:r>
              <a:rPr b="1" spc="-10" dirty="0"/>
              <a:t>Angels</a:t>
            </a:r>
            <a:r>
              <a:rPr b="1" dirty="0"/>
              <a:t>	</a:t>
            </a:r>
            <a:r>
              <a:rPr sz="3850" spc="-10" dirty="0">
                <a:latin typeface="AngelinaforAngels Med"/>
                <a:cs typeface="AngelinaforAngels Med"/>
              </a:rPr>
              <a:t>A</a:t>
            </a:r>
            <a:r>
              <a:rPr sz="5775" spc="-15" baseline="-3607" dirty="0">
                <a:latin typeface="AngelinaforAngels Med"/>
                <a:cs typeface="AngelinaforAngels Med"/>
              </a:rPr>
              <a:t>w</a:t>
            </a:r>
            <a:r>
              <a:rPr sz="3850" spc="-10" dirty="0">
                <a:latin typeface="AngelinaforAngels Med"/>
                <a:cs typeface="AngelinaforAngels Med"/>
              </a:rPr>
              <a:t>ards</a:t>
            </a:r>
            <a:endParaRPr sz="3850">
              <a:latin typeface="AngelinaforAngels Med"/>
              <a:cs typeface="AngelinaforAngels Me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-20" dirty="0"/>
              <a:t>เราภููมิิใจที่่�ได้้รับระด้ับ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Diamond</a:t>
            </a:r>
            <a:r>
              <a:rPr b="1" spc="-40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10" dirty="0">
                <a:solidFill>
                  <a:srgbClr val="FAA61A"/>
                </a:solidFill>
                <a:latin typeface="Montserrat"/>
                <a:cs typeface="Montserrat"/>
              </a:rPr>
              <a:t>Status</a:t>
            </a:r>
          </a:p>
          <a:p>
            <a:pPr marL="12700">
              <a:lnSpc>
                <a:spcPct val="100000"/>
              </a:lnSpc>
            </a:pPr>
            <a:r>
              <a:rPr spc="-150" dirty="0"/>
              <a:t>สำำาหรับ</a:t>
            </a:r>
            <a:r>
              <a:rPr spc="65" dirty="0"/>
              <a:t> </a:t>
            </a:r>
            <a:r>
              <a:rPr spc="-110" dirty="0"/>
              <a:t>EMS</a:t>
            </a:r>
            <a:r>
              <a:rPr spc="65" dirty="0"/>
              <a:t> </a:t>
            </a:r>
            <a:r>
              <a:rPr dirty="0"/>
              <a:t>Angels</a:t>
            </a:r>
            <a:r>
              <a:rPr spc="70" dirty="0"/>
              <a:t> </a:t>
            </a:r>
            <a:r>
              <a:rPr dirty="0"/>
              <a:t>Awards</a:t>
            </a:r>
            <a:r>
              <a:rPr spc="65" dirty="0"/>
              <a:t> </a:t>
            </a:r>
            <a:r>
              <a:rPr spc="-10" dirty="0"/>
              <a:t>ประจำาปี.</a:t>
            </a:r>
          </a:p>
          <a:p>
            <a:pPr marL="12700" marR="29209">
              <a:lnSpc>
                <a:spcPct val="100000"/>
              </a:lnSpc>
              <a:spcBef>
                <a:spcPts val="1135"/>
              </a:spcBef>
            </a:pPr>
            <a:r>
              <a:rPr spc="-10" dirty="0"/>
              <a:t>รางวััลนี้่�จะยกย่องและให้เก่ยรติิ</a:t>
            </a:r>
            <a:r>
              <a:rPr cap="small" spc="-10" dirty="0"/>
              <a:t>ผู้</a:t>
            </a:r>
            <a:r>
              <a:rPr spc="-10" dirty="0"/>
              <a:t>ู้ให้บริการดู้แล</a:t>
            </a:r>
            <a:r>
              <a:rPr spc="500" dirty="0"/>
              <a:t> </a:t>
            </a:r>
            <a:r>
              <a:rPr spc="-20" dirty="0"/>
              <a:t>รักษาโรคหลอด้เลือด้สำมิองก่อนี้เข้้าโรงพยาบาลที่่� </a:t>
            </a:r>
            <a:r>
              <a:rPr spc="-10" dirty="0"/>
              <a:t>มิ่</a:t>
            </a:r>
            <a:r>
              <a:rPr cap="small" spc="-10" dirty="0"/>
              <a:t>ผู้</a:t>
            </a:r>
            <a:r>
              <a:rPr spc="-10" dirty="0"/>
              <a:t>ลการปฏิิบัติิงานี้ด้่ที่่�สำุด้ที่ั�วัโลก.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>
                <a:latin typeface="Montserrat"/>
                <a:cs typeface="Montserrat"/>
              </a:rPr>
              <a:t>https://</a:t>
            </a:r>
            <a:r>
              <a:rPr sz="1000" spc="-10" dirty="0">
                <a:latin typeface="Montserrat"/>
                <a:cs typeface="Montserrat"/>
                <a:hlinkClick r:id="rId3"/>
              </a:rPr>
              <a:t>www.angels-initiative.com/angels-</a:t>
            </a:r>
            <a:r>
              <a:rPr sz="1000" spc="-20" dirty="0">
                <a:latin typeface="Montserrat"/>
                <a:cs typeface="Montserrat"/>
                <a:hlinkClick r:id="rId3"/>
              </a:rPr>
              <a:t>awards/ems-</a:t>
            </a:r>
            <a:r>
              <a:rPr sz="1000" spc="-10" dirty="0">
                <a:latin typeface="Montserrat"/>
                <a:cs typeface="Montserrat"/>
                <a:hlinkClick r:id="rId3"/>
              </a:rPr>
              <a:t>awards</a:t>
            </a:r>
            <a:endParaRPr sz="1000">
              <a:latin typeface="Montserrat"/>
              <a:cs typeface="Montserrat"/>
            </a:endParaRPr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>
                <a:latin typeface="Montserrat"/>
                <a:cs typeface="Montserrat"/>
              </a:rPr>
              <a:t>#EUSEM</a:t>
            </a:r>
            <a:endParaRPr sz="1200">
              <a:latin typeface="Montserrat"/>
              <a:cs typeface="Montserrat"/>
            </a:endParaRPr>
          </a:p>
          <a:p>
            <a:pPr marL="12700" marR="2445385">
              <a:lnSpc>
                <a:spcPct val="119700"/>
              </a:lnSpc>
            </a:pPr>
            <a:r>
              <a:rPr sz="1200" spc="-10" dirty="0">
                <a:latin typeface="Montserrat"/>
                <a:cs typeface="Montserrat"/>
              </a:rPr>
              <a:t>#givinglifeachance #angelsinitiative</a:t>
            </a:r>
            <a:endParaRPr sz="1200">
              <a:latin typeface="Montserrat"/>
              <a:cs typeface="Montserrat"/>
            </a:endParaRPr>
          </a:p>
        </p:txBody>
      </p:sp>
      <p:pic>
        <p:nvPicPr>
          <p:cNvPr id="6" name="object 4">
            <a:extLst>
              <a:ext uri="{FF2B5EF4-FFF2-40B4-BE49-F238E27FC236}">
                <a16:creationId xmlns:a16="http://schemas.microsoft.com/office/drawing/2014/main" id="{024E9EBC-4B39-DEC5-D8B9-B068F6BC7D11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72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Microsoft Sans Serif</vt:lpstr>
      <vt:lpstr>Montserrat</vt:lpstr>
      <vt:lpstr>Office Theme</vt:lpstr>
      <vt:lpstr>รางวััล EMS Angels Awards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2025-10-08T14:29:04Z</dcterms:created>
  <dcterms:modified xsi:type="dcterms:W3CDTF">2025-10-08T15:05:47Z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