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86789"/>
            <a:ext cx="348678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39801"/>
            <a:ext cx="4498340" cy="2682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-120" dirty="0">
                <a:latin typeface="AngelinaforAngels Med"/>
                <a:cs typeface="AngelinaforAngels Med"/>
              </a:rPr>
              <a:t>Awards</a:t>
            </a:r>
            <a:endParaRPr sz="3850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710565">
              <a:lnSpc>
                <a:spcPts val="1700"/>
              </a:lnSpc>
              <a:spcBef>
                <a:spcPts val="340"/>
              </a:spcBef>
            </a:pPr>
            <a:r>
              <a:rPr dirty="0"/>
              <a:t>Sme</a:t>
            </a:r>
            <a:r>
              <a:rPr spc="-35" dirty="0"/>
              <a:t> </a:t>
            </a:r>
            <a:r>
              <a:rPr dirty="0"/>
              <a:t>hrdí</a:t>
            </a:r>
            <a:r>
              <a:rPr spc="-35" dirty="0"/>
              <a:t> </a:t>
            </a:r>
            <a:r>
              <a:rPr dirty="0"/>
              <a:t>na</a:t>
            </a:r>
            <a:r>
              <a:rPr spc="-30" dirty="0"/>
              <a:t> </a:t>
            </a:r>
            <a:r>
              <a:rPr dirty="0"/>
              <a:t>to,</a:t>
            </a:r>
            <a:r>
              <a:rPr spc="-35" dirty="0"/>
              <a:t> </a:t>
            </a:r>
            <a:r>
              <a:rPr dirty="0"/>
              <a:t>že</a:t>
            </a:r>
            <a:r>
              <a:rPr spc="-30" dirty="0"/>
              <a:t> </a:t>
            </a:r>
            <a:r>
              <a:rPr dirty="0"/>
              <a:t>sme</a:t>
            </a:r>
            <a:r>
              <a:rPr spc="-35" dirty="0"/>
              <a:t> </a:t>
            </a:r>
            <a:r>
              <a:rPr spc="-10" dirty="0"/>
              <a:t>dosiahli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diamantový</a:t>
            </a:r>
            <a:r>
              <a:rPr b="1" spc="-5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  <a:r>
              <a:rPr b="1" spc="-7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v</a:t>
            </a:r>
            <a:r>
              <a:rPr spc="-45" dirty="0"/>
              <a:t> </a:t>
            </a:r>
            <a:r>
              <a:rPr dirty="0"/>
              <a:t>rámci</a:t>
            </a:r>
            <a:r>
              <a:rPr spc="-40" dirty="0"/>
              <a:t> </a:t>
            </a:r>
            <a:r>
              <a:rPr spc="-10" dirty="0"/>
              <a:t>ocenenia </a:t>
            </a:r>
            <a:r>
              <a:rPr dirty="0"/>
              <a:t>EMS</a:t>
            </a:r>
            <a:r>
              <a:rPr spc="-30" dirty="0"/>
              <a:t> </a:t>
            </a:r>
            <a:r>
              <a:rPr dirty="0"/>
              <a:t>Angels</a:t>
            </a:r>
            <a:r>
              <a:rPr spc="-30" dirty="0"/>
              <a:t> </a:t>
            </a:r>
            <a:r>
              <a:rPr spc="-10" dirty="0"/>
              <a:t>Awards.</a:t>
            </a:r>
          </a:p>
          <a:p>
            <a:pPr marL="12700" marR="5080">
              <a:lnSpc>
                <a:spcPts val="1700"/>
              </a:lnSpc>
              <a:spcBef>
                <a:spcPts val="844"/>
              </a:spcBef>
            </a:pPr>
            <a:r>
              <a:rPr dirty="0"/>
              <a:t>Ocenenia</a:t>
            </a:r>
            <a:r>
              <a:rPr spc="-40" dirty="0"/>
              <a:t> </a:t>
            </a:r>
            <a:r>
              <a:rPr dirty="0"/>
              <a:t>sú</a:t>
            </a:r>
            <a:r>
              <a:rPr spc="-35" dirty="0"/>
              <a:t> </a:t>
            </a:r>
            <a:r>
              <a:rPr dirty="0"/>
              <a:t>uznaním</a:t>
            </a:r>
            <a:r>
              <a:rPr spc="-40" dirty="0"/>
              <a:t> </a:t>
            </a:r>
            <a:r>
              <a:rPr dirty="0"/>
              <a:t>a</a:t>
            </a:r>
            <a:r>
              <a:rPr spc="-35" dirty="0"/>
              <a:t> </a:t>
            </a:r>
            <a:r>
              <a:rPr spc="-10" dirty="0"/>
              <a:t>vyznamenaním</a:t>
            </a:r>
            <a:r>
              <a:rPr spc="-40" dirty="0"/>
              <a:t> </a:t>
            </a:r>
            <a:r>
              <a:rPr spc="-25" dirty="0"/>
              <a:t>pre </a:t>
            </a:r>
            <a:r>
              <a:rPr dirty="0"/>
              <a:t>najlepších</a:t>
            </a:r>
            <a:r>
              <a:rPr spc="-100" dirty="0"/>
              <a:t> </a:t>
            </a:r>
            <a:r>
              <a:rPr spc="-10" dirty="0"/>
              <a:t>poskytovateľov</a:t>
            </a:r>
            <a:r>
              <a:rPr spc="-95" dirty="0"/>
              <a:t> </a:t>
            </a:r>
            <a:r>
              <a:rPr spc="-10" dirty="0"/>
              <a:t>prednemocničnej </a:t>
            </a:r>
            <a:r>
              <a:rPr dirty="0"/>
              <a:t>starostlivosti</a:t>
            </a:r>
            <a:r>
              <a:rPr spc="-45" dirty="0"/>
              <a:t> </a:t>
            </a:r>
            <a:r>
              <a:rPr dirty="0"/>
              <a:t>o</a:t>
            </a:r>
            <a:r>
              <a:rPr spc="-45" dirty="0"/>
              <a:t> </a:t>
            </a:r>
            <a:r>
              <a:rPr dirty="0"/>
              <a:t>pacientov</a:t>
            </a:r>
            <a:r>
              <a:rPr spc="-45" dirty="0"/>
              <a:t> </a:t>
            </a:r>
            <a:r>
              <a:rPr dirty="0"/>
              <a:t>s</a:t>
            </a:r>
            <a:r>
              <a:rPr spc="-40" dirty="0"/>
              <a:t> </a:t>
            </a:r>
            <a:r>
              <a:rPr spc="-10" dirty="0"/>
              <a:t>cievnou </a:t>
            </a:r>
            <a:r>
              <a:rPr dirty="0"/>
              <a:t>mozgovou</a:t>
            </a:r>
            <a:r>
              <a:rPr spc="-40" dirty="0"/>
              <a:t> </a:t>
            </a:r>
            <a:r>
              <a:rPr dirty="0"/>
              <a:t>príhodou</a:t>
            </a:r>
            <a:r>
              <a:rPr spc="-35" dirty="0"/>
              <a:t> </a:t>
            </a:r>
            <a:r>
              <a:rPr dirty="0"/>
              <a:t>na</a:t>
            </a:r>
            <a:r>
              <a:rPr spc="-40" dirty="0"/>
              <a:t> </a:t>
            </a:r>
            <a:r>
              <a:rPr dirty="0"/>
              <a:t>celom</a:t>
            </a:r>
            <a:r>
              <a:rPr spc="-35" dirty="0"/>
              <a:t> </a:t>
            </a:r>
            <a:r>
              <a:rPr spc="-10" dirty="0"/>
              <a:t>svete.</a:t>
            </a:r>
          </a:p>
          <a:p>
            <a:pPr marL="12700">
              <a:lnSpc>
                <a:spcPct val="100000"/>
              </a:lnSpc>
              <a:spcBef>
                <a:spcPts val="955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02387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767DDD73-B92D-1477-0228-2A53219097F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2025-10-08T14:27:55Z</dcterms:created>
  <dcterms:modified xsi:type="dcterms:W3CDTF">2025-10-08T15:04:44Z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