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>
      <p:cViewPr varScale="1">
        <p:scale>
          <a:sx n="155" d="100"/>
          <a:sy n="155" d="100"/>
        </p:scale>
        <p:origin x="172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5299" y="305768"/>
            <a:ext cx="2246630" cy="7086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059800"/>
            <a:ext cx="4194175" cy="28498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gels-initiative.com/angels-awards/ems-award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1800"/>
              </a:lnSpc>
              <a:spcBef>
                <a:spcPts val="90"/>
              </a:spcBef>
            </a:pPr>
            <a:r>
              <a:rPr dirty="0"/>
              <a:t>«ANGELS»</a:t>
            </a:r>
            <a:r>
              <a:rPr spc="125" dirty="0"/>
              <a:t> </a:t>
            </a:r>
            <a:r>
              <a:rPr spc="-25" dirty="0"/>
              <a:t>ДЛЯ </a:t>
            </a:r>
            <a:r>
              <a:rPr dirty="0"/>
              <a:t>СЛУЖБ</a:t>
            </a:r>
            <a:r>
              <a:rPr spc="-45" dirty="0"/>
              <a:t> </a:t>
            </a:r>
            <a:r>
              <a:rPr spc="-25" dirty="0"/>
              <a:t>СМП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012470" y="349788"/>
            <a:ext cx="1820545" cy="61468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850" spc="-10" dirty="0">
                <a:solidFill>
                  <a:srgbClr val="FFFFFF"/>
                </a:solidFill>
                <a:latin typeface="AngelinaforAngels Med"/>
                <a:cs typeface="AngelinaforAngels Med"/>
              </a:rPr>
              <a:t>Н</a:t>
            </a:r>
            <a:r>
              <a:rPr sz="5775" spc="-15" baseline="-3607" dirty="0">
                <a:solidFill>
                  <a:srgbClr val="FFFFFF"/>
                </a:solidFill>
                <a:latin typeface="AngelinaforAngels Med"/>
                <a:cs typeface="AngelinaforAngels Med"/>
              </a:rPr>
              <a:t>а</a:t>
            </a:r>
            <a:r>
              <a:rPr sz="3850" spc="-10" dirty="0">
                <a:solidFill>
                  <a:srgbClr val="FFFFFF"/>
                </a:solidFill>
                <a:latin typeface="AngelinaforAngels Med"/>
                <a:cs typeface="AngelinaforAngels Med"/>
              </a:rPr>
              <a:t>грады</a:t>
            </a:r>
            <a:endParaRPr sz="3850">
              <a:latin typeface="AngelinaforAngels Med"/>
              <a:cs typeface="AngelinaforAngels Med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59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43293" y="0"/>
                </a:moveTo>
                <a:lnTo>
                  <a:pt x="526033" y="0"/>
                </a:lnTo>
                <a:lnTo>
                  <a:pt x="235838" y="606602"/>
                </a:lnTo>
                <a:lnTo>
                  <a:pt x="353098" y="606602"/>
                </a:lnTo>
                <a:lnTo>
                  <a:pt x="643293" y="0"/>
                </a:lnTo>
                <a:close/>
              </a:path>
              <a:path w="1759584" h="607060">
                <a:moveTo>
                  <a:pt x="879119" y="0"/>
                </a:moveTo>
                <a:lnTo>
                  <a:pt x="761872" y="0"/>
                </a:lnTo>
                <a:lnTo>
                  <a:pt x="471665" y="606602"/>
                </a:lnTo>
                <a:lnTo>
                  <a:pt x="588924" y="606602"/>
                </a:lnTo>
                <a:lnTo>
                  <a:pt x="879119" y="0"/>
                </a:lnTo>
                <a:close/>
              </a:path>
              <a:path w="1759584" h="607060">
                <a:moveTo>
                  <a:pt x="1114958" y="0"/>
                </a:moveTo>
                <a:lnTo>
                  <a:pt x="997699" y="0"/>
                </a:lnTo>
                <a:lnTo>
                  <a:pt x="707504" y="606602"/>
                </a:lnTo>
                <a:lnTo>
                  <a:pt x="824763" y="606602"/>
                </a:lnTo>
                <a:lnTo>
                  <a:pt x="1114958" y="0"/>
                </a:lnTo>
                <a:close/>
              </a:path>
              <a:path w="1759584" h="607060">
                <a:moveTo>
                  <a:pt x="1350784" y="0"/>
                </a:moveTo>
                <a:lnTo>
                  <a:pt x="1233525" y="0"/>
                </a:lnTo>
                <a:lnTo>
                  <a:pt x="943317" y="606602"/>
                </a:lnTo>
                <a:lnTo>
                  <a:pt x="1060589" y="606602"/>
                </a:lnTo>
                <a:lnTo>
                  <a:pt x="1350784" y="0"/>
                </a:lnTo>
                <a:close/>
              </a:path>
              <a:path w="1759584" h="607060">
                <a:moveTo>
                  <a:pt x="1586610" y="0"/>
                </a:moveTo>
                <a:lnTo>
                  <a:pt x="1469351" y="0"/>
                </a:lnTo>
                <a:lnTo>
                  <a:pt x="1179156" y="606602"/>
                </a:lnTo>
                <a:lnTo>
                  <a:pt x="1296403" y="606602"/>
                </a:lnTo>
                <a:lnTo>
                  <a:pt x="1586610" y="0"/>
                </a:lnTo>
                <a:close/>
              </a:path>
              <a:path w="1759584" h="607060">
                <a:moveTo>
                  <a:pt x="1759445" y="0"/>
                </a:moveTo>
                <a:lnTo>
                  <a:pt x="1705178" y="0"/>
                </a:lnTo>
                <a:lnTo>
                  <a:pt x="1414983" y="606602"/>
                </a:lnTo>
                <a:lnTo>
                  <a:pt x="1532242" y="606602"/>
                </a:lnTo>
                <a:lnTo>
                  <a:pt x="1759445" y="131673"/>
                </a:lnTo>
                <a:lnTo>
                  <a:pt x="1759445" y="0"/>
                </a:lnTo>
                <a:close/>
              </a:path>
              <a:path w="1759584" h="607060">
                <a:moveTo>
                  <a:pt x="1759445" y="379526"/>
                </a:moveTo>
                <a:lnTo>
                  <a:pt x="1650822" y="606602"/>
                </a:lnTo>
                <a:lnTo>
                  <a:pt x="1759445" y="606602"/>
                </a:lnTo>
                <a:lnTo>
                  <a:pt x="1759445" y="379526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165">
              <a:lnSpc>
                <a:spcPct val="100000"/>
              </a:lnSpc>
              <a:spcBef>
                <a:spcPts val="100"/>
              </a:spcBef>
            </a:pPr>
            <a:r>
              <a:rPr dirty="0"/>
              <a:t>Мы</a:t>
            </a:r>
            <a:r>
              <a:rPr spc="-50" dirty="0"/>
              <a:t> </a:t>
            </a:r>
            <a:r>
              <a:rPr dirty="0"/>
              <a:t>гордимся</a:t>
            </a:r>
            <a:r>
              <a:rPr spc="-50" dirty="0"/>
              <a:t> </a:t>
            </a:r>
            <a:r>
              <a:rPr dirty="0"/>
              <a:t>тем,</a:t>
            </a:r>
            <a:r>
              <a:rPr spc="-50" dirty="0"/>
              <a:t> </a:t>
            </a:r>
            <a:r>
              <a:rPr dirty="0"/>
              <a:t>что</a:t>
            </a:r>
            <a:r>
              <a:rPr spc="-50" dirty="0"/>
              <a:t> </a:t>
            </a:r>
            <a:r>
              <a:rPr spc="-10" dirty="0"/>
              <a:t>достигли </a:t>
            </a:r>
            <a:r>
              <a:rPr b="1" spc="-10" dirty="0">
                <a:solidFill>
                  <a:srgbClr val="FAA61A"/>
                </a:solidFill>
                <a:latin typeface="Montserrat"/>
                <a:cs typeface="Montserrat"/>
              </a:rPr>
              <a:t>платинового</a:t>
            </a:r>
            <a:r>
              <a:rPr b="1" spc="-3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статуса</a:t>
            </a:r>
            <a:r>
              <a:rPr b="1" spc="-6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dirty="0"/>
              <a:t>в</a:t>
            </a:r>
            <a:r>
              <a:rPr spc="-35" dirty="0"/>
              <a:t> </a:t>
            </a:r>
            <a:r>
              <a:rPr spc="-10" dirty="0"/>
              <a:t>программе </a:t>
            </a:r>
            <a:r>
              <a:rPr dirty="0"/>
              <a:t>наград</a:t>
            </a:r>
            <a:r>
              <a:rPr spc="-45" dirty="0"/>
              <a:t> </a:t>
            </a:r>
            <a:r>
              <a:rPr dirty="0"/>
              <a:t>«Angels»</a:t>
            </a:r>
            <a:r>
              <a:rPr spc="-40" dirty="0"/>
              <a:t> </a:t>
            </a:r>
            <a:r>
              <a:rPr dirty="0"/>
              <a:t>для</a:t>
            </a:r>
            <a:r>
              <a:rPr spc="-40" dirty="0"/>
              <a:t> </a:t>
            </a:r>
            <a:r>
              <a:rPr dirty="0"/>
              <a:t>служб</a:t>
            </a:r>
            <a:r>
              <a:rPr spc="-45" dirty="0"/>
              <a:t> </a:t>
            </a:r>
            <a:r>
              <a:rPr dirty="0"/>
              <a:t>СМП</a:t>
            </a:r>
            <a:r>
              <a:rPr spc="-40" dirty="0"/>
              <a:t> </a:t>
            </a:r>
            <a:r>
              <a:rPr dirty="0"/>
              <a:t>в</a:t>
            </a:r>
            <a:r>
              <a:rPr spc="-40" dirty="0"/>
              <a:t> </a:t>
            </a:r>
            <a:r>
              <a:rPr spc="-10" dirty="0"/>
              <a:t>году.</a:t>
            </a:r>
          </a:p>
          <a:p>
            <a:pPr marL="12700" marR="793115">
              <a:lnSpc>
                <a:spcPct val="100000"/>
              </a:lnSpc>
              <a:spcBef>
                <a:spcPts val="850"/>
              </a:spcBef>
            </a:pPr>
            <a:r>
              <a:rPr dirty="0"/>
              <a:t>Награды</a:t>
            </a:r>
            <a:r>
              <a:rPr spc="-75" dirty="0"/>
              <a:t> </a:t>
            </a:r>
            <a:r>
              <a:rPr spc="-10" dirty="0"/>
              <a:t>являются</a:t>
            </a:r>
            <a:r>
              <a:rPr spc="-70" dirty="0"/>
              <a:t> </a:t>
            </a:r>
            <a:r>
              <a:rPr spc="-10" dirty="0"/>
              <a:t>признанием </a:t>
            </a:r>
            <a:r>
              <a:rPr dirty="0"/>
              <a:t>заслуг</a:t>
            </a:r>
            <a:r>
              <a:rPr spc="-10" dirty="0"/>
              <a:t> </a:t>
            </a:r>
            <a:r>
              <a:rPr dirty="0"/>
              <a:t>и</a:t>
            </a:r>
            <a:r>
              <a:rPr spc="-10" dirty="0"/>
              <a:t> </a:t>
            </a:r>
            <a:r>
              <a:rPr spc="-20" dirty="0"/>
              <a:t>присуждаются</a:t>
            </a:r>
            <a:r>
              <a:rPr spc="-5" dirty="0"/>
              <a:t> </a:t>
            </a:r>
            <a:r>
              <a:rPr spc="-10" dirty="0"/>
              <a:t>лучшим</a:t>
            </a:r>
          </a:p>
          <a:p>
            <a:pPr marL="12700" marR="5080">
              <a:lnSpc>
                <a:spcPct val="100000"/>
              </a:lnSpc>
            </a:pPr>
            <a:r>
              <a:rPr spc="-10" dirty="0"/>
              <a:t>поставщикам</a:t>
            </a:r>
            <a:r>
              <a:rPr spc="-30" dirty="0"/>
              <a:t> </a:t>
            </a:r>
            <a:r>
              <a:rPr dirty="0"/>
              <a:t>догоспитальной</a:t>
            </a:r>
            <a:r>
              <a:rPr spc="-25" dirty="0"/>
              <a:t> </a:t>
            </a:r>
            <a:r>
              <a:rPr spc="-10" dirty="0"/>
              <a:t>помощи </a:t>
            </a:r>
            <a:r>
              <a:rPr dirty="0"/>
              <a:t>при</a:t>
            </a:r>
            <a:r>
              <a:rPr spc="-25" dirty="0"/>
              <a:t> </a:t>
            </a:r>
            <a:r>
              <a:rPr spc="-20" dirty="0"/>
              <a:t>инсульте </a:t>
            </a:r>
            <a:r>
              <a:rPr dirty="0"/>
              <a:t>по</a:t>
            </a:r>
            <a:r>
              <a:rPr spc="-20" dirty="0"/>
              <a:t> </a:t>
            </a:r>
            <a:r>
              <a:rPr dirty="0"/>
              <a:t>всему</a:t>
            </a:r>
            <a:r>
              <a:rPr spc="-20" dirty="0"/>
              <a:t> миру.</a:t>
            </a:r>
          </a:p>
          <a:p>
            <a:pPr marL="12700">
              <a:lnSpc>
                <a:spcPct val="100000"/>
              </a:lnSpc>
              <a:spcBef>
                <a:spcPts val="969"/>
              </a:spcBef>
            </a:pPr>
            <a:r>
              <a:rPr sz="1000" spc="-10" dirty="0"/>
              <a:t>https://</a:t>
            </a:r>
            <a:r>
              <a:rPr sz="1000" spc="-10" dirty="0">
                <a:hlinkClick r:id="rId3"/>
              </a:rPr>
              <a:t>www.angels-initiative.com/angels-</a:t>
            </a:r>
            <a:r>
              <a:rPr sz="1000" spc="-20" dirty="0">
                <a:hlinkClick r:id="rId3"/>
              </a:rPr>
              <a:t>awards/ems-</a:t>
            </a:r>
            <a:r>
              <a:rPr sz="1000" spc="-10" dirty="0">
                <a:hlinkClick r:id="rId3"/>
              </a:rPr>
              <a:t>awards</a:t>
            </a:r>
            <a:endParaRPr sz="1000"/>
          </a:p>
          <a:p>
            <a:pPr marL="12700">
              <a:lnSpc>
                <a:spcPct val="100000"/>
              </a:lnSpc>
              <a:spcBef>
                <a:spcPts val="890"/>
              </a:spcBef>
            </a:pPr>
            <a:r>
              <a:rPr sz="1200" spc="-10" dirty="0"/>
              <a:t>#EUSEM</a:t>
            </a:r>
            <a:endParaRPr sz="1200"/>
          </a:p>
          <a:p>
            <a:pPr marL="12700" marR="2720340">
              <a:lnSpc>
                <a:spcPct val="119700"/>
              </a:lnSpc>
            </a:pPr>
            <a:r>
              <a:rPr sz="1200" spc="-10" dirty="0"/>
              <a:t>#givinglifeachance #angelsinitiative</a:t>
            </a:r>
            <a:endParaRPr sz="1200"/>
          </a:p>
        </p:txBody>
      </p:sp>
      <p:pic>
        <p:nvPicPr>
          <p:cNvPr id="7" name="object 2">
            <a:extLst>
              <a:ext uri="{FF2B5EF4-FFF2-40B4-BE49-F238E27FC236}">
                <a16:creationId xmlns:a16="http://schemas.microsoft.com/office/drawing/2014/main" id="{B35646DE-A9B6-85D2-AA7F-152B50F10482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60</Words>
  <Application>Microsoft Macintosh PowerPoint</Application>
  <PresentationFormat>Custom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Montserrat</vt:lpstr>
      <vt:lpstr>Montserrat Medium</vt:lpstr>
      <vt:lpstr>Office Theme</vt:lpstr>
      <vt:lpstr>«ANGELS» ДЛЯ СЛУЖБ СМП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2</cp:revision>
  <dcterms:created xsi:type="dcterms:W3CDTF">2025-10-08T14:27:28Z</dcterms:created>
  <dcterms:modified xsi:type="dcterms:W3CDTF">2025-10-08T15:04:26Z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2025-10-08T00:00:00Z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2025-10-08T00:00:00Z</vt:filetime>
  </property>
  <property fmtid="{D5CDD505-2E9C-101B-9397-08002B2CF9AE}" pid="5" name="Producer">
    <vt:lpwstr>Adobe PDF Library 17.0</vt:lpwstr>
  </property>
</Properties>
</file>