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05768"/>
            <a:ext cx="2246630" cy="70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194175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90"/>
              </a:spcBef>
            </a:pPr>
            <a:r>
              <a:rPr dirty="0"/>
              <a:t>«ANGELS»</a:t>
            </a:r>
            <a:r>
              <a:rPr spc="125" dirty="0"/>
              <a:t> </a:t>
            </a:r>
            <a:r>
              <a:rPr spc="-25" dirty="0"/>
              <a:t>ДЛЯ </a:t>
            </a:r>
            <a:r>
              <a:rPr dirty="0"/>
              <a:t>СЛУЖБ</a:t>
            </a:r>
            <a:r>
              <a:rPr spc="-45" dirty="0"/>
              <a:t> </a:t>
            </a:r>
            <a:r>
              <a:rPr spc="-25" dirty="0"/>
              <a:t>СМП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12470" y="349788"/>
            <a:ext cx="1820545" cy="6146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Н</a:t>
            </a:r>
            <a:r>
              <a:rPr sz="5775" spc="-15" baseline="-3607" dirty="0">
                <a:solidFill>
                  <a:srgbClr val="FFFFFF"/>
                </a:solidFill>
                <a:latin typeface="AngelinaforAngels Med"/>
                <a:cs typeface="AngelinaforAngels Med"/>
              </a:rPr>
              <a:t>а</a:t>
            </a: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грады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597299" y="2059800"/>
            <a:ext cx="4162425" cy="2849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Мы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гордимся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тем,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что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достигли</a:t>
            </a:r>
            <a:endParaRPr sz="1600">
              <a:latin typeface="Montserrat"/>
              <a:cs typeface="Montserrat"/>
            </a:endParaRPr>
          </a:p>
          <a:p>
            <a:pPr marL="12700" algn="just">
              <a:lnSpc>
                <a:spcPct val="100000"/>
              </a:lnSpc>
            </a:pPr>
            <a:r>
              <a:rPr sz="1600" b="1" spc="-20" dirty="0">
                <a:solidFill>
                  <a:srgbClr val="FAA61A"/>
                </a:solidFill>
                <a:latin typeface="Montserrat"/>
                <a:cs typeface="Montserrat"/>
              </a:rPr>
              <a:t>золотого</a:t>
            </a:r>
            <a:r>
              <a:rPr sz="1600"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статуса</a:t>
            </a:r>
            <a:r>
              <a:rPr sz="1600"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программе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наград</a:t>
            </a:r>
            <a:endParaRPr sz="1600">
              <a:latin typeface="Montserrat"/>
              <a:cs typeface="Montserrat"/>
            </a:endParaRPr>
          </a:p>
          <a:p>
            <a:pPr marL="12700" algn="just">
              <a:lnSpc>
                <a:spcPct val="100000"/>
              </a:lnSpc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«Angels»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для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служб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СМП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году.</a:t>
            </a:r>
            <a:endParaRPr sz="1600">
              <a:latin typeface="Montserrat"/>
              <a:cs typeface="Montserrat"/>
            </a:endParaRPr>
          </a:p>
          <a:p>
            <a:pPr marL="12700" marR="5080" algn="just">
              <a:lnSpc>
                <a:spcPct val="100000"/>
              </a:lnSpc>
              <a:spcBef>
                <a:spcPts val="85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Награды</a:t>
            </a:r>
            <a:r>
              <a:rPr sz="1600" spc="-5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являются</a:t>
            </a:r>
            <a:r>
              <a:rPr sz="1600" spc="-5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признанием</a:t>
            </a:r>
            <a:r>
              <a:rPr sz="1600" spc="-5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заслуг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и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присуждаются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лучшим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поставщикам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догоспитальной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помощи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при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инсульте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по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всему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миру.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687955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A71ABBF5-607F-93D3-2251-BED455547F5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«ANGELS» ДЛЯ СЛУЖБ СМП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2025-10-08T14:27:28Z</dcterms:created>
  <dcterms:modified xsi:type="dcterms:W3CDTF">2025-10-08T15:04:16Z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