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05768"/>
            <a:ext cx="2246630" cy="70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194175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90"/>
              </a:spcBef>
            </a:pPr>
            <a:r>
              <a:rPr dirty="0"/>
              <a:t>«ANGELS»</a:t>
            </a:r>
            <a:r>
              <a:rPr spc="125" dirty="0"/>
              <a:t> </a:t>
            </a:r>
            <a:r>
              <a:rPr spc="-25" dirty="0"/>
              <a:t>ДЛЯ </a:t>
            </a:r>
            <a:r>
              <a:rPr dirty="0"/>
              <a:t>СЛУЖБ</a:t>
            </a:r>
            <a:r>
              <a:rPr spc="-45" dirty="0"/>
              <a:t> </a:t>
            </a:r>
            <a:r>
              <a:rPr spc="-25" dirty="0"/>
              <a:t>СМП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12470" y="349788"/>
            <a:ext cx="1820545" cy="6146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Н</a:t>
            </a:r>
            <a:r>
              <a:rPr sz="5775" spc="-15" baseline="-3607" dirty="0">
                <a:solidFill>
                  <a:srgbClr val="FFFFFF"/>
                </a:solidFill>
                <a:latin typeface="AngelinaforAngels Med"/>
                <a:cs typeface="AngelinaforAngels Med"/>
              </a:rPr>
              <a:t>а</a:t>
            </a:r>
            <a:r>
              <a:rPr sz="3850" spc="-10" dirty="0">
                <a:solidFill>
                  <a:srgbClr val="FFFFFF"/>
                </a:solidFill>
                <a:latin typeface="AngelinaforAngels Med"/>
                <a:cs typeface="AngelinaforAngels Med"/>
              </a:rPr>
              <a:t>грады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130">
              <a:lnSpc>
                <a:spcPct val="100000"/>
              </a:lnSpc>
              <a:spcBef>
                <a:spcPts val="100"/>
              </a:spcBef>
            </a:pPr>
            <a:r>
              <a:rPr dirty="0"/>
              <a:t>Мы</a:t>
            </a:r>
            <a:r>
              <a:rPr spc="-50" dirty="0"/>
              <a:t> </a:t>
            </a:r>
            <a:r>
              <a:rPr dirty="0"/>
              <a:t>гордимся</a:t>
            </a:r>
            <a:r>
              <a:rPr spc="-50" dirty="0"/>
              <a:t> </a:t>
            </a:r>
            <a:r>
              <a:rPr dirty="0"/>
              <a:t>тем,</a:t>
            </a:r>
            <a:r>
              <a:rPr spc="-50" dirty="0"/>
              <a:t> </a:t>
            </a:r>
            <a:r>
              <a:rPr dirty="0"/>
              <a:t>что</a:t>
            </a:r>
            <a:r>
              <a:rPr spc="-50" dirty="0"/>
              <a:t> </a:t>
            </a:r>
            <a:r>
              <a:rPr spc="-10" dirty="0"/>
              <a:t>достигли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бриллиантового</a:t>
            </a:r>
            <a:r>
              <a:rPr b="1" spc="-2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статуса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в</a:t>
            </a:r>
            <a:r>
              <a:rPr spc="-15" dirty="0"/>
              <a:t> </a:t>
            </a:r>
            <a:r>
              <a:rPr spc="-10" dirty="0"/>
              <a:t>программе </a:t>
            </a:r>
            <a:r>
              <a:rPr dirty="0"/>
              <a:t>наград</a:t>
            </a:r>
            <a:r>
              <a:rPr spc="-45" dirty="0"/>
              <a:t> </a:t>
            </a:r>
            <a:r>
              <a:rPr dirty="0"/>
              <a:t>«Angels»</a:t>
            </a:r>
            <a:r>
              <a:rPr spc="-40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служб</a:t>
            </a:r>
            <a:r>
              <a:rPr spc="-45" dirty="0"/>
              <a:t> </a:t>
            </a:r>
            <a:r>
              <a:rPr dirty="0"/>
              <a:t>СМП</a:t>
            </a:r>
            <a:r>
              <a:rPr spc="-40" dirty="0"/>
              <a:t> </a:t>
            </a:r>
            <a:r>
              <a:rPr dirty="0"/>
              <a:t>в</a:t>
            </a:r>
            <a:r>
              <a:rPr spc="-40" dirty="0"/>
              <a:t> </a:t>
            </a:r>
            <a:r>
              <a:rPr spc="-10" dirty="0"/>
              <a:t>году.</a:t>
            </a:r>
          </a:p>
          <a:p>
            <a:pPr marL="12700" marR="793115">
              <a:lnSpc>
                <a:spcPct val="100000"/>
              </a:lnSpc>
              <a:spcBef>
                <a:spcPts val="850"/>
              </a:spcBef>
            </a:pPr>
            <a:r>
              <a:rPr dirty="0"/>
              <a:t>Награды</a:t>
            </a:r>
            <a:r>
              <a:rPr spc="-75" dirty="0"/>
              <a:t> </a:t>
            </a:r>
            <a:r>
              <a:rPr spc="-10" dirty="0"/>
              <a:t>являются</a:t>
            </a:r>
            <a:r>
              <a:rPr spc="-70" dirty="0"/>
              <a:t> </a:t>
            </a:r>
            <a:r>
              <a:rPr spc="-10" dirty="0"/>
              <a:t>признанием </a:t>
            </a:r>
            <a:r>
              <a:rPr dirty="0"/>
              <a:t>заслуг</a:t>
            </a:r>
            <a:r>
              <a:rPr spc="-10" dirty="0"/>
              <a:t> </a:t>
            </a:r>
            <a:r>
              <a:rPr dirty="0"/>
              <a:t>и</a:t>
            </a:r>
            <a:r>
              <a:rPr spc="-10" dirty="0"/>
              <a:t> </a:t>
            </a:r>
            <a:r>
              <a:rPr spc="-20" dirty="0"/>
              <a:t>присуждаются</a:t>
            </a:r>
            <a:r>
              <a:rPr spc="-5" dirty="0"/>
              <a:t> </a:t>
            </a:r>
            <a:r>
              <a:rPr spc="-10" dirty="0"/>
              <a:t>лучшим</a:t>
            </a:r>
          </a:p>
          <a:p>
            <a:pPr marL="12700" marR="5080">
              <a:lnSpc>
                <a:spcPct val="100000"/>
              </a:lnSpc>
            </a:pPr>
            <a:r>
              <a:rPr spc="-10" dirty="0"/>
              <a:t>поставщикам</a:t>
            </a:r>
            <a:r>
              <a:rPr spc="-30" dirty="0"/>
              <a:t> </a:t>
            </a:r>
            <a:r>
              <a:rPr dirty="0"/>
              <a:t>догоспитальной</a:t>
            </a:r>
            <a:r>
              <a:rPr spc="-25" dirty="0"/>
              <a:t> </a:t>
            </a:r>
            <a:r>
              <a:rPr spc="-10" dirty="0"/>
              <a:t>помощи </a:t>
            </a:r>
            <a:r>
              <a:rPr dirty="0"/>
              <a:t>при</a:t>
            </a:r>
            <a:r>
              <a:rPr spc="-25" dirty="0"/>
              <a:t> </a:t>
            </a:r>
            <a:r>
              <a:rPr spc="-20" dirty="0"/>
              <a:t>инсульте </a:t>
            </a:r>
            <a:r>
              <a:rPr dirty="0"/>
              <a:t>по</a:t>
            </a:r>
            <a:r>
              <a:rPr spc="-20" dirty="0"/>
              <a:t> </a:t>
            </a:r>
            <a:r>
              <a:rPr dirty="0"/>
              <a:t>всему</a:t>
            </a:r>
            <a:r>
              <a:rPr spc="-20" dirty="0"/>
              <a:t> миру.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203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D4BC632B-8278-D0FB-D60F-FAA1153F0B2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«ANGELS» ДЛЯ СЛУЖБ СМП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2025-10-08T14:27:28Z</dcterms:created>
  <dcterms:modified xsi:type="dcterms:W3CDTF">2025-10-08T15:04:08Z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