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70205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059800"/>
            <a:ext cx="4024629" cy="28498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-10" dirty="0">
                <a:latin typeface="AngelinaforAngels Med"/>
                <a:cs typeface="AngelinaforAngels Med"/>
              </a:rPr>
              <a:t>P</a:t>
            </a:r>
            <a:r>
              <a:rPr sz="5775" spc="-15" baseline="-2164" dirty="0">
                <a:latin typeface="AngelinaforAngels Med"/>
                <a:cs typeface="AngelinaforAngels Med"/>
              </a:rPr>
              <a:t>r</a:t>
            </a:r>
            <a:r>
              <a:rPr sz="3850" spc="-10" dirty="0">
                <a:latin typeface="AngelinaforAngels Med"/>
                <a:cs typeface="AngelinaforAngels Med"/>
              </a:rPr>
              <a:t>emiile</a:t>
            </a:r>
            <a:endParaRPr sz="3850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Suntem</a:t>
            </a:r>
            <a:r>
              <a:rPr spc="-45" dirty="0"/>
              <a:t> </a:t>
            </a:r>
            <a:r>
              <a:rPr dirty="0"/>
              <a:t>mândri</a:t>
            </a:r>
            <a:r>
              <a:rPr spc="-40" dirty="0"/>
              <a:t> </a:t>
            </a:r>
            <a:r>
              <a:rPr dirty="0"/>
              <a:t>că</a:t>
            </a:r>
            <a:r>
              <a:rPr spc="-40" dirty="0"/>
              <a:t> </a:t>
            </a:r>
            <a:r>
              <a:rPr dirty="0"/>
              <a:t>am</a:t>
            </a:r>
            <a:r>
              <a:rPr spc="-45" dirty="0"/>
              <a:t> </a:t>
            </a:r>
            <a:r>
              <a:rPr spc="-10" dirty="0"/>
              <a:t>atins</a:t>
            </a:r>
          </a:p>
          <a:p>
            <a:pPr marL="12700" marR="182245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Statutul</a:t>
            </a:r>
            <a:r>
              <a:rPr b="1" spc="-4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Platinum</a:t>
            </a:r>
            <a:r>
              <a:rPr b="1" spc="-7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în</a:t>
            </a:r>
            <a:r>
              <a:rPr spc="-40" dirty="0"/>
              <a:t> </a:t>
            </a:r>
            <a:r>
              <a:rPr dirty="0"/>
              <a:t>cadrul</a:t>
            </a:r>
            <a:r>
              <a:rPr spc="-40" dirty="0"/>
              <a:t> </a:t>
            </a:r>
            <a:r>
              <a:rPr spc="-10" dirty="0"/>
              <a:t>premiilor </a:t>
            </a:r>
            <a:r>
              <a:rPr dirty="0"/>
              <a:t>EMS</a:t>
            </a:r>
            <a:r>
              <a:rPr spc="-40" dirty="0"/>
              <a:t> </a:t>
            </a:r>
            <a:r>
              <a:rPr spc="-10" dirty="0"/>
              <a:t>Angels.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dirty="0"/>
              <a:t>Premiile</a:t>
            </a:r>
            <a:r>
              <a:rPr spc="-50" dirty="0"/>
              <a:t> </a:t>
            </a:r>
            <a:r>
              <a:rPr dirty="0"/>
              <a:t>recunosc</a:t>
            </a:r>
            <a:r>
              <a:rPr spc="-50" dirty="0"/>
              <a:t> </a:t>
            </a:r>
            <a:r>
              <a:rPr dirty="0"/>
              <a:t>și</a:t>
            </a:r>
            <a:r>
              <a:rPr spc="-45" dirty="0"/>
              <a:t> </a:t>
            </a:r>
            <a:r>
              <a:rPr dirty="0"/>
              <a:t>onorează</a:t>
            </a:r>
            <a:r>
              <a:rPr spc="-50" dirty="0"/>
              <a:t> </a:t>
            </a:r>
            <a:r>
              <a:rPr dirty="0"/>
              <a:t>cei</a:t>
            </a:r>
            <a:r>
              <a:rPr spc="-50" dirty="0"/>
              <a:t> </a:t>
            </a:r>
            <a:r>
              <a:rPr spc="-25" dirty="0"/>
              <a:t>mai </a:t>
            </a:r>
            <a:r>
              <a:rPr dirty="0"/>
              <a:t>buni</a:t>
            </a:r>
            <a:r>
              <a:rPr spc="-20" dirty="0"/>
              <a:t> </a:t>
            </a:r>
            <a:r>
              <a:rPr dirty="0"/>
              <a:t>furnizori</a:t>
            </a:r>
            <a:r>
              <a:rPr spc="-20" dirty="0"/>
              <a:t> </a:t>
            </a:r>
            <a:r>
              <a:rPr dirty="0"/>
              <a:t>de</a:t>
            </a:r>
            <a:r>
              <a:rPr spc="-15" dirty="0"/>
              <a:t> </a:t>
            </a:r>
            <a:r>
              <a:rPr dirty="0"/>
              <a:t>îngrijire</a:t>
            </a:r>
            <a:r>
              <a:rPr spc="-20" dirty="0"/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spc="-10" dirty="0"/>
              <a:t>accidentului </a:t>
            </a:r>
            <a:r>
              <a:rPr dirty="0"/>
              <a:t>vascular</a:t>
            </a:r>
            <a:r>
              <a:rPr spc="-75" dirty="0"/>
              <a:t> </a:t>
            </a:r>
            <a:r>
              <a:rPr dirty="0"/>
              <a:t>cerebral</a:t>
            </a:r>
            <a:r>
              <a:rPr spc="-75" dirty="0"/>
              <a:t> </a:t>
            </a:r>
            <a:r>
              <a:rPr dirty="0"/>
              <a:t>prespitalicesc</a:t>
            </a:r>
            <a:r>
              <a:rPr spc="-75" dirty="0"/>
              <a:t> </a:t>
            </a:r>
            <a:r>
              <a:rPr spc="-25" dirty="0"/>
              <a:t>din </a:t>
            </a:r>
            <a:r>
              <a:rPr dirty="0"/>
              <a:t>întreaga</a:t>
            </a:r>
            <a:r>
              <a:rPr spc="-80" dirty="0"/>
              <a:t> </a:t>
            </a:r>
            <a:r>
              <a:rPr spc="-10" dirty="0"/>
              <a:t>lume.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5016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CD61FAC1-273D-010F-32E6-DFF6FDD7E10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Premiile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2025-10-08T14:27:04Z</dcterms:created>
  <dcterms:modified xsi:type="dcterms:W3CDTF">2025-10-08T15:03:47Z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