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365252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4532630" cy="2470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ANGELS</a:t>
            </a:r>
            <a:r>
              <a:rPr spc="65" dirty="0"/>
              <a:t> </a:t>
            </a:r>
            <a:r>
              <a:rPr dirty="0"/>
              <a:t>EMS</a:t>
            </a:r>
            <a:r>
              <a:rPr spc="345" dirty="0"/>
              <a:t> </a:t>
            </a:r>
            <a:r>
              <a:rPr sz="3850" spc="-10" dirty="0">
                <a:latin typeface="AngelinaforAngels Med"/>
                <a:cs typeface="AngelinaforAngels Med"/>
              </a:rPr>
              <a:t>P</a:t>
            </a:r>
            <a:r>
              <a:rPr sz="5775" spc="-15" baseline="-2164" dirty="0">
                <a:latin typeface="AngelinaforAngels Med"/>
                <a:cs typeface="AngelinaforAngels Med"/>
              </a:rPr>
              <a:t>r</a:t>
            </a:r>
            <a:r>
              <a:rPr sz="3850" spc="-10" dirty="0">
                <a:latin typeface="AngelinaforAngels Med"/>
                <a:cs typeface="AngelinaforAngels Med"/>
              </a:rPr>
              <a:t>émios</a:t>
            </a:r>
            <a:endParaRPr sz="3850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60" dirty="0"/>
              <a:t>Temos</a:t>
            </a:r>
            <a:r>
              <a:rPr spc="-55" dirty="0"/>
              <a:t> </a:t>
            </a:r>
            <a:r>
              <a:rPr spc="-35" dirty="0"/>
              <a:t>orgulho</a:t>
            </a:r>
            <a:r>
              <a:rPr spc="-50" dirty="0"/>
              <a:t> </a:t>
            </a:r>
            <a:r>
              <a:rPr dirty="0"/>
              <a:t>em</a:t>
            </a:r>
            <a:r>
              <a:rPr spc="-50" dirty="0"/>
              <a:t> </a:t>
            </a:r>
            <a:r>
              <a:rPr spc="-40" dirty="0"/>
              <a:t>ter</a:t>
            </a:r>
            <a:r>
              <a:rPr spc="-50" dirty="0"/>
              <a:t> </a:t>
            </a:r>
            <a:r>
              <a:rPr spc="-40" dirty="0"/>
              <a:t>alcançado</a:t>
            </a:r>
            <a:r>
              <a:rPr spc="-50" dirty="0"/>
              <a:t> o</a:t>
            </a:r>
          </a:p>
          <a:p>
            <a:pPr marL="12700">
              <a:lnSpc>
                <a:spcPct val="100000"/>
              </a:lnSpc>
            </a:pPr>
            <a:r>
              <a:rPr b="1" spc="-45" dirty="0">
                <a:solidFill>
                  <a:srgbClr val="FAA61A"/>
                </a:solidFill>
                <a:latin typeface="Montserrat"/>
                <a:cs typeface="Montserrat"/>
              </a:rPr>
              <a:t>Estatuto</a:t>
            </a:r>
            <a:r>
              <a:rPr b="1" spc="-50" dirty="0">
                <a:solidFill>
                  <a:srgbClr val="FAA61A"/>
                </a:solidFill>
                <a:latin typeface="Montserrat"/>
                <a:cs typeface="Montserrat"/>
              </a:rPr>
              <a:t> Diamante</a:t>
            </a:r>
            <a:r>
              <a:rPr b="1" spc="-8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pc="-35" dirty="0"/>
              <a:t>nos</a:t>
            </a:r>
            <a:r>
              <a:rPr spc="-45" dirty="0"/>
              <a:t> </a:t>
            </a:r>
            <a:r>
              <a:rPr spc="-40" dirty="0"/>
              <a:t>Prémios</a:t>
            </a:r>
            <a:r>
              <a:rPr spc="-50" dirty="0"/>
              <a:t> </a:t>
            </a:r>
            <a:r>
              <a:rPr spc="-35" dirty="0"/>
              <a:t>Angels</a:t>
            </a:r>
            <a:r>
              <a:rPr spc="-45" dirty="0"/>
              <a:t> </a:t>
            </a:r>
            <a:r>
              <a:rPr spc="-20" dirty="0"/>
              <a:t>EMS.</a:t>
            </a:r>
          </a:p>
          <a:p>
            <a:pPr marL="12700" marR="5080">
              <a:lnSpc>
                <a:spcPct val="100000"/>
              </a:lnSpc>
              <a:spcBef>
                <a:spcPts val="1135"/>
              </a:spcBef>
            </a:pPr>
            <a:r>
              <a:rPr spc="-20" dirty="0"/>
              <a:t>Os</a:t>
            </a:r>
            <a:r>
              <a:rPr spc="-50" dirty="0"/>
              <a:t> </a:t>
            </a:r>
            <a:r>
              <a:rPr spc="-35" dirty="0"/>
              <a:t>prémios </a:t>
            </a:r>
            <a:r>
              <a:rPr spc="-45" dirty="0"/>
              <a:t>reconhecem</a:t>
            </a:r>
            <a:r>
              <a:rPr spc="-40" dirty="0"/>
              <a:t> </a:t>
            </a:r>
            <a:r>
              <a:rPr dirty="0"/>
              <a:t>e</a:t>
            </a:r>
            <a:r>
              <a:rPr spc="-40" dirty="0"/>
              <a:t> </a:t>
            </a:r>
            <a:r>
              <a:rPr spc="-45" dirty="0"/>
              <a:t>homenageiam</a:t>
            </a:r>
            <a:r>
              <a:rPr spc="-40" dirty="0"/>
              <a:t> </a:t>
            </a:r>
            <a:r>
              <a:rPr spc="-25" dirty="0"/>
              <a:t>os </a:t>
            </a:r>
            <a:r>
              <a:rPr spc="-45" dirty="0"/>
              <a:t>prestadores </a:t>
            </a:r>
            <a:r>
              <a:rPr dirty="0"/>
              <a:t>de</a:t>
            </a:r>
            <a:r>
              <a:rPr spc="-45" dirty="0"/>
              <a:t> </a:t>
            </a:r>
            <a:r>
              <a:rPr spc="-40" dirty="0"/>
              <a:t>cuidados</a:t>
            </a:r>
            <a:r>
              <a:rPr spc="-45" dirty="0"/>
              <a:t> </a:t>
            </a:r>
            <a:r>
              <a:rPr spc="-65" dirty="0"/>
              <a:t>AVC</a:t>
            </a:r>
            <a:r>
              <a:rPr spc="-45" dirty="0"/>
              <a:t> pré-</a:t>
            </a:r>
            <a:r>
              <a:rPr spc="-30" dirty="0"/>
              <a:t>hospitalares com</a:t>
            </a:r>
            <a:r>
              <a:rPr spc="-65" dirty="0"/>
              <a:t> </a:t>
            </a:r>
            <a:r>
              <a:rPr spc="-30" dirty="0"/>
              <a:t>melhor</a:t>
            </a:r>
            <a:r>
              <a:rPr spc="-65" dirty="0"/>
              <a:t> </a:t>
            </a:r>
            <a:r>
              <a:rPr spc="-45" dirty="0"/>
              <a:t>desempenho</a:t>
            </a:r>
            <a:r>
              <a:rPr spc="-65" dirty="0"/>
              <a:t> </a:t>
            </a:r>
            <a:r>
              <a:rPr dirty="0"/>
              <a:t>em</a:t>
            </a:r>
            <a:r>
              <a:rPr spc="-60" dirty="0"/>
              <a:t> </a:t>
            </a:r>
            <a:r>
              <a:rPr spc="-35" dirty="0"/>
              <a:t>todo</a:t>
            </a:r>
            <a:r>
              <a:rPr spc="-65" dirty="0"/>
              <a:t> </a:t>
            </a:r>
            <a:r>
              <a:rPr dirty="0"/>
              <a:t>o</a:t>
            </a:r>
            <a:r>
              <a:rPr spc="-65" dirty="0"/>
              <a:t> </a:t>
            </a:r>
            <a:r>
              <a:rPr spc="-10" dirty="0"/>
              <a:t>mundo.</a:t>
            </a:r>
          </a:p>
          <a:p>
            <a:pPr marL="12700">
              <a:lnSpc>
                <a:spcPct val="100000"/>
              </a:lnSpc>
              <a:spcBef>
                <a:spcPts val="125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05816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CF5B3865-DF70-3F67-23F2-CF3BD2383DA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52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ANGELS EMS Prémios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2025-10-08T14:26:38Z</dcterms:created>
  <dcterms:modified xsi:type="dcterms:W3CDTF">2025-10-08T15:02:57Z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