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64807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680584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Awards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20520" algn="just">
              <a:lnSpc>
                <a:spcPct val="100000"/>
              </a:lnSpc>
              <a:spcBef>
                <a:spcPts val="100"/>
              </a:spcBef>
            </a:pPr>
            <a:r>
              <a:rPr dirty="0"/>
              <a:t>Jesteśmy</a:t>
            </a:r>
            <a:r>
              <a:rPr spc="-50" dirty="0"/>
              <a:t> </a:t>
            </a:r>
            <a:r>
              <a:rPr dirty="0"/>
              <a:t>dumni</a:t>
            </a:r>
            <a:r>
              <a:rPr spc="-50" dirty="0"/>
              <a:t> </a:t>
            </a:r>
            <a:r>
              <a:rPr dirty="0"/>
              <a:t>z</a:t>
            </a:r>
            <a:r>
              <a:rPr spc="-45" dirty="0"/>
              <a:t> </a:t>
            </a:r>
            <a:r>
              <a:rPr spc="-10" dirty="0"/>
              <a:t>osiągnięcia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statusu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złotego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w</a:t>
            </a:r>
            <a:r>
              <a:rPr spc="-35" dirty="0"/>
              <a:t> </a:t>
            </a:r>
            <a:r>
              <a:rPr spc="-10" dirty="0"/>
              <a:t>programie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pc="-20" dirty="0"/>
              <a:t>Nagrody</a:t>
            </a:r>
            <a:r>
              <a:rPr spc="-50" dirty="0"/>
              <a:t> </a:t>
            </a:r>
            <a:r>
              <a:rPr spc="-25" dirty="0"/>
              <a:t>stanowią</a:t>
            </a:r>
            <a:r>
              <a:rPr spc="-50" dirty="0"/>
              <a:t> </a:t>
            </a:r>
            <a:r>
              <a:rPr spc="-20" dirty="0"/>
              <a:t>wyraz</a:t>
            </a:r>
            <a:r>
              <a:rPr spc="-50" dirty="0"/>
              <a:t> </a:t>
            </a:r>
            <a:r>
              <a:rPr spc="-25" dirty="0"/>
              <a:t>uznania</a:t>
            </a:r>
            <a:r>
              <a:rPr spc="-50" dirty="0"/>
              <a:t> </a:t>
            </a:r>
            <a:r>
              <a:rPr dirty="0"/>
              <a:t>i</a:t>
            </a:r>
            <a:r>
              <a:rPr spc="-50" dirty="0"/>
              <a:t> </a:t>
            </a:r>
            <a:r>
              <a:rPr spc="-10" dirty="0"/>
              <a:t>wyróżnienie </a:t>
            </a:r>
            <a:r>
              <a:rPr dirty="0"/>
              <a:t>dla</a:t>
            </a:r>
            <a:r>
              <a:rPr spc="-70" dirty="0"/>
              <a:t> </a:t>
            </a:r>
            <a:r>
              <a:rPr spc="-10" dirty="0"/>
              <a:t>osób</a:t>
            </a:r>
            <a:r>
              <a:rPr spc="-70" dirty="0"/>
              <a:t> </a:t>
            </a:r>
            <a:r>
              <a:rPr spc="-30" dirty="0"/>
              <a:t>świadczących</a:t>
            </a:r>
            <a:r>
              <a:rPr spc="-65" dirty="0"/>
              <a:t> </a:t>
            </a:r>
            <a:r>
              <a:rPr spc="-20" dirty="0"/>
              <a:t>opiekę</a:t>
            </a:r>
            <a:r>
              <a:rPr spc="-70" dirty="0"/>
              <a:t> </a:t>
            </a:r>
            <a:r>
              <a:rPr spc="-10" dirty="0"/>
              <a:t>przedszpitalną </a:t>
            </a:r>
            <a:r>
              <a:rPr dirty="0"/>
              <a:t>nad</a:t>
            </a:r>
            <a:r>
              <a:rPr spc="-65" dirty="0"/>
              <a:t> </a:t>
            </a:r>
            <a:r>
              <a:rPr spc="-30" dirty="0"/>
              <a:t>pacjentami</a:t>
            </a:r>
            <a:r>
              <a:rPr spc="-60" dirty="0"/>
              <a:t> </a:t>
            </a:r>
            <a:r>
              <a:rPr dirty="0"/>
              <a:t>z</a:t>
            </a:r>
            <a:r>
              <a:rPr spc="-60" dirty="0"/>
              <a:t> </a:t>
            </a:r>
            <a:r>
              <a:rPr spc="-20" dirty="0"/>
              <a:t>udarem</a:t>
            </a:r>
            <a:r>
              <a:rPr spc="-65" dirty="0"/>
              <a:t> </a:t>
            </a:r>
            <a:r>
              <a:rPr spc="-20" dirty="0"/>
              <a:t>mózgu</a:t>
            </a:r>
            <a:r>
              <a:rPr spc="-60" dirty="0"/>
              <a:t> </a:t>
            </a:r>
            <a:r>
              <a:rPr dirty="0"/>
              <a:t>na</a:t>
            </a:r>
            <a:r>
              <a:rPr spc="-60" dirty="0"/>
              <a:t> </a:t>
            </a:r>
            <a:r>
              <a:rPr spc="-10" dirty="0"/>
              <a:t>całym </a:t>
            </a:r>
            <a:r>
              <a:rPr spc="-20" dirty="0"/>
              <a:t>świecie,</a:t>
            </a:r>
            <a:r>
              <a:rPr spc="-50" dirty="0"/>
              <a:t> </a:t>
            </a:r>
            <a:r>
              <a:rPr spc="-25" dirty="0"/>
              <a:t>które</a:t>
            </a:r>
            <a:r>
              <a:rPr spc="-45" dirty="0"/>
              <a:t> </a:t>
            </a:r>
            <a:r>
              <a:rPr spc="-25" dirty="0"/>
              <a:t>osiągają</a:t>
            </a:r>
            <a:r>
              <a:rPr spc="-45" dirty="0"/>
              <a:t> </a:t>
            </a:r>
            <a:r>
              <a:rPr spc="-25" dirty="0"/>
              <a:t>najlepsze</a:t>
            </a:r>
            <a:r>
              <a:rPr spc="-45" dirty="0"/>
              <a:t> </a:t>
            </a:r>
            <a:r>
              <a:rPr spc="-10" dirty="0"/>
              <a:t>wyniki.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20675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170A9FA2-962D-25B1-682F-7139E3B2BCE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2025-10-08T14:25:11Z</dcterms:created>
  <dcterms:modified xsi:type="dcterms:W3CDTF">2025-10-08T15:02:37Z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