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19899" y="341080"/>
            <a:ext cx="3648075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059800"/>
            <a:ext cx="4680584" cy="28498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5775" spc="-15" baseline="6493" dirty="0">
                <a:latin typeface="AngelinaforAngels Med"/>
                <a:cs typeface="AngelinaforAngels Med"/>
              </a:rPr>
              <a:t>Awards</a:t>
            </a:r>
            <a:endParaRPr sz="5775" baseline="6493">
              <a:latin typeface="AngelinaforAngels Med"/>
              <a:cs typeface="AngelinaforAngels Me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828040">
              <a:lnSpc>
                <a:spcPct val="100000"/>
              </a:lnSpc>
              <a:spcBef>
                <a:spcPts val="100"/>
              </a:spcBef>
            </a:pPr>
            <a:r>
              <a:rPr dirty="0"/>
              <a:t>Jesteśmy</a:t>
            </a:r>
            <a:r>
              <a:rPr spc="-50" dirty="0"/>
              <a:t> </a:t>
            </a:r>
            <a:r>
              <a:rPr dirty="0"/>
              <a:t>dumni</a:t>
            </a:r>
            <a:r>
              <a:rPr spc="-50" dirty="0"/>
              <a:t> </a:t>
            </a:r>
            <a:r>
              <a:rPr dirty="0"/>
              <a:t>z</a:t>
            </a:r>
            <a:r>
              <a:rPr spc="-45" dirty="0"/>
              <a:t> </a:t>
            </a:r>
            <a:r>
              <a:rPr spc="-10" dirty="0"/>
              <a:t>osiągnięcia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statusu</a:t>
            </a:r>
            <a:r>
              <a:rPr b="1" spc="-1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spc="-20" dirty="0">
                <a:solidFill>
                  <a:srgbClr val="FAA61A"/>
                </a:solidFill>
                <a:latin typeface="Montserrat"/>
                <a:cs typeface="Montserrat"/>
              </a:rPr>
              <a:t>diamentowego</a:t>
            </a:r>
            <a:r>
              <a:rPr b="1" spc="-5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w</a:t>
            </a:r>
            <a:r>
              <a:rPr spc="-15" dirty="0"/>
              <a:t> </a:t>
            </a:r>
            <a:r>
              <a:rPr spc="-10" dirty="0"/>
              <a:t>programie </a:t>
            </a:r>
            <a:r>
              <a:rPr dirty="0"/>
              <a:t>EMS</a:t>
            </a:r>
            <a:r>
              <a:rPr spc="-30" dirty="0"/>
              <a:t> </a:t>
            </a:r>
            <a:r>
              <a:rPr dirty="0"/>
              <a:t>Angels</a:t>
            </a:r>
            <a:r>
              <a:rPr spc="-30" dirty="0"/>
              <a:t> </a:t>
            </a:r>
            <a:r>
              <a:rPr spc="-10" dirty="0"/>
              <a:t>Awards.</a:t>
            </a:r>
          </a:p>
          <a:p>
            <a:pPr marL="12700" marR="5080">
              <a:lnSpc>
                <a:spcPct val="100000"/>
              </a:lnSpc>
              <a:spcBef>
                <a:spcPts val="850"/>
              </a:spcBef>
            </a:pPr>
            <a:r>
              <a:rPr spc="-20" dirty="0"/>
              <a:t>Nagrody</a:t>
            </a:r>
            <a:r>
              <a:rPr spc="-50" dirty="0"/>
              <a:t> </a:t>
            </a:r>
            <a:r>
              <a:rPr spc="-25" dirty="0"/>
              <a:t>stanowią</a:t>
            </a:r>
            <a:r>
              <a:rPr spc="-50" dirty="0"/>
              <a:t> </a:t>
            </a:r>
            <a:r>
              <a:rPr spc="-20" dirty="0"/>
              <a:t>wyraz</a:t>
            </a:r>
            <a:r>
              <a:rPr spc="-50" dirty="0"/>
              <a:t> </a:t>
            </a:r>
            <a:r>
              <a:rPr spc="-25" dirty="0"/>
              <a:t>uznania</a:t>
            </a:r>
            <a:r>
              <a:rPr spc="-50" dirty="0"/>
              <a:t> </a:t>
            </a:r>
            <a:r>
              <a:rPr dirty="0"/>
              <a:t>i</a:t>
            </a:r>
            <a:r>
              <a:rPr spc="-50" dirty="0"/>
              <a:t> </a:t>
            </a:r>
            <a:r>
              <a:rPr spc="-10" dirty="0"/>
              <a:t>wyróżnienie </a:t>
            </a:r>
            <a:r>
              <a:rPr dirty="0"/>
              <a:t>dla</a:t>
            </a:r>
            <a:r>
              <a:rPr spc="-70" dirty="0"/>
              <a:t> </a:t>
            </a:r>
            <a:r>
              <a:rPr spc="-10" dirty="0"/>
              <a:t>osób</a:t>
            </a:r>
            <a:r>
              <a:rPr spc="-70" dirty="0"/>
              <a:t> </a:t>
            </a:r>
            <a:r>
              <a:rPr spc="-30" dirty="0"/>
              <a:t>świadczących</a:t>
            </a:r>
            <a:r>
              <a:rPr spc="-65" dirty="0"/>
              <a:t> </a:t>
            </a:r>
            <a:r>
              <a:rPr spc="-20" dirty="0"/>
              <a:t>opiekę</a:t>
            </a:r>
            <a:r>
              <a:rPr spc="-70" dirty="0"/>
              <a:t> </a:t>
            </a:r>
            <a:r>
              <a:rPr spc="-10" dirty="0"/>
              <a:t>przedszpitalną </a:t>
            </a:r>
            <a:r>
              <a:rPr dirty="0"/>
              <a:t>nad</a:t>
            </a:r>
            <a:r>
              <a:rPr spc="-65" dirty="0"/>
              <a:t> </a:t>
            </a:r>
            <a:r>
              <a:rPr spc="-30" dirty="0"/>
              <a:t>pacjentami</a:t>
            </a:r>
            <a:r>
              <a:rPr spc="-60" dirty="0"/>
              <a:t> </a:t>
            </a:r>
            <a:r>
              <a:rPr dirty="0"/>
              <a:t>z</a:t>
            </a:r>
            <a:r>
              <a:rPr spc="-60" dirty="0"/>
              <a:t> </a:t>
            </a:r>
            <a:r>
              <a:rPr spc="-20" dirty="0"/>
              <a:t>udarem</a:t>
            </a:r>
            <a:r>
              <a:rPr spc="-65" dirty="0"/>
              <a:t> </a:t>
            </a:r>
            <a:r>
              <a:rPr spc="-20" dirty="0"/>
              <a:t>mózgu</a:t>
            </a:r>
            <a:r>
              <a:rPr spc="-60" dirty="0"/>
              <a:t> </a:t>
            </a:r>
            <a:r>
              <a:rPr dirty="0"/>
              <a:t>na</a:t>
            </a:r>
            <a:r>
              <a:rPr spc="-60" dirty="0"/>
              <a:t> </a:t>
            </a:r>
            <a:r>
              <a:rPr spc="-10" dirty="0"/>
              <a:t>całym </a:t>
            </a:r>
            <a:r>
              <a:rPr spc="-20" dirty="0"/>
              <a:t>świecie,</a:t>
            </a:r>
            <a:r>
              <a:rPr spc="-50" dirty="0"/>
              <a:t> </a:t>
            </a:r>
            <a:r>
              <a:rPr spc="-25" dirty="0"/>
              <a:t>które</a:t>
            </a:r>
            <a:r>
              <a:rPr spc="-45" dirty="0"/>
              <a:t> </a:t>
            </a:r>
            <a:r>
              <a:rPr spc="-25" dirty="0"/>
              <a:t>osiągają</a:t>
            </a:r>
            <a:r>
              <a:rPr spc="-45" dirty="0"/>
              <a:t> </a:t>
            </a:r>
            <a:r>
              <a:rPr spc="-25" dirty="0"/>
              <a:t>najlepsze</a:t>
            </a:r>
            <a:r>
              <a:rPr spc="-45" dirty="0"/>
              <a:t> </a:t>
            </a:r>
            <a:r>
              <a:rPr spc="-10" dirty="0"/>
              <a:t>wyniki.</a:t>
            </a: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320675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4">
            <a:extLst>
              <a:ext uri="{FF2B5EF4-FFF2-40B4-BE49-F238E27FC236}">
                <a16:creationId xmlns:a16="http://schemas.microsoft.com/office/drawing/2014/main" id="{0F136BC0-ED04-D216-4EB9-75C92330AFD8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57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Awards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2025-10-08T14:25:11Z</dcterms:created>
  <dcterms:modified xsi:type="dcterms:W3CDTF">2025-10-08T15:02:30Z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