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</p:sldIdLst>
  <p:sldSz cx="7556500" cy="5334000"/>
  <p:notesSz cx="7556500" cy="533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>
      <p:cViewPr varScale="1">
        <p:scale>
          <a:sx n="155" d="100"/>
          <a:sy n="155" d="100"/>
        </p:scale>
        <p:origin x="1720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Apple SD Gothic Neo Light"/>
                <a:cs typeface="Apple SD Gothic Neo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Apple SD Gothic Neo Light"/>
                <a:cs typeface="Apple SD Gothic Neo Ligh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Apple SD Gothic Neo Light"/>
                <a:cs typeface="Apple SD Gothic Neo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58595B"/>
                </a:solidFill>
                <a:latin typeface="Apple SD Gothic Neo Light"/>
                <a:cs typeface="Apple SD Gothic Neo Ligh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Apple SD Gothic Neo Light"/>
                <a:cs typeface="Apple SD Gothic Neo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Apple SD Gothic Neo Light"/>
                <a:cs typeface="Apple SD Gothic Neo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16001" y="216001"/>
            <a:ext cx="7128509" cy="900430"/>
          </a:xfrm>
          <a:custGeom>
            <a:avLst/>
            <a:gdLst/>
            <a:ahLst/>
            <a:cxnLst/>
            <a:rect l="l" t="t" r="r" b="b"/>
            <a:pathLst>
              <a:path w="7128509" h="900430">
                <a:moveTo>
                  <a:pt x="7128002" y="0"/>
                </a:moveTo>
                <a:lnTo>
                  <a:pt x="0" y="0"/>
                </a:lnTo>
                <a:lnTo>
                  <a:pt x="0" y="899998"/>
                </a:lnTo>
                <a:lnTo>
                  <a:pt x="7128002" y="899998"/>
                </a:lnTo>
                <a:lnTo>
                  <a:pt x="7128002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5299" y="296080"/>
            <a:ext cx="2985135" cy="614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Apple SD Gothic Neo Light"/>
                <a:cs typeface="Apple SD Gothic Neo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7299" y="2329801"/>
            <a:ext cx="3975734" cy="23983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Apple SD Gothic Neo Light"/>
                <a:cs typeface="Apple SD Gothic Neo Ligh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4960620"/>
            <a:ext cx="2420112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gels-initiative.com/angels-awards/ems-award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800548" y="4249310"/>
            <a:ext cx="1759585" cy="607060"/>
          </a:xfrm>
          <a:custGeom>
            <a:avLst/>
            <a:gdLst/>
            <a:ahLst/>
            <a:cxnLst/>
            <a:rect l="l" t="t" r="r" b="b"/>
            <a:pathLst>
              <a:path w="1759584" h="607060">
                <a:moveTo>
                  <a:pt x="407466" y="0"/>
                </a:moveTo>
                <a:lnTo>
                  <a:pt x="290207" y="0"/>
                </a:lnTo>
                <a:lnTo>
                  <a:pt x="0" y="606602"/>
                </a:lnTo>
                <a:lnTo>
                  <a:pt x="117271" y="606602"/>
                </a:lnTo>
                <a:lnTo>
                  <a:pt x="407466" y="0"/>
                </a:lnTo>
                <a:close/>
              </a:path>
              <a:path w="1759584" h="607060">
                <a:moveTo>
                  <a:pt x="669493" y="0"/>
                </a:moveTo>
                <a:lnTo>
                  <a:pt x="552246" y="0"/>
                </a:lnTo>
                <a:lnTo>
                  <a:pt x="262039" y="606602"/>
                </a:lnTo>
                <a:lnTo>
                  <a:pt x="379298" y="606602"/>
                </a:lnTo>
                <a:lnTo>
                  <a:pt x="669493" y="0"/>
                </a:lnTo>
                <a:close/>
              </a:path>
              <a:path w="1759584" h="607060">
                <a:moveTo>
                  <a:pt x="931532" y="0"/>
                </a:moveTo>
                <a:lnTo>
                  <a:pt x="814273" y="0"/>
                </a:lnTo>
                <a:lnTo>
                  <a:pt x="524065" y="606602"/>
                </a:lnTo>
                <a:lnTo>
                  <a:pt x="641337" y="606602"/>
                </a:lnTo>
                <a:lnTo>
                  <a:pt x="931532" y="0"/>
                </a:lnTo>
                <a:close/>
              </a:path>
              <a:path w="1759584" h="607060">
                <a:moveTo>
                  <a:pt x="1193558" y="0"/>
                </a:moveTo>
                <a:lnTo>
                  <a:pt x="1076299" y="0"/>
                </a:lnTo>
                <a:lnTo>
                  <a:pt x="786104" y="606602"/>
                </a:lnTo>
                <a:lnTo>
                  <a:pt x="903363" y="606602"/>
                </a:lnTo>
                <a:lnTo>
                  <a:pt x="1193558" y="0"/>
                </a:lnTo>
                <a:close/>
              </a:path>
              <a:path w="1759584" h="607060">
                <a:moveTo>
                  <a:pt x="1455597" y="0"/>
                </a:moveTo>
                <a:lnTo>
                  <a:pt x="1338338" y="0"/>
                </a:lnTo>
                <a:lnTo>
                  <a:pt x="1048131" y="606602"/>
                </a:lnTo>
                <a:lnTo>
                  <a:pt x="1165402" y="606602"/>
                </a:lnTo>
                <a:lnTo>
                  <a:pt x="1455597" y="0"/>
                </a:lnTo>
                <a:close/>
              </a:path>
              <a:path w="1759584" h="607060">
                <a:moveTo>
                  <a:pt x="1717624" y="0"/>
                </a:moveTo>
                <a:lnTo>
                  <a:pt x="1600365" y="0"/>
                </a:lnTo>
                <a:lnTo>
                  <a:pt x="1310170" y="606602"/>
                </a:lnTo>
                <a:lnTo>
                  <a:pt x="1427429" y="606602"/>
                </a:lnTo>
                <a:lnTo>
                  <a:pt x="1717624" y="0"/>
                </a:lnTo>
                <a:close/>
              </a:path>
              <a:path w="1759584" h="607060">
                <a:moveTo>
                  <a:pt x="1759445" y="215201"/>
                </a:moveTo>
                <a:lnTo>
                  <a:pt x="1572196" y="606602"/>
                </a:lnTo>
                <a:lnTo>
                  <a:pt x="1689468" y="606602"/>
                </a:lnTo>
                <a:lnTo>
                  <a:pt x="1759445" y="460311"/>
                </a:lnTo>
                <a:lnTo>
                  <a:pt x="1759445" y="215201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1669414" algn="l"/>
              </a:tabLst>
            </a:pPr>
            <a:r>
              <a:rPr dirty="0">
                <a:latin typeface="Montserrat Medium"/>
                <a:cs typeface="Montserrat Medium"/>
              </a:rPr>
              <a:t>EMS</a:t>
            </a:r>
            <a:r>
              <a:rPr spc="55" dirty="0">
                <a:latin typeface="Montserrat Medium"/>
                <a:cs typeface="Montserrat Medium"/>
              </a:rPr>
              <a:t> </a:t>
            </a:r>
            <a:r>
              <a:rPr spc="125" dirty="0"/>
              <a:t>엔젤스</a:t>
            </a:r>
            <a:r>
              <a:rPr dirty="0"/>
              <a:t>	</a:t>
            </a:r>
            <a:r>
              <a:rPr sz="5775" spc="-37" baseline="-2164" dirty="0"/>
              <a:t>어워드</a:t>
            </a:r>
            <a:endParaRPr sz="5775" baseline="-2164">
              <a:latin typeface="Montserrat Medium"/>
              <a:cs typeface="Montserrat Medium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26405" y="0"/>
            <a:ext cx="2289632" cy="3009595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2597299" y="2329801"/>
            <a:ext cx="3919220" cy="2398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7719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EMS</a:t>
            </a:r>
            <a:r>
              <a:rPr sz="1600" spc="-65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spc="80" dirty="0">
                <a:solidFill>
                  <a:srgbClr val="58595B"/>
                </a:solidFill>
                <a:latin typeface="Apple SD Gothic Neo Light"/>
                <a:cs typeface="Apple SD Gothic Neo Light"/>
              </a:rPr>
              <a:t>엔젤스</a:t>
            </a:r>
            <a:r>
              <a:rPr sz="1600" spc="25" dirty="0">
                <a:solidFill>
                  <a:srgbClr val="58595B"/>
                </a:solidFill>
                <a:latin typeface="Apple SD Gothic Neo Light"/>
                <a:cs typeface="Apple SD Gothic Neo Light"/>
              </a:rPr>
              <a:t> </a:t>
            </a:r>
            <a:r>
              <a:rPr sz="1600" spc="80" dirty="0">
                <a:solidFill>
                  <a:srgbClr val="58595B"/>
                </a:solidFill>
                <a:latin typeface="Apple SD Gothic Neo Light"/>
                <a:cs typeface="Apple SD Gothic Neo Light"/>
              </a:rPr>
              <a:t>어워드</a:t>
            </a:r>
            <a:r>
              <a:rPr sz="1600" spc="25" dirty="0">
                <a:solidFill>
                  <a:srgbClr val="58595B"/>
                </a:solidFill>
                <a:latin typeface="Apple SD Gothic Neo Light"/>
                <a:cs typeface="Apple SD Gothic Neo Light"/>
              </a:rPr>
              <a:t> </a:t>
            </a:r>
            <a:r>
              <a:rPr sz="1600" spc="80" dirty="0">
                <a:solidFill>
                  <a:srgbClr val="58595B"/>
                </a:solidFill>
                <a:latin typeface="Apple SD Gothic Neo Light"/>
                <a:cs typeface="Apple SD Gothic Neo Light"/>
              </a:rPr>
              <a:t>에서</a:t>
            </a:r>
            <a:r>
              <a:rPr sz="1600" spc="-65" dirty="0">
                <a:solidFill>
                  <a:srgbClr val="58595B"/>
                </a:solidFill>
                <a:latin typeface="Apple SD Gothic Neo Light"/>
                <a:cs typeface="Apple SD Gothic Neo Light"/>
              </a:rPr>
              <a:t> </a:t>
            </a:r>
            <a:r>
              <a:rPr sz="1600" b="1" spc="80" dirty="0">
                <a:solidFill>
                  <a:srgbClr val="FAA61A"/>
                </a:solidFill>
                <a:latin typeface="Apple SD Gothic Neo"/>
                <a:cs typeface="Apple SD Gothic Neo"/>
              </a:rPr>
              <a:t>플래티넘</a:t>
            </a:r>
            <a:r>
              <a:rPr sz="1600" b="1" spc="25" dirty="0">
                <a:solidFill>
                  <a:srgbClr val="FAA61A"/>
                </a:solidFill>
                <a:latin typeface="Apple SD Gothic Neo"/>
                <a:cs typeface="Apple SD Gothic Neo"/>
              </a:rPr>
              <a:t> </a:t>
            </a:r>
            <a:r>
              <a:rPr sz="1600" b="1" spc="55" dirty="0">
                <a:solidFill>
                  <a:srgbClr val="FAA61A"/>
                </a:solidFill>
                <a:latin typeface="Apple SD Gothic Neo"/>
                <a:cs typeface="Apple SD Gothic Neo"/>
              </a:rPr>
              <a:t>등급</a:t>
            </a:r>
            <a:r>
              <a:rPr sz="1600" spc="55" dirty="0">
                <a:solidFill>
                  <a:srgbClr val="58595B"/>
                </a:solidFill>
                <a:latin typeface="Apple SD Gothic Neo Light"/>
                <a:cs typeface="Apple SD Gothic Neo Light"/>
              </a:rPr>
              <a:t>에 </a:t>
            </a:r>
            <a:r>
              <a:rPr sz="1600" spc="80" dirty="0">
                <a:solidFill>
                  <a:srgbClr val="58595B"/>
                </a:solidFill>
                <a:latin typeface="Apple SD Gothic Neo Light"/>
                <a:cs typeface="Apple SD Gothic Neo Light"/>
              </a:rPr>
              <a:t>도달한</a:t>
            </a:r>
            <a:r>
              <a:rPr sz="1600" spc="35" dirty="0">
                <a:solidFill>
                  <a:srgbClr val="58595B"/>
                </a:solidFill>
                <a:latin typeface="Apple SD Gothic Neo Light"/>
                <a:cs typeface="Apple SD Gothic Neo Light"/>
              </a:rPr>
              <a:t> </a:t>
            </a:r>
            <a:r>
              <a:rPr sz="1600" spc="80" dirty="0">
                <a:solidFill>
                  <a:srgbClr val="58595B"/>
                </a:solidFill>
                <a:latin typeface="Apple SD Gothic Neo Light"/>
                <a:cs typeface="Apple SD Gothic Neo Light"/>
              </a:rPr>
              <a:t>것을</a:t>
            </a:r>
            <a:r>
              <a:rPr sz="1600" spc="35" dirty="0">
                <a:solidFill>
                  <a:srgbClr val="58595B"/>
                </a:solidFill>
                <a:latin typeface="Apple SD Gothic Neo Light"/>
                <a:cs typeface="Apple SD Gothic Neo Light"/>
              </a:rPr>
              <a:t> </a:t>
            </a:r>
            <a:r>
              <a:rPr sz="1600" spc="80" dirty="0">
                <a:solidFill>
                  <a:srgbClr val="58595B"/>
                </a:solidFill>
                <a:latin typeface="Apple SD Gothic Neo Light"/>
                <a:cs typeface="Apple SD Gothic Neo Light"/>
              </a:rPr>
              <a:t>자랑스럽게</a:t>
            </a:r>
            <a:r>
              <a:rPr sz="1600" spc="35" dirty="0">
                <a:solidFill>
                  <a:srgbClr val="58595B"/>
                </a:solidFill>
                <a:latin typeface="Apple SD Gothic Neo Light"/>
                <a:cs typeface="Apple SD Gothic Neo Light"/>
              </a:rPr>
              <a:t> </a:t>
            </a:r>
            <a:r>
              <a:rPr sz="1600" spc="70" dirty="0">
                <a:solidFill>
                  <a:srgbClr val="58595B"/>
                </a:solidFill>
                <a:latin typeface="Apple SD Gothic Neo Light"/>
                <a:cs typeface="Apple SD Gothic Neo Light"/>
              </a:rPr>
              <a:t>생각합니다.</a:t>
            </a:r>
            <a:endParaRPr sz="1600">
              <a:latin typeface="Apple SD Gothic Neo Light"/>
              <a:cs typeface="Apple SD Gothic Neo Light"/>
            </a:endParaRPr>
          </a:p>
          <a:p>
            <a:pPr marL="12700" marR="61594">
              <a:lnSpc>
                <a:spcPct val="100000"/>
              </a:lnSpc>
              <a:spcBef>
                <a:spcPts val="1135"/>
              </a:spcBef>
            </a:pPr>
            <a:r>
              <a:rPr sz="1600" spc="80" dirty="0">
                <a:solidFill>
                  <a:srgbClr val="58595B"/>
                </a:solidFill>
                <a:latin typeface="Apple SD Gothic Neo Light"/>
                <a:cs typeface="Apple SD Gothic Neo Light"/>
              </a:rPr>
              <a:t>이</a:t>
            </a:r>
            <a:r>
              <a:rPr sz="1600" spc="30" dirty="0">
                <a:solidFill>
                  <a:srgbClr val="58595B"/>
                </a:solidFill>
                <a:latin typeface="Apple SD Gothic Neo Light"/>
                <a:cs typeface="Apple SD Gothic Neo Light"/>
              </a:rPr>
              <a:t> </a:t>
            </a:r>
            <a:r>
              <a:rPr sz="1600" spc="80" dirty="0">
                <a:solidFill>
                  <a:srgbClr val="58595B"/>
                </a:solidFill>
                <a:latin typeface="Apple SD Gothic Neo Light"/>
                <a:cs typeface="Apple SD Gothic Neo Light"/>
              </a:rPr>
              <a:t>어워드는</a:t>
            </a:r>
            <a:r>
              <a:rPr sz="1600" spc="30" dirty="0">
                <a:solidFill>
                  <a:srgbClr val="58595B"/>
                </a:solidFill>
                <a:latin typeface="Apple SD Gothic Neo Light"/>
                <a:cs typeface="Apple SD Gothic Neo Light"/>
              </a:rPr>
              <a:t> </a:t>
            </a:r>
            <a:r>
              <a:rPr sz="1600" spc="80" dirty="0">
                <a:solidFill>
                  <a:srgbClr val="58595B"/>
                </a:solidFill>
                <a:latin typeface="Apple SD Gothic Neo Light"/>
                <a:cs typeface="Apple SD Gothic Neo Light"/>
              </a:rPr>
              <a:t>전</a:t>
            </a:r>
            <a:r>
              <a:rPr sz="1600" spc="35" dirty="0">
                <a:solidFill>
                  <a:srgbClr val="58595B"/>
                </a:solidFill>
                <a:latin typeface="Apple SD Gothic Neo Light"/>
                <a:cs typeface="Apple SD Gothic Neo Light"/>
              </a:rPr>
              <a:t> </a:t>
            </a:r>
            <a:r>
              <a:rPr sz="1600" spc="80" dirty="0">
                <a:solidFill>
                  <a:srgbClr val="58595B"/>
                </a:solidFill>
                <a:latin typeface="Apple SD Gothic Neo Light"/>
                <a:cs typeface="Apple SD Gothic Neo Light"/>
              </a:rPr>
              <a:t>세계</a:t>
            </a:r>
            <a:r>
              <a:rPr sz="1600" spc="30" dirty="0">
                <a:solidFill>
                  <a:srgbClr val="58595B"/>
                </a:solidFill>
                <a:latin typeface="Apple SD Gothic Neo Light"/>
                <a:cs typeface="Apple SD Gothic Neo Light"/>
              </a:rPr>
              <a:t> </a:t>
            </a:r>
            <a:r>
              <a:rPr sz="1600" spc="80" dirty="0">
                <a:solidFill>
                  <a:srgbClr val="58595B"/>
                </a:solidFill>
                <a:latin typeface="Apple SD Gothic Neo Light"/>
                <a:cs typeface="Apple SD Gothic Neo Light"/>
              </a:rPr>
              <a:t>최고의</a:t>
            </a:r>
            <a:r>
              <a:rPr sz="1600" spc="35" dirty="0">
                <a:solidFill>
                  <a:srgbClr val="58595B"/>
                </a:solidFill>
                <a:latin typeface="Apple SD Gothic Neo Light"/>
                <a:cs typeface="Apple SD Gothic Neo Light"/>
              </a:rPr>
              <a:t> </a:t>
            </a:r>
            <a:r>
              <a:rPr sz="1600" spc="80" dirty="0">
                <a:solidFill>
                  <a:srgbClr val="58595B"/>
                </a:solidFill>
                <a:latin typeface="Apple SD Gothic Neo Light"/>
                <a:cs typeface="Apple SD Gothic Neo Light"/>
              </a:rPr>
              <a:t>병원</a:t>
            </a:r>
            <a:r>
              <a:rPr sz="1600" spc="30" dirty="0">
                <a:solidFill>
                  <a:srgbClr val="58595B"/>
                </a:solidFill>
                <a:latin typeface="Apple SD Gothic Neo Light"/>
                <a:cs typeface="Apple SD Gothic Neo Light"/>
              </a:rPr>
              <a:t> </a:t>
            </a:r>
            <a:r>
              <a:rPr sz="1600" spc="55" dirty="0">
                <a:solidFill>
                  <a:srgbClr val="58595B"/>
                </a:solidFill>
                <a:latin typeface="Apple SD Gothic Neo Light"/>
                <a:cs typeface="Apple SD Gothic Neo Light"/>
              </a:rPr>
              <a:t>전단계 </a:t>
            </a:r>
            <a:r>
              <a:rPr sz="1600" spc="80" dirty="0">
                <a:solidFill>
                  <a:srgbClr val="58595B"/>
                </a:solidFill>
                <a:latin typeface="Apple SD Gothic Neo Light"/>
                <a:cs typeface="Apple SD Gothic Neo Light"/>
              </a:rPr>
              <a:t>뇌졸중</a:t>
            </a:r>
            <a:r>
              <a:rPr sz="1600" spc="35" dirty="0">
                <a:solidFill>
                  <a:srgbClr val="58595B"/>
                </a:solidFill>
                <a:latin typeface="Apple SD Gothic Neo Light"/>
                <a:cs typeface="Apple SD Gothic Neo Light"/>
              </a:rPr>
              <a:t> </a:t>
            </a:r>
            <a:r>
              <a:rPr sz="1600" spc="80" dirty="0">
                <a:solidFill>
                  <a:srgbClr val="58595B"/>
                </a:solidFill>
                <a:latin typeface="Apple SD Gothic Neo Light"/>
                <a:cs typeface="Apple SD Gothic Neo Light"/>
              </a:rPr>
              <a:t>치료</a:t>
            </a:r>
            <a:r>
              <a:rPr sz="1600" spc="35" dirty="0">
                <a:solidFill>
                  <a:srgbClr val="58595B"/>
                </a:solidFill>
                <a:latin typeface="Apple SD Gothic Neo Light"/>
                <a:cs typeface="Apple SD Gothic Neo Light"/>
              </a:rPr>
              <a:t> </a:t>
            </a:r>
            <a:r>
              <a:rPr sz="1600" spc="80" dirty="0">
                <a:solidFill>
                  <a:srgbClr val="58595B"/>
                </a:solidFill>
                <a:latin typeface="Apple SD Gothic Neo Light"/>
                <a:cs typeface="Apple SD Gothic Neo Light"/>
              </a:rPr>
              <a:t>제공자의</a:t>
            </a:r>
            <a:r>
              <a:rPr sz="1600" spc="35" dirty="0">
                <a:solidFill>
                  <a:srgbClr val="58595B"/>
                </a:solidFill>
                <a:latin typeface="Apple SD Gothic Neo Light"/>
                <a:cs typeface="Apple SD Gothic Neo Light"/>
              </a:rPr>
              <a:t> </a:t>
            </a:r>
            <a:r>
              <a:rPr sz="1600" spc="80" dirty="0">
                <a:solidFill>
                  <a:srgbClr val="58595B"/>
                </a:solidFill>
                <a:latin typeface="Apple SD Gothic Neo Light"/>
                <a:cs typeface="Apple SD Gothic Neo Light"/>
              </a:rPr>
              <a:t>공로를</a:t>
            </a:r>
            <a:r>
              <a:rPr sz="1600" spc="35" dirty="0">
                <a:solidFill>
                  <a:srgbClr val="58595B"/>
                </a:solidFill>
                <a:latin typeface="Apple SD Gothic Neo Light"/>
                <a:cs typeface="Apple SD Gothic Neo Light"/>
              </a:rPr>
              <a:t> </a:t>
            </a:r>
            <a:r>
              <a:rPr sz="1600" spc="80" dirty="0">
                <a:solidFill>
                  <a:srgbClr val="58595B"/>
                </a:solidFill>
                <a:latin typeface="Apple SD Gothic Neo Light"/>
                <a:cs typeface="Apple SD Gothic Neo Light"/>
              </a:rPr>
              <a:t>인정하고</a:t>
            </a:r>
            <a:r>
              <a:rPr sz="1600" spc="35" dirty="0">
                <a:solidFill>
                  <a:srgbClr val="58595B"/>
                </a:solidFill>
                <a:latin typeface="Apple SD Gothic Neo Light"/>
                <a:cs typeface="Apple SD Gothic Neo Light"/>
              </a:rPr>
              <a:t> </a:t>
            </a:r>
            <a:r>
              <a:rPr sz="1600" spc="55" dirty="0">
                <a:solidFill>
                  <a:srgbClr val="58595B"/>
                </a:solidFill>
                <a:latin typeface="Apple SD Gothic Neo Light"/>
                <a:cs typeface="Apple SD Gothic Neo Light"/>
              </a:rPr>
              <a:t>경의를 </a:t>
            </a:r>
            <a:r>
              <a:rPr sz="1600" spc="80" dirty="0">
                <a:solidFill>
                  <a:srgbClr val="58595B"/>
                </a:solidFill>
                <a:latin typeface="Apple SD Gothic Neo Light"/>
                <a:cs typeface="Apple SD Gothic Neo Light"/>
              </a:rPr>
              <a:t>표하기</a:t>
            </a:r>
            <a:r>
              <a:rPr sz="1600" spc="30" dirty="0">
                <a:solidFill>
                  <a:srgbClr val="58595B"/>
                </a:solidFill>
                <a:latin typeface="Apple SD Gothic Neo Light"/>
                <a:cs typeface="Apple SD Gothic Neo Light"/>
              </a:rPr>
              <a:t> </a:t>
            </a:r>
            <a:r>
              <a:rPr sz="1600" spc="80" dirty="0">
                <a:solidFill>
                  <a:srgbClr val="58595B"/>
                </a:solidFill>
                <a:latin typeface="Apple SD Gothic Neo Light"/>
                <a:cs typeface="Apple SD Gothic Neo Light"/>
              </a:rPr>
              <a:t>위한</a:t>
            </a:r>
            <a:r>
              <a:rPr sz="1600" spc="35" dirty="0">
                <a:solidFill>
                  <a:srgbClr val="58595B"/>
                </a:solidFill>
                <a:latin typeface="Apple SD Gothic Neo Light"/>
                <a:cs typeface="Apple SD Gothic Neo Light"/>
              </a:rPr>
              <a:t> </a:t>
            </a:r>
            <a:r>
              <a:rPr sz="1600" spc="70" dirty="0">
                <a:solidFill>
                  <a:srgbClr val="58595B"/>
                </a:solidFill>
                <a:latin typeface="Apple SD Gothic Neo Light"/>
                <a:cs typeface="Apple SD Gothic Neo Light"/>
              </a:rPr>
              <a:t>것입니다.</a:t>
            </a:r>
            <a:endParaRPr sz="1600">
              <a:latin typeface="Apple SD Gothic Neo Light"/>
              <a:cs typeface="Apple SD Gothic Neo Light"/>
            </a:endParaRPr>
          </a:p>
          <a:p>
            <a:pPr marL="12700">
              <a:lnSpc>
                <a:spcPct val="100000"/>
              </a:lnSpc>
              <a:spcBef>
                <a:spcPts val="970"/>
              </a:spcBef>
            </a:pPr>
            <a:r>
              <a:rPr sz="1000" spc="-10" dirty="0">
                <a:solidFill>
                  <a:srgbClr val="58595B"/>
                </a:solidFill>
                <a:latin typeface="Montserrat"/>
                <a:cs typeface="Montserrat"/>
              </a:rPr>
              <a:t>https://</a:t>
            </a:r>
            <a:r>
              <a:rPr sz="1000" spc="-10" dirty="0">
                <a:solidFill>
                  <a:srgbClr val="58595B"/>
                </a:solidFill>
                <a:latin typeface="Montserrat"/>
                <a:cs typeface="Montserrat"/>
                <a:hlinkClick r:id="rId3"/>
              </a:rPr>
              <a:t>www.angels-initiative.com/angels-</a:t>
            </a:r>
            <a:r>
              <a:rPr sz="1000" spc="-20" dirty="0">
                <a:solidFill>
                  <a:srgbClr val="58595B"/>
                </a:solidFill>
                <a:latin typeface="Montserrat"/>
                <a:cs typeface="Montserrat"/>
                <a:hlinkClick r:id="rId3"/>
              </a:rPr>
              <a:t>awards/ems-</a:t>
            </a:r>
            <a:r>
              <a:rPr sz="1000" spc="-10" dirty="0">
                <a:solidFill>
                  <a:srgbClr val="58595B"/>
                </a:solidFill>
                <a:latin typeface="Montserrat"/>
                <a:cs typeface="Montserrat"/>
                <a:hlinkClick r:id="rId3"/>
              </a:rPr>
              <a:t>awards</a:t>
            </a:r>
            <a:endParaRPr sz="1000">
              <a:latin typeface="Montserrat"/>
              <a:cs typeface="Montserrat"/>
            </a:endParaRPr>
          </a:p>
          <a:p>
            <a:pPr marL="12700">
              <a:lnSpc>
                <a:spcPct val="100000"/>
              </a:lnSpc>
              <a:spcBef>
                <a:spcPts val="890"/>
              </a:spcBef>
            </a:pPr>
            <a:r>
              <a:rPr sz="1200" spc="-10" dirty="0">
                <a:solidFill>
                  <a:srgbClr val="58595B"/>
                </a:solidFill>
                <a:latin typeface="Montserrat"/>
                <a:cs typeface="Montserrat"/>
              </a:rPr>
              <a:t>#EUSEM</a:t>
            </a:r>
            <a:endParaRPr sz="1200">
              <a:latin typeface="Montserrat"/>
              <a:cs typeface="Montserrat"/>
            </a:endParaRPr>
          </a:p>
          <a:p>
            <a:pPr marL="12700" marR="2445385">
              <a:lnSpc>
                <a:spcPct val="119700"/>
              </a:lnSpc>
            </a:pPr>
            <a:r>
              <a:rPr sz="1200" spc="-10" dirty="0">
                <a:solidFill>
                  <a:srgbClr val="58595B"/>
                </a:solidFill>
                <a:latin typeface="Montserrat"/>
                <a:cs typeface="Montserrat"/>
              </a:rPr>
              <a:t>#givinglifeachance #angelsinitiative</a:t>
            </a:r>
            <a:endParaRPr sz="1200">
              <a:latin typeface="Montserrat"/>
              <a:cs typeface="Montserrat"/>
            </a:endParaRPr>
          </a:p>
        </p:txBody>
      </p:sp>
      <p:pic>
        <p:nvPicPr>
          <p:cNvPr id="6" name="object 2">
            <a:extLst>
              <a:ext uri="{FF2B5EF4-FFF2-40B4-BE49-F238E27FC236}">
                <a16:creationId xmlns:a16="http://schemas.microsoft.com/office/drawing/2014/main" id="{79470975-7862-8D79-A36B-632CAA655C83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0174" y="2349004"/>
            <a:ext cx="1809629" cy="250330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8595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49</Words>
  <Application>Microsoft Macintosh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Apple SD Gothic Neo</vt:lpstr>
      <vt:lpstr>Apple SD Gothic Neo Light</vt:lpstr>
      <vt:lpstr>Montserrat</vt:lpstr>
      <vt:lpstr>Montserrat Medium</vt:lpstr>
      <vt:lpstr>Office Theme</vt:lpstr>
      <vt:lpstr>EMS 엔젤스 어워드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Anton Cakurda</cp:lastModifiedBy>
  <cp:revision>2</cp:revision>
  <dcterms:created xsi:type="dcterms:W3CDTF">2025-10-08T14:24:05Z</dcterms:created>
  <dcterms:modified xsi:type="dcterms:W3CDTF">2025-10-08T15:01:11Z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2025-10-08T00:00:00Z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2025-10-08T00:00:00Z</vt:filetime>
  </property>
  <property fmtid="{D5CDD505-2E9C-101B-9397-08002B2CF9AE}" pid="5" name="Producer">
    <vt:lpwstr>Adobe PDF Library 17.0</vt:lpwstr>
  </property>
</Properties>
</file>