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298513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3975734" cy="2398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69414" algn="l"/>
              </a:tabLst>
            </a:pPr>
            <a:r>
              <a:rPr dirty="0">
                <a:latin typeface="Montserrat Medium"/>
                <a:cs typeface="Montserrat Medium"/>
              </a:rPr>
              <a:t>EMS</a:t>
            </a:r>
            <a:r>
              <a:rPr spc="55" dirty="0">
                <a:latin typeface="Montserrat Medium"/>
                <a:cs typeface="Montserrat Medium"/>
              </a:rPr>
              <a:t> </a:t>
            </a:r>
            <a:r>
              <a:rPr spc="125" dirty="0"/>
              <a:t>엔젤스</a:t>
            </a:r>
            <a:r>
              <a:rPr dirty="0"/>
              <a:t>	</a:t>
            </a:r>
            <a:r>
              <a:rPr sz="5775" spc="-37" baseline="-2164" dirty="0"/>
              <a:t>어워드</a:t>
            </a:r>
            <a:endParaRPr sz="5775" baseline="-2164">
              <a:latin typeface="Montserrat Medium"/>
              <a:cs typeface="Montserrat Medium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9395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Montserrat"/>
                <a:cs typeface="Montserrat"/>
              </a:rPr>
              <a:t>EMS </a:t>
            </a:r>
            <a:r>
              <a:rPr spc="80" dirty="0"/>
              <a:t>엔젤스</a:t>
            </a:r>
            <a:r>
              <a:rPr spc="25" dirty="0"/>
              <a:t> </a:t>
            </a:r>
            <a:r>
              <a:rPr spc="80" dirty="0"/>
              <a:t>어워드</a:t>
            </a:r>
            <a:r>
              <a:rPr spc="25" dirty="0"/>
              <a:t> </a:t>
            </a:r>
            <a:r>
              <a:rPr spc="80" dirty="0"/>
              <a:t>에서</a:t>
            </a:r>
            <a:r>
              <a:rPr spc="-60" dirty="0"/>
              <a:t> </a:t>
            </a:r>
            <a:r>
              <a:rPr b="1" spc="80" dirty="0">
                <a:solidFill>
                  <a:srgbClr val="FAA61A"/>
                </a:solidFill>
                <a:latin typeface="Apple SD Gothic Neo"/>
                <a:cs typeface="Apple SD Gothic Neo"/>
              </a:rPr>
              <a:t>다이아몬드</a:t>
            </a:r>
            <a:r>
              <a:rPr b="1" spc="25" dirty="0">
                <a:solidFill>
                  <a:srgbClr val="FAA61A"/>
                </a:solidFill>
                <a:latin typeface="Apple SD Gothic Neo"/>
                <a:cs typeface="Apple SD Gothic Neo"/>
              </a:rPr>
              <a:t> </a:t>
            </a:r>
            <a:r>
              <a:rPr b="1" spc="35" dirty="0">
                <a:solidFill>
                  <a:srgbClr val="FAA61A"/>
                </a:solidFill>
                <a:latin typeface="Apple SD Gothic Neo"/>
                <a:cs typeface="Apple SD Gothic Neo"/>
              </a:rPr>
              <a:t>등급</a:t>
            </a:r>
            <a:r>
              <a:rPr spc="35" dirty="0"/>
              <a:t>에 </a:t>
            </a:r>
            <a:r>
              <a:rPr spc="80" dirty="0"/>
              <a:t>도달한</a:t>
            </a:r>
            <a:r>
              <a:rPr spc="35" dirty="0"/>
              <a:t> </a:t>
            </a:r>
            <a:r>
              <a:rPr spc="80" dirty="0"/>
              <a:t>것을</a:t>
            </a:r>
            <a:r>
              <a:rPr spc="35" dirty="0"/>
              <a:t> </a:t>
            </a:r>
            <a:r>
              <a:rPr spc="80" dirty="0"/>
              <a:t>자랑스럽게</a:t>
            </a:r>
            <a:r>
              <a:rPr spc="35" dirty="0"/>
              <a:t> </a:t>
            </a:r>
            <a:r>
              <a:rPr spc="70" dirty="0"/>
              <a:t>생각합니다.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spc="80" dirty="0"/>
              <a:t>이</a:t>
            </a:r>
            <a:r>
              <a:rPr spc="30" dirty="0"/>
              <a:t> </a:t>
            </a:r>
            <a:r>
              <a:rPr spc="80" dirty="0"/>
              <a:t>어워드는</a:t>
            </a:r>
            <a:r>
              <a:rPr spc="30" dirty="0"/>
              <a:t> </a:t>
            </a:r>
            <a:r>
              <a:rPr spc="80" dirty="0"/>
              <a:t>전</a:t>
            </a:r>
            <a:r>
              <a:rPr spc="35" dirty="0"/>
              <a:t> </a:t>
            </a:r>
            <a:r>
              <a:rPr spc="80" dirty="0"/>
              <a:t>세계</a:t>
            </a:r>
            <a:r>
              <a:rPr spc="30" dirty="0"/>
              <a:t> </a:t>
            </a:r>
            <a:r>
              <a:rPr spc="80" dirty="0"/>
              <a:t>최고의</a:t>
            </a:r>
            <a:r>
              <a:rPr spc="35" dirty="0"/>
              <a:t> </a:t>
            </a:r>
            <a:r>
              <a:rPr spc="80" dirty="0"/>
              <a:t>병원</a:t>
            </a:r>
            <a:r>
              <a:rPr spc="30" dirty="0"/>
              <a:t> </a:t>
            </a:r>
            <a:r>
              <a:rPr spc="80" dirty="0"/>
              <a:t>전단계</a:t>
            </a:r>
            <a:r>
              <a:rPr spc="35" dirty="0"/>
              <a:t> 뇌졸중 </a:t>
            </a:r>
            <a:r>
              <a:rPr spc="80" dirty="0"/>
              <a:t>치료</a:t>
            </a:r>
            <a:r>
              <a:rPr spc="35" dirty="0"/>
              <a:t> </a:t>
            </a:r>
            <a:r>
              <a:rPr spc="80" dirty="0"/>
              <a:t>제공자의</a:t>
            </a:r>
            <a:r>
              <a:rPr spc="35" dirty="0"/>
              <a:t> </a:t>
            </a:r>
            <a:r>
              <a:rPr spc="80" dirty="0"/>
              <a:t>공로를</a:t>
            </a:r>
            <a:r>
              <a:rPr spc="35" dirty="0"/>
              <a:t> </a:t>
            </a:r>
            <a:r>
              <a:rPr spc="80" dirty="0"/>
              <a:t>인정하고</a:t>
            </a:r>
            <a:r>
              <a:rPr spc="35" dirty="0"/>
              <a:t> </a:t>
            </a:r>
            <a:r>
              <a:rPr spc="80" dirty="0"/>
              <a:t>경의를</a:t>
            </a:r>
            <a:r>
              <a:rPr spc="35" dirty="0"/>
              <a:t> </a:t>
            </a:r>
            <a:r>
              <a:rPr spc="55" dirty="0"/>
              <a:t>표하기 </a:t>
            </a:r>
            <a:r>
              <a:rPr spc="80" dirty="0"/>
              <a:t>위한</a:t>
            </a:r>
            <a:r>
              <a:rPr spc="30" dirty="0"/>
              <a:t> </a:t>
            </a:r>
            <a:r>
              <a:rPr spc="70" dirty="0"/>
              <a:t>것입니다.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sz="1000" spc="-10" dirty="0">
                <a:latin typeface="Montserrat"/>
                <a:cs typeface="Montserrat"/>
              </a:rPr>
              <a:t>https://</a:t>
            </a:r>
            <a:r>
              <a:rPr sz="1000" spc="-10" dirty="0"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501900">
              <a:lnSpc>
                <a:spcPct val="119700"/>
              </a:lnSpc>
            </a:pPr>
            <a:r>
              <a:rPr sz="1200" spc="-10" dirty="0"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D2F0F999-F9F3-615C-052F-85A2E8A9B8F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Apple SD Gothic Neo</vt:lpstr>
      <vt:lpstr>Apple SD Gothic Neo Light</vt:lpstr>
      <vt:lpstr>Montserrat</vt:lpstr>
      <vt:lpstr>Montserrat Medium</vt:lpstr>
      <vt:lpstr>Office Theme</vt:lpstr>
      <vt:lpstr>EMS 엔젤스 어워드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2025-10-08T14:24:05Z</dcterms:created>
  <dcterms:modified xsi:type="dcterms:W3CDTF">2025-10-08T15:00:54Z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