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88512"/>
            <a:ext cx="326453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4030345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-10" dirty="0">
                <a:latin typeface="AngelinaforAngels Med"/>
                <a:cs typeface="AngelinaforAngels Med"/>
              </a:rPr>
              <a:t>P</a:t>
            </a:r>
            <a:r>
              <a:rPr sz="5775" spc="-15" baseline="-3607" dirty="0">
                <a:latin typeface="AngelinaforAngels Med"/>
                <a:cs typeface="AngelinaforAngels Med"/>
              </a:rPr>
              <a:t>r</a:t>
            </a:r>
            <a:r>
              <a:rPr sz="3850" spc="-10" dirty="0">
                <a:latin typeface="AngelinaforAngels Med"/>
                <a:cs typeface="AngelinaforAngels Med"/>
              </a:rPr>
              <a:t>emi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Siamo</a:t>
            </a:r>
            <a:r>
              <a:rPr spc="-30" dirty="0"/>
              <a:t> </a:t>
            </a:r>
            <a:r>
              <a:rPr dirty="0"/>
              <a:t>orgogliosi</a:t>
            </a:r>
            <a:r>
              <a:rPr spc="-35" dirty="0"/>
              <a:t> </a:t>
            </a:r>
            <a:r>
              <a:rPr dirty="0"/>
              <a:t>di</a:t>
            </a:r>
            <a:r>
              <a:rPr spc="-30" dirty="0"/>
              <a:t> </a:t>
            </a:r>
            <a:r>
              <a:rPr dirty="0"/>
              <a:t>aver</a:t>
            </a:r>
            <a:r>
              <a:rPr spc="-30" dirty="0"/>
              <a:t> </a:t>
            </a:r>
            <a:r>
              <a:rPr spc="-10" dirty="0"/>
              <a:t>raggiunto</a:t>
            </a:r>
          </a:p>
          <a:p>
            <a:pPr marL="12700">
              <a:lnSpc>
                <a:spcPct val="100000"/>
              </a:lnSpc>
            </a:pPr>
            <a:r>
              <a:rPr dirty="0"/>
              <a:t>lo</a:t>
            </a:r>
            <a:r>
              <a:rPr spc="-45" dirty="0"/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Stato</a:t>
            </a:r>
            <a:r>
              <a:rPr b="1" spc="-4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Platino</a:t>
            </a:r>
            <a:r>
              <a:rPr b="1" spc="-7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nei</a:t>
            </a:r>
            <a:r>
              <a:rPr spc="-40" dirty="0"/>
              <a:t> </a:t>
            </a:r>
            <a:r>
              <a:rPr dirty="0"/>
              <a:t>Premi</a:t>
            </a:r>
            <a:r>
              <a:rPr spc="-45" dirty="0"/>
              <a:t> </a:t>
            </a:r>
            <a:r>
              <a:rPr dirty="0"/>
              <a:t>EMS</a:t>
            </a:r>
            <a:r>
              <a:rPr spc="-40" dirty="0"/>
              <a:t> </a:t>
            </a:r>
            <a:r>
              <a:rPr spc="-10" dirty="0"/>
              <a:t>Angels.</a:t>
            </a:r>
          </a:p>
          <a:p>
            <a:pPr marL="12700" marR="102235">
              <a:lnSpc>
                <a:spcPct val="100000"/>
              </a:lnSpc>
              <a:spcBef>
                <a:spcPts val="1135"/>
              </a:spcBef>
            </a:pPr>
            <a:r>
              <a:rPr dirty="0"/>
              <a:t>Il</a:t>
            </a:r>
            <a:r>
              <a:rPr spc="-30" dirty="0"/>
              <a:t> </a:t>
            </a:r>
            <a:r>
              <a:rPr dirty="0"/>
              <a:t>premio</a:t>
            </a:r>
            <a:r>
              <a:rPr spc="-25" dirty="0"/>
              <a:t> </a:t>
            </a:r>
            <a:r>
              <a:rPr dirty="0"/>
              <a:t>celebra</a:t>
            </a:r>
            <a:r>
              <a:rPr spc="-25" dirty="0"/>
              <a:t> </a:t>
            </a:r>
            <a:r>
              <a:rPr dirty="0"/>
              <a:t>e</a:t>
            </a:r>
            <a:r>
              <a:rPr spc="-25" dirty="0"/>
              <a:t> </a:t>
            </a:r>
            <a:r>
              <a:rPr dirty="0"/>
              <a:t>riconosce</a:t>
            </a:r>
            <a:r>
              <a:rPr spc="-25" dirty="0"/>
              <a:t> </a:t>
            </a:r>
            <a:r>
              <a:rPr dirty="0"/>
              <a:t>i</a:t>
            </a:r>
            <a:r>
              <a:rPr spc="-25" dirty="0"/>
              <a:t> </a:t>
            </a:r>
            <a:r>
              <a:rPr spc="-10" dirty="0"/>
              <a:t>migliori </a:t>
            </a:r>
            <a:r>
              <a:rPr dirty="0"/>
              <a:t>servizi</a:t>
            </a:r>
            <a:r>
              <a:rPr spc="-20" dirty="0"/>
              <a:t> </a:t>
            </a:r>
            <a:r>
              <a:rPr dirty="0"/>
              <a:t>di</a:t>
            </a:r>
            <a:r>
              <a:rPr spc="-20" dirty="0"/>
              <a:t> </a:t>
            </a:r>
            <a:r>
              <a:rPr dirty="0"/>
              <a:t>emergenza</a:t>
            </a:r>
            <a:r>
              <a:rPr spc="-15" dirty="0"/>
              <a:t> </a:t>
            </a:r>
            <a:r>
              <a:rPr spc="-10" dirty="0"/>
              <a:t>preospedaliera </a:t>
            </a:r>
            <a:r>
              <a:rPr dirty="0"/>
              <a:t>per</a:t>
            </a:r>
            <a:r>
              <a:rPr spc="-20" dirty="0"/>
              <a:t> </a:t>
            </a:r>
            <a:r>
              <a:rPr dirty="0"/>
              <a:t>l’ictus</a:t>
            </a:r>
            <a:r>
              <a:rPr spc="-15" dirty="0"/>
              <a:t> </a:t>
            </a:r>
            <a:r>
              <a:rPr dirty="0"/>
              <a:t>in</a:t>
            </a:r>
            <a:r>
              <a:rPr spc="-15" dirty="0"/>
              <a:t> </a:t>
            </a:r>
            <a:r>
              <a:rPr dirty="0"/>
              <a:t>tutto</a:t>
            </a:r>
            <a:r>
              <a:rPr spc="-15" dirty="0"/>
              <a:t> </a:t>
            </a:r>
            <a:r>
              <a:rPr dirty="0"/>
              <a:t>il</a:t>
            </a:r>
            <a:r>
              <a:rPr spc="-15" dirty="0"/>
              <a:t> </a:t>
            </a:r>
            <a:r>
              <a:rPr spc="-10" dirty="0"/>
              <a:t>mondo.</a:t>
            </a:r>
          </a:p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0444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341C3BBC-28B0-9743-9D62-DB724F3A6BD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Premi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2025-10-08T14:23:34Z</dcterms:created>
  <dcterms:modified xsi:type="dcterms:W3CDTF">2025-10-08T15:00:39Z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