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8" r:id="rId2"/>
  </p:sldIdLst>
  <p:sldSz cx="7556500" cy="5334000"/>
  <p:notesSz cx="7556500" cy="5334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58"/>
  </p:normalViewPr>
  <p:slideViewPr>
    <p:cSldViewPr>
      <p:cViewPr varScale="1">
        <p:scale>
          <a:sx n="155" d="100"/>
          <a:sy n="155" d="100"/>
        </p:scale>
        <p:origin x="1720" y="16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1653540"/>
            <a:ext cx="6428422" cy="11201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2987040"/>
            <a:ext cx="5293995" cy="1333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78142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894867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216001" y="216001"/>
            <a:ext cx="7128509" cy="900430"/>
          </a:xfrm>
          <a:custGeom>
            <a:avLst/>
            <a:gdLst/>
            <a:ahLst/>
            <a:cxnLst/>
            <a:rect l="l" t="t" r="r" b="b"/>
            <a:pathLst>
              <a:path w="7128509" h="900430">
                <a:moveTo>
                  <a:pt x="7128002" y="0"/>
                </a:moveTo>
                <a:lnTo>
                  <a:pt x="0" y="0"/>
                </a:lnTo>
                <a:lnTo>
                  <a:pt x="0" y="899998"/>
                </a:lnTo>
                <a:lnTo>
                  <a:pt x="7128002" y="899998"/>
                </a:lnTo>
                <a:lnTo>
                  <a:pt x="7128002" y="0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45299" y="288512"/>
            <a:ext cx="3264535" cy="6146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97299" y="2329801"/>
            <a:ext cx="4030345" cy="2439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71369" y="4960620"/>
            <a:ext cx="2420112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814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4525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ngels-initiative.com/angels-awards/ems-awards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800548" y="4249310"/>
            <a:ext cx="1759585" cy="607060"/>
          </a:xfrm>
          <a:custGeom>
            <a:avLst/>
            <a:gdLst/>
            <a:ahLst/>
            <a:cxnLst/>
            <a:rect l="l" t="t" r="r" b="b"/>
            <a:pathLst>
              <a:path w="1759584" h="607060">
                <a:moveTo>
                  <a:pt x="407466" y="0"/>
                </a:moveTo>
                <a:lnTo>
                  <a:pt x="290207" y="0"/>
                </a:lnTo>
                <a:lnTo>
                  <a:pt x="0" y="606602"/>
                </a:lnTo>
                <a:lnTo>
                  <a:pt x="117271" y="606602"/>
                </a:lnTo>
                <a:lnTo>
                  <a:pt x="407466" y="0"/>
                </a:lnTo>
                <a:close/>
              </a:path>
              <a:path w="1759584" h="607060">
                <a:moveTo>
                  <a:pt x="669493" y="0"/>
                </a:moveTo>
                <a:lnTo>
                  <a:pt x="552246" y="0"/>
                </a:lnTo>
                <a:lnTo>
                  <a:pt x="262039" y="606602"/>
                </a:lnTo>
                <a:lnTo>
                  <a:pt x="379298" y="606602"/>
                </a:lnTo>
                <a:lnTo>
                  <a:pt x="669493" y="0"/>
                </a:lnTo>
                <a:close/>
              </a:path>
              <a:path w="1759584" h="607060">
                <a:moveTo>
                  <a:pt x="931532" y="0"/>
                </a:moveTo>
                <a:lnTo>
                  <a:pt x="814273" y="0"/>
                </a:lnTo>
                <a:lnTo>
                  <a:pt x="524065" y="606602"/>
                </a:lnTo>
                <a:lnTo>
                  <a:pt x="641337" y="606602"/>
                </a:lnTo>
                <a:lnTo>
                  <a:pt x="931532" y="0"/>
                </a:lnTo>
                <a:close/>
              </a:path>
              <a:path w="1759584" h="607060">
                <a:moveTo>
                  <a:pt x="1193558" y="0"/>
                </a:moveTo>
                <a:lnTo>
                  <a:pt x="1076299" y="0"/>
                </a:lnTo>
                <a:lnTo>
                  <a:pt x="786104" y="606602"/>
                </a:lnTo>
                <a:lnTo>
                  <a:pt x="903363" y="606602"/>
                </a:lnTo>
                <a:lnTo>
                  <a:pt x="1193558" y="0"/>
                </a:lnTo>
                <a:close/>
              </a:path>
              <a:path w="1759584" h="607060">
                <a:moveTo>
                  <a:pt x="1455597" y="0"/>
                </a:moveTo>
                <a:lnTo>
                  <a:pt x="1338338" y="0"/>
                </a:lnTo>
                <a:lnTo>
                  <a:pt x="1048131" y="606602"/>
                </a:lnTo>
                <a:lnTo>
                  <a:pt x="1165402" y="606602"/>
                </a:lnTo>
                <a:lnTo>
                  <a:pt x="1455597" y="0"/>
                </a:lnTo>
                <a:close/>
              </a:path>
              <a:path w="1759584" h="607060">
                <a:moveTo>
                  <a:pt x="1717624" y="0"/>
                </a:moveTo>
                <a:lnTo>
                  <a:pt x="1600365" y="0"/>
                </a:lnTo>
                <a:lnTo>
                  <a:pt x="1310170" y="606602"/>
                </a:lnTo>
                <a:lnTo>
                  <a:pt x="1427429" y="606602"/>
                </a:lnTo>
                <a:lnTo>
                  <a:pt x="1717624" y="0"/>
                </a:lnTo>
                <a:close/>
              </a:path>
              <a:path w="1759584" h="607060">
                <a:moveTo>
                  <a:pt x="1759445" y="215201"/>
                </a:moveTo>
                <a:lnTo>
                  <a:pt x="1572196" y="606602"/>
                </a:lnTo>
                <a:lnTo>
                  <a:pt x="1689468" y="606602"/>
                </a:lnTo>
                <a:lnTo>
                  <a:pt x="1759445" y="460311"/>
                </a:lnTo>
                <a:lnTo>
                  <a:pt x="1759445" y="215201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/>
              <a:t>EMS</a:t>
            </a:r>
            <a:r>
              <a:rPr spc="65" dirty="0"/>
              <a:t> </a:t>
            </a:r>
            <a:r>
              <a:rPr dirty="0"/>
              <a:t>ANGELS</a:t>
            </a:r>
            <a:r>
              <a:rPr spc="345" dirty="0"/>
              <a:t> </a:t>
            </a:r>
            <a:r>
              <a:rPr sz="3850" spc="-10" dirty="0">
                <a:latin typeface="AngelinaforAngels Med"/>
                <a:cs typeface="AngelinaforAngels Med"/>
              </a:rPr>
              <a:t>P</a:t>
            </a:r>
            <a:r>
              <a:rPr sz="5775" spc="-15" baseline="-3607" dirty="0">
                <a:latin typeface="AngelinaforAngels Med"/>
                <a:cs typeface="AngelinaforAngels Med"/>
              </a:rPr>
              <a:t>r</a:t>
            </a:r>
            <a:r>
              <a:rPr sz="3850" spc="-10" dirty="0">
                <a:latin typeface="AngelinaforAngels Med"/>
                <a:cs typeface="AngelinaforAngels Med"/>
              </a:rPr>
              <a:t>emi</a:t>
            </a:r>
            <a:endParaRPr sz="3850">
              <a:latin typeface="AngelinaforAngels Med"/>
              <a:cs typeface="AngelinaforAngels Med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126405" y="0"/>
            <a:ext cx="2289632" cy="3009595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2597299" y="2329801"/>
            <a:ext cx="3919220" cy="24396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314325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Siamo</a:t>
            </a:r>
            <a:r>
              <a:rPr sz="1600" spc="-30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orgogliosi</a:t>
            </a:r>
            <a:r>
              <a:rPr sz="1600" spc="-35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di</a:t>
            </a:r>
            <a:r>
              <a:rPr sz="1600" spc="-30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aver</a:t>
            </a:r>
            <a:r>
              <a:rPr sz="1600" spc="-30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spc="-10" dirty="0">
                <a:solidFill>
                  <a:srgbClr val="58595B"/>
                </a:solidFill>
                <a:latin typeface="Montserrat"/>
                <a:cs typeface="Montserrat"/>
              </a:rPr>
              <a:t>raggiunto </a:t>
            </a: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lo</a:t>
            </a:r>
            <a:r>
              <a:rPr sz="1600" spc="-40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b="1" dirty="0">
                <a:solidFill>
                  <a:srgbClr val="FAA61A"/>
                </a:solidFill>
                <a:latin typeface="Montserrat"/>
                <a:cs typeface="Montserrat"/>
              </a:rPr>
              <a:t>Stato</a:t>
            </a:r>
            <a:r>
              <a:rPr sz="1600" b="1" spc="-40" dirty="0">
                <a:solidFill>
                  <a:srgbClr val="FAA61A"/>
                </a:solidFill>
                <a:latin typeface="Montserrat"/>
                <a:cs typeface="Montserrat"/>
              </a:rPr>
              <a:t> </a:t>
            </a:r>
            <a:r>
              <a:rPr sz="1600" b="1" dirty="0">
                <a:solidFill>
                  <a:srgbClr val="FAA61A"/>
                </a:solidFill>
                <a:latin typeface="Montserrat"/>
                <a:cs typeface="Montserrat"/>
              </a:rPr>
              <a:t>Oro</a:t>
            </a:r>
            <a:r>
              <a:rPr sz="1600" b="1" spc="-70" dirty="0">
                <a:solidFill>
                  <a:srgbClr val="FAA61A"/>
                </a:solidFill>
                <a:latin typeface="Montserrat"/>
                <a:cs typeface="Montserrat"/>
              </a:rPr>
              <a:t> </a:t>
            </a: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nei</a:t>
            </a:r>
            <a:r>
              <a:rPr sz="1600" spc="-35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Premi</a:t>
            </a:r>
            <a:r>
              <a:rPr sz="1600" spc="-40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EMS</a:t>
            </a:r>
            <a:r>
              <a:rPr sz="1600" spc="-35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spc="-10" dirty="0">
                <a:solidFill>
                  <a:srgbClr val="58595B"/>
                </a:solidFill>
                <a:latin typeface="Montserrat"/>
                <a:cs typeface="Montserrat"/>
              </a:rPr>
              <a:t>Angels.</a:t>
            </a:r>
            <a:endParaRPr sz="1600">
              <a:latin typeface="Montserrat"/>
              <a:cs typeface="Montserrat"/>
            </a:endParaRPr>
          </a:p>
          <a:p>
            <a:pPr marL="12700" marR="43180">
              <a:lnSpc>
                <a:spcPct val="100000"/>
              </a:lnSpc>
              <a:spcBef>
                <a:spcPts val="1135"/>
              </a:spcBef>
            </a:pP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Il</a:t>
            </a:r>
            <a:r>
              <a:rPr sz="1600" spc="-30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premio</a:t>
            </a:r>
            <a:r>
              <a:rPr sz="1600" spc="-25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celebra</a:t>
            </a:r>
            <a:r>
              <a:rPr sz="1600" spc="-25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e</a:t>
            </a:r>
            <a:r>
              <a:rPr sz="1600" spc="-25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riconosce</a:t>
            </a:r>
            <a:r>
              <a:rPr sz="1600" spc="-25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i</a:t>
            </a:r>
            <a:r>
              <a:rPr sz="1600" spc="-25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spc="-10" dirty="0">
                <a:solidFill>
                  <a:srgbClr val="58595B"/>
                </a:solidFill>
                <a:latin typeface="Montserrat"/>
                <a:cs typeface="Montserrat"/>
              </a:rPr>
              <a:t>migliori </a:t>
            </a: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servizi</a:t>
            </a:r>
            <a:r>
              <a:rPr sz="1600" spc="-20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di</a:t>
            </a:r>
            <a:r>
              <a:rPr sz="1600" spc="-20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emergenza</a:t>
            </a:r>
            <a:r>
              <a:rPr sz="1600" spc="-15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spc="-10" dirty="0">
                <a:solidFill>
                  <a:srgbClr val="58595B"/>
                </a:solidFill>
                <a:latin typeface="Montserrat"/>
                <a:cs typeface="Montserrat"/>
              </a:rPr>
              <a:t>preospedaliera </a:t>
            </a: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per</a:t>
            </a:r>
            <a:r>
              <a:rPr sz="1600" spc="-20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l’ictus</a:t>
            </a:r>
            <a:r>
              <a:rPr sz="1600" spc="-15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in</a:t>
            </a:r>
            <a:r>
              <a:rPr sz="1600" spc="-15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tutto</a:t>
            </a:r>
            <a:r>
              <a:rPr sz="1600" spc="-15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il</a:t>
            </a:r>
            <a:r>
              <a:rPr sz="1600" spc="-15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spc="-10" dirty="0">
                <a:solidFill>
                  <a:srgbClr val="58595B"/>
                </a:solidFill>
                <a:latin typeface="Montserrat"/>
                <a:cs typeface="Montserrat"/>
              </a:rPr>
              <a:t>mondo.</a:t>
            </a:r>
            <a:endParaRPr sz="1600">
              <a:latin typeface="Montserrat"/>
              <a:cs typeface="Montserrat"/>
            </a:endParaRPr>
          </a:p>
          <a:p>
            <a:pPr marL="12700">
              <a:lnSpc>
                <a:spcPct val="100000"/>
              </a:lnSpc>
              <a:spcBef>
                <a:spcPts val="1010"/>
              </a:spcBef>
            </a:pPr>
            <a:r>
              <a:rPr sz="1000" spc="-10" dirty="0">
                <a:solidFill>
                  <a:srgbClr val="58595B"/>
                </a:solidFill>
                <a:latin typeface="Montserrat"/>
                <a:cs typeface="Montserrat"/>
              </a:rPr>
              <a:t>https://</a:t>
            </a:r>
            <a:r>
              <a:rPr sz="1000" spc="-10" dirty="0">
                <a:solidFill>
                  <a:srgbClr val="58595B"/>
                </a:solidFill>
                <a:latin typeface="Montserrat"/>
                <a:cs typeface="Montserrat"/>
                <a:hlinkClick r:id="rId3"/>
              </a:rPr>
              <a:t>www.angels-initiative.com/angels-</a:t>
            </a:r>
            <a:r>
              <a:rPr sz="1000" spc="-20" dirty="0">
                <a:solidFill>
                  <a:srgbClr val="58595B"/>
                </a:solidFill>
                <a:latin typeface="Montserrat"/>
                <a:cs typeface="Montserrat"/>
                <a:hlinkClick r:id="rId3"/>
              </a:rPr>
              <a:t>awards/ems-</a:t>
            </a:r>
            <a:r>
              <a:rPr sz="1000" spc="-10" dirty="0">
                <a:solidFill>
                  <a:srgbClr val="58595B"/>
                </a:solidFill>
                <a:latin typeface="Montserrat"/>
                <a:cs typeface="Montserrat"/>
                <a:hlinkClick r:id="rId3"/>
              </a:rPr>
              <a:t>awards</a:t>
            </a:r>
            <a:endParaRPr sz="1000">
              <a:latin typeface="Montserrat"/>
              <a:cs typeface="Montserrat"/>
            </a:endParaRPr>
          </a:p>
          <a:p>
            <a:pPr marL="12700">
              <a:lnSpc>
                <a:spcPct val="100000"/>
              </a:lnSpc>
              <a:spcBef>
                <a:spcPts val="1175"/>
              </a:spcBef>
            </a:pPr>
            <a:r>
              <a:rPr sz="1200" spc="-10" dirty="0">
                <a:solidFill>
                  <a:srgbClr val="58595B"/>
                </a:solidFill>
                <a:latin typeface="Montserrat"/>
                <a:cs typeface="Montserrat"/>
              </a:rPr>
              <a:t>#EUSEM</a:t>
            </a:r>
            <a:endParaRPr sz="1200">
              <a:latin typeface="Montserrat"/>
              <a:cs typeface="Montserrat"/>
            </a:endParaRPr>
          </a:p>
          <a:p>
            <a:pPr marL="12700" marR="2445385">
              <a:lnSpc>
                <a:spcPct val="119700"/>
              </a:lnSpc>
            </a:pPr>
            <a:r>
              <a:rPr sz="1200" spc="-10" dirty="0">
                <a:solidFill>
                  <a:srgbClr val="58595B"/>
                </a:solidFill>
                <a:latin typeface="Montserrat"/>
                <a:cs typeface="Montserrat"/>
              </a:rPr>
              <a:t>#givinglifeachance #angelsinitiative</a:t>
            </a:r>
            <a:endParaRPr sz="1200">
              <a:latin typeface="Montserrat"/>
              <a:cs typeface="Montserrat"/>
            </a:endParaRPr>
          </a:p>
        </p:txBody>
      </p:sp>
      <p:pic>
        <p:nvPicPr>
          <p:cNvPr id="6" name="object 2">
            <a:extLst>
              <a:ext uri="{FF2B5EF4-FFF2-40B4-BE49-F238E27FC236}">
                <a16:creationId xmlns:a16="http://schemas.microsoft.com/office/drawing/2014/main" id="{88D4DADF-6D56-69BB-694B-F888C27E71EF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30174" y="2349004"/>
            <a:ext cx="1809629" cy="250330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58595B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51</Words>
  <Application>Microsoft Macintosh PowerPoint</Application>
  <PresentationFormat>Custom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AngelinaforAngels Med</vt:lpstr>
      <vt:lpstr>Montserrat</vt:lpstr>
      <vt:lpstr>Montserrat Medium</vt:lpstr>
      <vt:lpstr>Office Theme</vt:lpstr>
      <vt:lpstr>EMS ANGELS Premi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Anton Cakurda</cp:lastModifiedBy>
  <cp:revision>2</cp:revision>
  <dcterms:created xsi:type="dcterms:W3CDTF">2025-10-08T14:23:34Z</dcterms:created>
  <dcterms:modified xsi:type="dcterms:W3CDTF">2025-10-08T15:00:31Z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2025-10-08T00:00:00Z</vt:filetime>
  </property>
  <property fmtid="{D5CDD505-2E9C-101B-9397-08002B2CF9AE}" pid="3" name="Creator">
    <vt:lpwstr>Adobe InDesign 20.5 (Macintosh)</vt:lpwstr>
  </property>
  <property fmtid="{D5CDD505-2E9C-101B-9397-08002B2CF9AE}" pid="4" name="LastSaved">
    <vt:filetime>2025-10-08T00:00:00Z</vt:filetime>
  </property>
  <property fmtid="{D5CDD505-2E9C-101B-9397-08002B2CF9AE}" pid="5" name="Producer">
    <vt:lpwstr>Adobe PDF Library 17.0</vt:lpwstr>
  </property>
</Properties>
</file>