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46392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39801"/>
            <a:ext cx="3980815" cy="2606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5775" spc="-15" baseline="6493" dirty="0">
                <a:latin typeface="AngelinaforAngels Med"/>
                <a:cs typeface="AngelinaforAngels Med"/>
              </a:rPr>
              <a:t>A</a:t>
            </a:r>
            <a:r>
              <a:rPr sz="5775" spc="-15" baseline="2886" dirty="0">
                <a:latin typeface="AngelinaforAngels Med"/>
                <a:cs typeface="AngelinaforAngels Med"/>
              </a:rPr>
              <a:t>w</a:t>
            </a:r>
            <a:r>
              <a:rPr sz="5775" spc="-15" baseline="6493" dirty="0">
                <a:latin typeface="AngelinaforAngels Med"/>
                <a:cs typeface="AngelinaforAngels Med"/>
              </a:rPr>
              <a:t>ard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97299" y="2239801"/>
            <a:ext cx="3996054" cy="2606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Kami</a:t>
            </a:r>
            <a:r>
              <a:rPr sz="1600" spc="-7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bangga</a:t>
            </a:r>
            <a:r>
              <a:rPr sz="1600" spc="-6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telah</a:t>
            </a:r>
            <a:r>
              <a:rPr sz="1600" spc="-6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mencapai</a:t>
            </a:r>
            <a:endParaRPr sz="16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sz="1600" b="1" spc="-4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b="1" dirty="0">
                <a:solidFill>
                  <a:srgbClr val="FAA61A"/>
                </a:solidFill>
                <a:latin typeface="Montserrat"/>
                <a:cs typeface="Montserrat"/>
              </a:rPr>
              <a:t>Platinum</a:t>
            </a:r>
            <a:r>
              <a:rPr sz="1600" b="1" spc="-7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di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EMS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Angels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Award.</a:t>
            </a:r>
            <a:endParaRPr sz="1600">
              <a:latin typeface="Montserrat"/>
              <a:cs typeface="Montserrat"/>
            </a:endParaRPr>
          </a:p>
          <a:p>
            <a:pPr marL="12700" marR="20320">
              <a:lnSpc>
                <a:spcPct val="100000"/>
              </a:lnSpc>
              <a:spcBef>
                <a:spcPts val="850"/>
              </a:spcBef>
            </a:pP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Penghargaan</a:t>
            </a:r>
            <a:r>
              <a:rPr sz="1600" spc="-8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tersebut</a:t>
            </a:r>
            <a:r>
              <a:rPr sz="1600" spc="-8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mengakui</a:t>
            </a:r>
            <a:r>
              <a:rPr sz="1600" spc="-8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dan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menghormati</a:t>
            </a:r>
            <a:r>
              <a:rPr sz="1600" spc="-6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penyedia</a:t>
            </a:r>
            <a:r>
              <a:rPr sz="1600" spc="-6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layanan</a:t>
            </a:r>
            <a:r>
              <a:rPr sz="1600" spc="-6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stroke pra-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rumah</a:t>
            </a:r>
            <a:r>
              <a:rPr sz="1600" spc="-4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sakit</a:t>
            </a:r>
            <a:r>
              <a:rPr sz="1600" spc="-4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yang</a:t>
            </a:r>
            <a:r>
              <a:rPr sz="1600" spc="-4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memiliki</a:t>
            </a:r>
            <a:r>
              <a:rPr sz="1600" spc="-4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kinerja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terbaik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di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seluruh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dunia.</a:t>
            </a:r>
            <a:endParaRPr sz="16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</a:rPr>
              <a:t>https://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522220">
              <a:lnSpc>
                <a:spcPct val="119700"/>
              </a:lnSpc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822D400F-E1B8-813B-209B-9A56B76A3B9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2025-10-08T14:23:05Z</dcterms:created>
  <dcterms:modified xsi:type="dcterms:W3CDTF">2025-10-08T14:59:51Z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