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19899" y="341080"/>
            <a:ext cx="3463925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 Medium"/>
                <a:cs typeface="Montserrat Medium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239801"/>
            <a:ext cx="3980815" cy="2606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345" dirty="0"/>
              <a:t> </a:t>
            </a:r>
            <a:r>
              <a:rPr sz="5775" spc="-15" baseline="6493" dirty="0">
                <a:latin typeface="AngelinaforAngels Med"/>
                <a:cs typeface="AngelinaforAngels Med"/>
              </a:rPr>
              <a:t>A</a:t>
            </a:r>
            <a:r>
              <a:rPr sz="5775" spc="-15" baseline="2886" dirty="0">
                <a:latin typeface="AngelinaforAngels Med"/>
                <a:cs typeface="AngelinaforAngels Med"/>
              </a:rPr>
              <a:t>w</a:t>
            </a:r>
            <a:r>
              <a:rPr sz="5775" spc="-15" baseline="6493" dirty="0">
                <a:latin typeface="AngelinaforAngels Med"/>
                <a:cs typeface="AngelinaforAngels Med"/>
              </a:rPr>
              <a:t>ard</a:t>
            </a:r>
            <a:endParaRPr sz="5775" baseline="6493">
              <a:latin typeface="AngelinaforAngels Med"/>
              <a:cs typeface="AngelinaforAngels Med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Kami</a:t>
            </a:r>
            <a:r>
              <a:rPr spc="-70" dirty="0"/>
              <a:t> </a:t>
            </a:r>
            <a:r>
              <a:rPr dirty="0"/>
              <a:t>bangga</a:t>
            </a:r>
            <a:r>
              <a:rPr spc="-65" dirty="0"/>
              <a:t> </a:t>
            </a:r>
            <a:r>
              <a:rPr dirty="0"/>
              <a:t>telah</a:t>
            </a:r>
            <a:r>
              <a:rPr spc="-65" dirty="0"/>
              <a:t> </a:t>
            </a:r>
            <a:r>
              <a:rPr spc="-10" dirty="0"/>
              <a:t>mencapai</a:t>
            </a:r>
          </a:p>
          <a:p>
            <a:pPr marL="12700">
              <a:lnSpc>
                <a:spcPct val="100000"/>
              </a:lnSpc>
            </a:pP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  <a:r>
              <a:rPr b="1" spc="-3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Gold</a:t>
            </a:r>
            <a:r>
              <a:rPr b="1" spc="-6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dirty="0"/>
              <a:t>di</a:t>
            </a:r>
            <a:r>
              <a:rPr spc="-30" dirty="0"/>
              <a:t> </a:t>
            </a:r>
            <a:r>
              <a:rPr dirty="0"/>
              <a:t>EMS</a:t>
            </a:r>
            <a:r>
              <a:rPr spc="-30" dirty="0"/>
              <a:t> </a:t>
            </a:r>
            <a:r>
              <a:rPr dirty="0"/>
              <a:t>Angels</a:t>
            </a:r>
            <a:r>
              <a:rPr spc="-30" dirty="0"/>
              <a:t> </a:t>
            </a:r>
            <a:r>
              <a:rPr spc="-10" dirty="0"/>
              <a:t>Award.</a:t>
            </a:r>
          </a:p>
          <a:p>
            <a:pPr marL="12700" marR="5080">
              <a:lnSpc>
                <a:spcPct val="100000"/>
              </a:lnSpc>
              <a:spcBef>
                <a:spcPts val="850"/>
              </a:spcBef>
            </a:pPr>
            <a:r>
              <a:rPr spc="-10" dirty="0"/>
              <a:t>Penghargaan</a:t>
            </a:r>
            <a:r>
              <a:rPr spc="-80" dirty="0"/>
              <a:t> </a:t>
            </a:r>
            <a:r>
              <a:rPr dirty="0"/>
              <a:t>tersebut</a:t>
            </a:r>
            <a:r>
              <a:rPr spc="-80" dirty="0"/>
              <a:t> </a:t>
            </a:r>
            <a:r>
              <a:rPr dirty="0"/>
              <a:t>mengakui</a:t>
            </a:r>
            <a:r>
              <a:rPr spc="-80" dirty="0"/>
              <a:t> </a:t>
            </a:r>
            <a:r>
              <a:rPr spc="-25" dirty="0"/>
              <a:t>dan </a:t>
            </a:r>
            <a:r>
              <a:rPr spc="-10" dirty="0"/>
              <a:t>menghormati</a:t>
            </a:r>
            <a:r>
              <a:rPr spc="-65" dirty="0"/>
              <a:t> </a:t>
            </a:r>
            <a:r>
              <a:rPr dirty="0"/>
              <a:t>penyedia</a:t>
            </a:r>
            <a:r>
              <a:rPr spc="-60" dirty="0"/>
              <a:t> </a:t>
            </a:r>
            <a:r>
              <a:rPr dirty="0"/>
              <a:t>layanan</a:t>
            </a:r>
            <a:r>
              <a:rPr spc="-60" dirty="0"/>
              <a:t> </a:t>
            </a:r>
            <a:r>
              <a:rPr spc="-10" dirty="0"/>
              <a:t>stroke pra-</a:t>
            </a:r>
            <a:r>
              <a:rPr dirty="0"/>
              <a:t>rumah</a:t>
            </a:r>
            <a:r>
              <a:rPr spc="-45" dirty="0"/>
              <a:t> </a:t>
            </a:r>
            <a:r>
              <a:rPr dirty="0"/>
              <a:t>sakit</a:t>
            </a:r>
            <a:r>
              <a:rPr spc="-45" dirty="0"/>
              <a:t> </a:t>
            </a:r>
            <a:r>
              <a:rPr dirty="0"/>
              <a:t>yang</a:t>
            </a:r>
            <a:r>
              <a:rPr spc="-45" dirty="0"/>
              <a:t> </a:t>
            </a:r>
            <a:r>
              <a:rPr dirty="0"/>
              <a:t>memiliki</a:t>
            </a:r>
            <a:r>
              <a:rPr spc="-45" dirty="0"/>
              <a:t> </a:t>
            </a:r>
            <a:r>
              <a:rPr spc="-10" dirty="0"/>
              <a:t>kinerja </a:t>
            </a:r>
            <a:r>
              <a:rPr dirty="0"/>
              <a:t>terbaik</a:t>
            </a:r>
            <a:r>
              <a:rPr spc="-35" dirty="0"/>
              <a:t> </a:t>
            </a:r>
            <a:r>
              <a:rPr dirty="0"/>
              <a:t>di</a:t>
            </a:r>
            <a:r>
              <a:rPr spc="-30" dirty="0"/>
              <a:t> </a:t>
            </a:r>
            <a:r>
              <a:rPr dirty="0"/>
              <a:t>seluruh</a:t>
            </a:r>
            <a:r>
              <a:rPr spc="-35" dirty="0"/>
              <a:t> </a:t>
            </a:r>
            <a:r>
              <a:rPr spc="-10" dirty="0"/>
              <a:t>dunia.</a:t>
            </a:r>
          </a:p>
          <a:p>
            <a:pPr marL="12700">
              <a:lnSpc>
                <a:spcPct val="100000"/>
              </a:lnSpc>
              <a:spcBef>
                <a:spcPts val="969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506345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A27044CE-FD26-05AF-EFDA-0E8FCD32E70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49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Medium</vt:lpstr>
      <vt:lpstr>Office Theme</vt:lpstr>
      <vt:lpstr>EMS ANGELS Award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2025-10-08T14:23:05Z</dcterms:created>
  <dcterms:modified xsi:type="dcterms:W3CDTF">2025-10-08T14:59:42Z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