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4639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80815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</a:t>
            </a:r>
            <a:r>
              <a:rPr sz="5775" spc="-15" baseline="2886" dirty="0">
                <a:latin typeface="AngelinaforAngels Med"/>
                <a:cs typeface="AngelinaforAngels Med"/>
              </a:rPr>
              <a:t>w</a:t>
            </a:r>
            <a:r>
              <a:rPr sz="5775" spc="-15" baseline="6493" dirty="0">
                <a:latin typeface="AngelinaforAngels Med"/>
                <a:cs typeface="AngelinaforAngels Med"/>
              </a:rPr>
              <a:t>ard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Kami</a:t>
            </a:r>
            <a:r>
              <a:rPr spc="-70" dirty="0"/>
              <a:t> </a:t>
            </a:r>
            <a:r>
              <a:rPr dirty="0"/>
              <a:t>bangga</a:t>
            </a:r>
            <a:r>
              <a:rPr spc="-65" dirty="0"/>
              <a:t> </a:t>
            </a:r>
            <a:r>
              <a:rPr dirty="0"/>
              <a:t>telah</a:t>
            </a:r>
            <a:r>
              <a:rPr spc="-65" dirty="0"/>
              <a:t> </a:t>
            </a:r>
            <a:r>
              <a:rPr spc="-10" dirty="0"/>
              <a:t>mencapai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Diamond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EMS</a:t>
            </a:r>
            <a:r>
              <a:rPr spc="-40" dirty="0"/>
              <a:t> </a:t>
            </a:r>
            <a:r>
              <a:rPr dirty="0"/>
              <a:t>Angels</a:t>
            </a:r>
            <a:r>
              <a:rPr spc="-40" dirty="0"/>
              <a:t> </a:t>
            </a:r>
            <a:r>
              <a:rPr spc="-10" dirty="0"/>
              <a:t>Award.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pc="-10" dirty="0"/>
              <a:t>Penghargaan</a:t>
            </a:r>
            <a:r>
              <a:rPr spc="-80" dirty="0"/>
              <a:t> </a:t>
            </a:r>
            <a:r>
              <a:rPr dirty="0"/>
              <a:t>tersebut</a:t>
            </a:r>
            <a:r>
              <a:rPr spc="-80" dirty="0"/>
              <a:t> </a:t>
            </a:r>
            <a:r>
              <a:rPr dirty="0"/>
              <a:t>mengakui</a:t>
            </a:r>
            <a:r>
              <a:rPr spc="-80" dirty="0"/>
              <a:t> </a:t>
            </a:r>
            <a:r>
              <a:rPr spc="-25" dirty="0"/>
              <a:t>dan </a:t>
            </a:r>
            <a:r>
              <a:rPr spc="-10" dirty="0"/>
              <a:t>menghormati</a:t>
            </a:r>
            <a:r>
              <a:rPr spc="-65" dirty="0"/>
              <a:t> </a:t>
            </a:r>
            <a:r>
              <a:rPr dirty="0"/>
              <a:t>penyedia</a:t>
            </a:r>
            <a:r>
              <a:rPr spc="-60" dirty="0"/>
              <a:t> </a:t>
            </a:r>
            <a:r>
              <a:rPr dirty="0"/>
              <a:t>layanan</a:t>
            </a:r>
            <a:r>
              <a:rPr spc="-60" dirty="0"/>
              <a:t> </a:t>
            </a:r>
            <a:r>
              <a:rPr spc="-10" dirty="0"/>
              <a:t>stroke pra-</a:t>
            </a:r>
            <a:r>
              <a:rPr dirty="0"/>
              <a:t>rumah</a:t>
            </a:r>
            <a:r>
              <a:rPr spc="-45" dirty="0"/>
              <a:t> </a:t>
            </a:r>
            <a:r>
              <a:rPr dirty="0"/>
              <a:t>sakit</a:t>
            </a:r>
            <a:r>
              <a:rPr spc="-45" dirty="0"/>
              <a:t> </a:t>
            </a:r>
            <a:r>
              <a:rPr dirty="0"/>
              <a:t>yang</a:t>
            </a:r>
            <a:r>
              <a:rPr spc="-45" dirty="0"/>
              <a:t> </a:t>
            </a:r>
            <a:r>
              <a:rPr dirty="0"/>
              <a:t>memiliki</a:t>
            </a:r>
            <a:r>
              <a:rPr spc="-45" dirty="0"/>
              <a:t> </a:t>
            </a:r>
            <a:r>
              <a:rPr spc="-10" dirty="0"/>
              <a:t>kinerja </a:t>
            </a:r>
            <a:r>
              <a:rPr dirty="0"/>
              <a:t>terbaik</a:t>
            </a:r>
            <a:r>
              <a:rPr spc="-35" dirty="0"/>
              <a:t> </a:t>
            </a:r>
            <a:r>
              <a:rPr dirty="0"/>
              <a:t>di</a:t>
            </a:r>
            <a:r>
              <a:rPr spc="-30" dirty="0"/>
              <a:t> </a:t>
            </a:r>
            <a:r>
              <a:rPr dirty="0"/>
              <a:t>seluruh</a:t>
            </a:r>
            <a:r>
              <a:rPr spc="-35" dirty="0"/>
              <a:t> </a:t>
            </a:r>
            <a:r>
              <a:rPr spc="-10" dirty="0"/>
              <a:t>dunia.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0634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8AE63218-C4A7-9E64-A9B2-2EA65504F2B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2025-10-08T14:23:05Z</dcterms:created>
  <dcterms:modified xsi:type="dcterms:W3CDTF">2025-10-08T14:59:34Z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