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</p:sldIdLst>
  <p:sldSz cx="7556500" cy="5334000"/>
  <p:notesSz cx="7556500" cy="5334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46"/>
    <p:restoredTop sz="94658"/>
  </p:normalViewPr>
  <p:slideViewPr>
    <p:cSldViewPr>
      <p:cViewPr varScale="1">
        <p:scale>
          <a:sx n="155" d="100"/>
          <a:sy n="155" d="100"/>
        </p:scale>
        <p:origin x="2024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1653540"/>
            <a:ext cx="6428422" cy="1120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2987040"/>
            <a:ext cx="5293995" cy="1333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16001" y="216001"/>
            <a:ext cx="7128509" cy="900430"/>
          </a:xfrm>
          <a:custGeom>
            <a:avLst/>
            <a:gdLst/>
            <a:ahLst/>
            <a:cxnLst/>
            <a:rect l="l" t="t" r="r" b="b"/>
            <a:pathLst>
              <a:path w="7128509" h="900430">
                <a:moveTo>
                  <a:pt x="7128002" y="0"/>
                </a:moveTo>
                <a:lnTo>
                  <a:pt x="0" y="0"/>
                </a:lnTo>
                <a:lnTo>
                  <a:pt x="0" y="899998"/>
                </a:lnTo>
                <a:lnTo>
                  <a:pt x="7128002" y="899998"/>
                </a:lnTo>
                <a:lnTo>
                  <a:pt x="7128002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19899" y="341080"/>
            <a:ext cx="3602990" cy="614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7299" y="2212801"/>
            <a:ext cx="3936365" cy="26422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4960620"/>
            <a:ext cx="2420112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angels-initiative.com/angels-awards/ems-award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spc="-10" dirty="0"/>
              <a:t>EMS</a:t>
            </a:r>
            <a:r>
              <a:rPr spc="-140" dirty="0"/>
              <a:t> </a:t>
            </a:r>
            <a:r>
              <a:rPr dirty="0"/>
              <a:t>ANGELS</a:t>
            </a:r>
            <a:r>
              <a:rPr spc="215" dirty="0"/>
              <a:t> </a:t>
            </a:r>
            <a:r>
              <a:rPr sz="5775" spc="-15" baseline="6493" dirty="0">
                <a:latin typeface="AngelinaforAngels Med"/>
                <a:cs typeface="AngelinaforAngels Med"/>
              </a:rPr>
              <a:t>Awards</a:t>
            </a:r>
            <a:endParaRPr sz="5775" baseline="6493">
              <a:latin typeface="AngelinaforAngels Med"/>
              <a:cs typeface="AngelinaforAngels Med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Nous</a:t>
            </a:r>
            <a:r>
              <a:rPr spc="-20" dirty="0"/>
              <a:t> </a:t>
            </a:r>
            <a:r>
              <a:rPr dirty="0"/>
              <a:t>sommes</a:t>
            </a:r>
            <a:r>
              <a:rPr spc="-15" dirty="0"/>
              <a:t> </a:t>
            </a:r>
            <a:r>
              <a:rPr dirty="0"/>
              <a:t>fiers</a:t>
            </a:r>
            <a:r>
              <a:rPr spc="-15" dirty="0"/>
              <a:t> </a:t>
            </a:r>
            <a:r>
              <a:rPr dirty="0"/>
              <a:t>d’avoir</a:t>
            </a:r>
            <a:r>
              <a:rPr spc="-20" dirty="0"/>
              <a:t> </a:t>
            </a:r>
            <a:r>
              <a:rPr dirty="0"/>
              <a:t>obtenu</a:t>
            </a:r>
            <a:r>
              <a:rPr spc="-15" dirty="0"/>
              <a:t> </a:t>
            </a:r>
            <a:r>
              <a:rPr spc="-25" dirty="0"/>
              <a:t>le</a:t>
            </a:r>
          </a:p>
          <a:p>
            <a:pPr marL="12700">
              <a:lnSpc>
                <a:spcPct val="100000"/>
              </a:lnSpc>
            </a:pP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prix</a:t>
            </a:r>
            <a:r>
              <a:rPr b="1" spc="-35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Platine</a:t>
            </a:r>
            <a:r>
              <a:rPr b="1" spc="-70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dirty="0"/>
              <a:t>des</a:t>
            </a:r>
            <a:r>
              <a:rPr spc="-30" dirty="0"/>
              <a:t> </a:t>
            </a:r>
            <a:r>
              <a:rPr dirty="0"/>
              <a:t>EMS</a:t>
            </a:r>
            <a:r>
              <a:rPr spc="-35" dirty="0"/>
              <a:t> </a:t>
            </a:r>
            <a:r>
              <a:rPr dirty="0"/>
              <a:t>Angels</a:t>
            </a:r>
            <a:r>
              <a:rPr spc="-35" dirty="0"/>
              <a:t> </a:t>
            </a:r>
            <a:r>
              <a:rPr spc="-10" dirty="0"/>
              <a:t>Awards.</a:t>
            </a:r>
          </a:p>
          <a:p>
            <a:pPr marL="12700" marR="250825">
              <a:lnSpc>
                <a:spcPct val="100000"/>
              </a:lnSpc>
              <a:spcBef>
                <a:spcPts val="1135"/>
              </a:spcBef>
            </a:pPr>
            <a:r>
              <a:rPr dirty="0"/>
              <a:t>Ces</a:t>
            </a:r>
            <a:r>
              <a:rPr spc="-20" dirty="0"/>
              <a:t> </a:t>
            </a:r>
            <a:r>
              <a:rPr dirty="0"/>
              <a:t>prix</a:t>
            </a:r>
            <a:r>
              <a:rPr spc="-20" dirty="0"/>
              <a:t> </a:t>
            </a:r>
            <a:r>
              <a:rPr spc="-10" dirty="0"/>
              <a:t>reconnaissent</a:t>
            </a:r>
            <a:r>
              <a:rPr spc="-15" dirty="0"/>
              <a:t> </a:t>
            </a:r>
            <a:r>
              <a:rPr dirty="0"/>
              <a:t>et</a:t>
            </a:r>
            <a:r>
              <a:rPr spc="-20" dirty="0"/>
              <a:t> </a:t>
            </a:r>
            <a:r>
              <a:rPr spc="-10" dirty="0"/>
              <a:t>honorent </a:t>
            </a:r>
            <a:r>
              <a:rPr dirty="0"/>
              <a:t>les</a:t>
            </a:r>
            <a:r>
              <a:rPr spc="-10" dirty="0"/>
              <a:t> prestataires </a:t>
            </a:r>
            <a:r>
              <a:rPr dirty="0"/>
              <a:t>de</a:t>
            </a:r>
            <a:r>
              <a:rPr spc="-10" dirty="0"/>
              <a:t> </a:t>
            </a:r>
            <a:r>
              <a:rPr dirty="0"/>
              <a:t>soins</a:t>
            </a:r>
            <a:r>
              <a:rPr spc="-10" dirty="0"/>
              <a:t> </a:t>
            </a:r>
            <a:r>
              <a:rPr dirty="0"/>
              <a:t>de</a:t>
            </a:r>
            <a:r>
              <a:rPr spc="-10" dirty="0"/>
              <a:t> l’AVC </a:t>
            </a:r>
            <a:r>
              <a:rPr dirty="0"/>
              <a:t>préhospitaliers</a:t>
            </a:r>
            <a:r>
              <a:rPr spc="-35" dirty="0"/>
              <a:t> </a:t>
            </a:r>
            <a:r>
              <a:rPr dirty="0"/>
              <a:t>les</a:t>
            </a:r>
            <a:r>
              <a:rPr spc="-30" dirty="0"/>
              <a:t> </a:t>
            </a:r>
            <a:r>
              <a:rPr dirty="0"/>
              <a:t>plus</a:t>
            </a:r>
            <a:r>
              <a:rPr spc="-35" dirty="0"/>
              <a:t> </a:t>
            </a:r>
            <a:r>
              <a:rPr spc="-10" dirty="0"/>
              <a:t>performants </a:t>
            </a:r>
            <a:r>
              <a:rPr dirty="0"/>
              <a:t>dans</a:t>
            </a:r>
            <a:r>
              <a:rPr spc="-30" dirty="0"/>
              <a:t> </a:t>
            </a:r>
            <a:r>
              <a:rPr dirty="0"/>
              <a:t>le</a:t>
            </a:r>
            <a:r>
              <a:rPr spc="-25" dirty="0"/>
              <a:t> </a:t>
            </a:r>
            <a:r>
              <a:rPr dirty="0"/>
              <a:t>monde</a:t>
            </a:r>
            <a:r>
              <a:rPr spc="-25" dirty="0"/>
              <a:t> </a:t>
            </a:r>
            <a:r>
              <a:rPr spc="-10" dirty="0"/>
              <a:t>entier.</a:t>
            </a:r>
          </a:p>
          <a:p>
            <a:pPr marL="12700">
              <a:lnSpc>
                <a:spcPct val="100000"/>
              </a:lnSpc>
              <a:spcBef>
                <a:spcPts val="970"/>
              </a:spcBef>
            </a:pPr>
            <a:r>
              <a:rPr sz="1000" spc="-10" dirty="0"/>
              <a:t>https://</a:t>
            </a:r>
            <a:r>
              <a:rPr sz="1000" spc="-10" dirty="0">
                <a:hlinkClick r:id="rId2"/>
              </a:rPr>
              <a:t>www.angels-initiative.com/angels-</a:t>
            </a:r>
            <a:r>
              <a:rPr sz="1000" spc="-20" dirty="0">
                <a:hlinkClick r:id="rId2"/>
              </a:rPr>
              <a:t>awards/ems-</a:t>
            </a:r>
            <a:r>
              <a:rPr sz="1000" spc="-10" dirty="0">
                <a:hlinkClick r:id="rId2"/>
              </a:rPr>
              <a:t>awards</a:t>
            </a:r>
            <a:endParaRPr sz="1000"/>
          </a:p>
          <a:p>
            <a:pPr marL="12700">
              <a:lnSpc>
                <a:spcPct val="100000"/>
              </a:lnSpc>
              <a:spcBef>
                <a:spcPts val="890"/>
              </a:spcBef>
            </a:pPr>
            <a:r>
              <a:rPr sz="1200" spc="-10" dirty="0"/>
              <a:t>#EUSEM</a:t>
            </a:r>
            <a:endParaRPr sz="1200"/>
          </a:p>
          <a:p>
            <a:pPr marL="12700" marR="2445385">
              <a:lnSpc>
                <a:spcPct val="119700"/>
              </a:lnSpc>
            </a:pPr>
            <a:r>
              <a:rPr sz="1200" spc="-10" dirty="0"/>
              <a:t>#givinglifeachance #angelsinitiative</a:t>
            </a:r>
            <a:endParaRPr sz="1200"/>
          </a:p>
        </p:txBody>
      </p:sp>
      <p:sp>
        <p:nvSpPr>
          <p:cNvPr id="4" name="object 4"/>
          <p:cNvSpPr/>
          <p:nvPr/>
        </p:nvSpPr>
        <p:spPr>
          <a:xfrm>
            <a:off x="5800548" y="4249310"/>
            <a:ext cx="1759585" cy="607060"/>
          </a:xfrm>
          <a:custGeom>
            <a:avLst/>
            <a:gdLst/>
            <a:ahLst/>
            <a:cxnLst/>
            <a:rect l="l" t="t" r="r" b="b"/>
            <a:pathLst>
              <a:path w="1759584" h="607060">
                <a:moveTo>
                  <a:pt x="407466" y="0"/>
                </a:moveTo>
                <a:lnTo>
                  <a:pt x="290207" y="0"/>
                </a:lnTo>
                <a:lnTo>
                  <a:pt x="0" y="606602"/>
                </a:lnTo>
                <a:lnTo>
                  <a:pt x="117259" y="606602"/>
                </a:lnTo>
                <a:lnTo>
                  <a:pt x="407466" y="0"/>
                </a:lnTo>
                <a:close/>
              </a:path>
              <a:path w="1759584" h="607060">
                <a:moveTo>
                  <a:pt x="643293" y="0"/>
                </a:moveTo>
                <a:lnTo>
                  <a:pt x="526033" y="0"/>
                </a:lnTo>
                <a:lnTo>
                  <a:pt x="235838" y="606602"/>
                </a:lnTo>
                <a:lnTo>
                  <a:pt x="353098" y="606602"/>
                </a:lnTo>
                <a:lnTo>
                  <a:pt x="643293" y="0"/>
                </a:lnTo>
                <a:close/>
              </a:path>
              <a:path w="1759584" h="607060">
                <a:moveTo>
                  <a:pt x="879119" y="0"/>
                </a:moveTo>
                <a:lnTo>
                  <a:pt x="761872" y="0"/>
                </a:lnTo>
                <a:lnTo>
                  <a:pt x="471665" y="606602"/>
                </a:lnTo>
                <a:lnTo>
                  <a:pt x="588924" y="606602"/>
                </a:lnTo>
                <a:lnTo>
                  <a:pt x="879119" y="0"/>
                </a:lnTo>
                <a:close/>
              </a:path>
              <a:path w="1759584" h="607060">
                <a:moveTo>
                  <a:pt x="1114958" y="0"/>
                </a:moveTo>
                <a:lnTo>
                  <a:pt x="997699" y="0"/>
                </a:lnTo>
                <a:lnTo>
                  <a:pt x="707504" y="606602"/>
                </a:lnTo>
                <a:lnTo>
                  <a:pt x="824763" y="606602"/>
                </a:lnTo>
                <a:lnTo>
                  <a:pt x="1114958" y="0"/>
                </a:lnTo>
                <a:close/>
              </a:path>
              <a:path w="1759584" h="607060">
                <a:moveTo>
                  <a:pt x="1350784" y="0"/>
                </a:moveTo>
                <a:lnTo>
                  <a:pt x="1233525" y="0"/>
                </a:lnTo>
                <a:lnTo>
                  <a:pt x="943317" y="606602"/>
                </a:lnTo>
                <a:lnTo>
                  <a:pt x="1060589" y="606602"/>
                </a:lnTo>
                <a:lnTo>
                  <a:pt x="1350784" y="0"/>
                </a:lnTo>
                <a:close/>
              </a:path>
              <a:path w="1759584" h="607060">
                <a:moveTo>
                  <a:pt x="1586610" y="0"/>
                </a:moveTo>
                <a:lnTo>
                  <a:pt x="1469351" y="0"/>
                </a:lnTo>
                <a:lnTo>
                  <a:pt x="1179156" y="606602"/>
                </a:lnTo>
                <a:lnTo>
                  <a:pt x="1296403" y="606602"/>
                </a:lnTo>
                <a:lnTo>
                  <a:pt x="1586610" y="0"/>
                </a:lnTo>
                <a:close/>
              </a:path>
              <a:path w="1759584" h="607060">
                <a:moveTo>
                  <a:pt x="1759445" y="0"/>
                </a:moveTo>
                <a:lnTo>
                  <a:pt x="1705178" y="0"/>
                </a:lnTo>
                <a:lnTo>
                  <a:pt x="1414983" y="606602"/>
                </a:lnTo>
                <a:lnTo>
                  <a:pt x="1532242" y="606602"/>
                </a:lnTo>
                <a:lnTo>
                  <a:pt x="1759445" y="131673"/>
                </a:lnTo>
                <a:lnTo>
                  <a:pt x="1759445" y="0"/>
                </a:lnTo>
                <a:close/>
              </a:path>
              <a:path w="1759584" h="607060">
                <a:moveTo>
                  <a:pt x="1759445" y="379526"/>
                </a:moveTo>
                <a:lnTo>
                  <a:pt x="1650822" y="606602"/>
                </a:lnTo>
                <a:lnTo>
                  <a:pt x="1759445" y="606602"/>
                </a:lnTo>
                <a:lnTo>
                  <a:pt x="1759445" y="379526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126405" y="0"/>
            <a:ext cx="2289632" cy="3009595"/>
          </a:xfrm>
          <a:prstGeom prst="rect">
            <a:avLst/>
          </a:prstGeom>
        </p:spPr>
      </p:pic>
      <p:pic>
        <p:nvPicPr>
          <p:cNvPr id="6" name="object 2">
            <a:extLst>
              <a:ext uri="{FF2B5EF4-FFF2-40B4-BE49-F238E27FC236}">
                <a16:creationId xmlns:a16="http://schemas.microsoft.com/office/drawing/2014/main" id="{32FE65CA-42C9-4BDD-28BA-272A1BC29DA0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0174" y="2349004"/>
            <a:ext cx="1809629" cy="250330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8595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53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AngelinaforAngels Med</vt:lpstr>
      <vt:lpstr>Montserrat</vt:lpstr>
      <vt:lpstr>Montserrat Medium</vt:lpstr>
      <vt:lpstr>Office Theme</vt:lpstr>
      <vt:lpstr>EMS ANGELS Awards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Anton Cakurda</cp:lastModifiedBy>
  <cp:revision>2</cp:revision>
  <dcterms:created xsi:type="dcterms:W3CDTF">2025-10-08T14:20:27Z</dcterms:created>
  <dcterms:modified xsi:type="dcterms:W3CDTF">2025-10-08T14:58:40Z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2025-10-08T00:00:00Z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2025-10-08T00:00:00Z</vt:filetime>
  </property>
  <property fmtid="{D5CDD505-2E9C-101B-9397-08002B2CF9AE}" pid="5" name="Producer">
    <vt:lpwstr>Adobe PDF Library 17.0</vt:lpwstr>
  </property>
</Properties>
</file>