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46"/>
    <p:restoredTop sz="94658"/>
  </p:normalViewPr>
  <p:slideViewPr>
    <p:cSldViewPr>
      <p:cViewPr varScale="1">
        <p:scale>
          <a:sx n="155" d="100"/>
          <a:sy n="155" d="100"/>
        </p:scale>
        <p:origin x="2024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60299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12801"/>
            <a:ext cx="3936365" cy="2642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pc="-10" dirty="0"/>
              <a:t>EMS</a:t>
            </a:r>
            <a:r>
              <a:rPr spc="-140" dirty="0"/>
              <a:t> </a:t>
            </a:r>
            <a:r>
              <a:rPr dirty="0"/>
              <a:t>ANGELS</a:t>
            </a:r>
            <a:r>
              <a:rPr spc="215" dirty="0"/>
              <a:t> </a:t>
            </a:r>
            <a:r>
              <a:rPr sz="5775" spc="-15" baseline="6493" dirty="0">
                <a:latin typeface="AngelinaforAngels Med"/>
                <a:cs typeface="AngelinaforAngels Med"/>
              </a:rPr>
              <a:t>Awards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Nous</a:t>
            </a:r>
            <a:r>
              <a:rPr spc="-20" dirty="0"/>
              <a:t> </a:t>
            </a:r>
            <a:r>
              <a:rPr dirty="0"/>
              <a:t>sommes</a:t>
            </a:r>
            <a:r>
              <a:rPr spc="-15" dirty="0"/>
              <a:t> </a:t>
            </a:r>
            <a:r>
              <a:rPr dirty="0"/>
              <a:t>fiers</a:t>
            </a:r>
            <a:r>
              <a:rPr spc="-15" dirty="0"/>
              <a:t> </a:t>
            </a:r>
            <a:r>
              <a:rPr dirty="0"/>
              <a:t>d’avoir</a:t>
            </a:r>
            <a:r>
              <a:rPr spc="-20" dirty="0"/>
              <a:t> </a:t>
            </a:r>
            <a:r>
              <a:rPr dirty="0"/>
              <a:t>obtenu</a:t>
            </a:r>
            <a:r>
              <a:rPr spc="-15" dirty="0"/>
              <a:t> </a:t>
            </a:r>
            <a:r>
              <a:rPr spc="-25" dirty="0"/>
              <a:t>le</a:t>
            </a:r>
          </a:p>
          <a:p>
            <a:pPr marL="12700">
              <a:lnSpc>
                <a:spcPct val="100000"/>
              </a:lnSpc>
            </a:pP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prix</a:t>
            </a:r>
            <a:r>
              <a:rPr b="1" spc="-4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Diamant</a:t>
            </a:r>
            <a:r>
              <a:rPr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des</a:t>
            </a:r>
            <a:r>
              <a:rPr spc="-40" dirty="0"/>
              <a:t> </a:t>
            </a:r>
            <a:r>
              <a:rPr dirty="0"/>
              <a:t>EMS</a:t>
            </a:r>
            <a:r>
              <a:rPr spc="-35" dirty="0"/>
              <a:t> </a:t>
            </a:r>
            <a:r>
              <a:rPr dirty="0"/>
              <a:t>Angels</a:t>
            </a:r>
            <a:r>
              <a:rPr spc="-35" dirty="0"/>
              <a:t> </a:t>
            </a:r>
            <a:r>
              <a:rPr spc="-10" dirty="0"/>
              <a:t>Awards.</a:t>
            </a:r>
          </a:p>
          <a:p>
            <a:pPr marL="12700" marR="267970">
              <a:lnSpc>
                <a:spcPct val="100000"/>
              </a:lnSpc>
              <a:spcBef>
                <a:spcPts val="1135"/>
              </a:spcBef>
            </a:pPr>
            <a:r>
              <a:rPr dirty="0"/>
              <a:t>Ces</a:t>
            </a:r>
            <a:r>
              <a:rPr spc="-20" dirty="0"/>
              <a:t> </a:t>
            </a:r>
            <a:r>
              <a:rPr dirty="0"/>
              <a:t>prix</a:t>
            </a:r>
            <a:r>
              <a:rPr spc="-20" dirty="0"/>
              <a:t> </a:t>
            </a:r>
            <a:r>
              <a:rPr spc="-10" dirty="0"/>
              <a:t>reconnaissent</a:t>
            </a:r>
            <a:r>
              <a:rPr spc="-15" dirty="0"/>
              <a:t> </a:t>
            </a:r>
            <a:r>
              <a:rPr dirty="0"/>
              <a:t>et</a:t>
            </a:r>
            <a:r>
              <a:rPr spc="-20" dirty="0"/>
              <a:t> </a:t>
            </a:r>
            <a:r>
              <a:rPr spc="-10" dirty="0"/>
              <a:t>honorent </a:t>
            </a:r>
            <a:r>
              <a:rPr dirty="0"/>
              <a:t>les</a:t>
            </a:r>
            <a:r>
              <a:rPr spc="-10" dirty="0"/>
              <a:t> prestataires </a:t>
            </a:r>
            <a:r>
              <a:rPr dirty="0"/>
              <a:t>de</a:t>
            </a:r>
            <a:r>
              <a:rPr spc="-10" dirty="0"/>
              <a:t> </a:t>
            </a:r>
            <a:r>
              <a:rPr dirty="0"/>
              <a:t>soins</a:t>
            </a:r>
            <a:r>
              <a:rPr spc="-10" dirty="0"/>
              <a:t> </a:t>
            </a:r>
            <a:r>
              <a:rPr dirty="0"/>
              <a:t>de</a:t>
            </a:r>
            <a:r>
              <a:rPr spc="-10" dirty="0"/>
              <a:t> l’AVC </a:t>
            </a:r>
            <a:r>
              <a:rPr dirty="0"/>
              <a:t>préhospitaliers</a:t>
            </a:r>
            <a:r>
              <a:rPr spc="-35" dirty="0"/>
              <a:t> </a:t>
            </a:r>
            <a:r>
              <a:rPr dirty="0"/>
              <a:t>les</a:t>
            </a:r>
            <a:r>
              <a:rPr spc="-30" dirty="0"/>
              <a:t> </a:t>
            </a:r>
            <a:r>
              <a:rPr dirty="0"/>
              <a:t>plus</a:t>
            </a:r>
            <a:r>
              <a:rPr spc="-35" dirty="0"/>
              <a:t> </a:t>
            </a:r>
            <a:r>
              <a:rPr spc="-10" dirty="0"/>
              <a:t>performants </a:t>
            </a:r>
            <a:r>
              <a:rPr dirty="0"/>
              <a:t>dans</a:t>
            </a:r>
            <a:r>
              <a:rPr spc="-30" dirty="0"/>
              <a:t> </a:t>
            </a:r>
            <a:r>
              <a:rPr dirty="0"/>
              <a:t>le</a:t>
            </a:r>
            <a:r>
              <a:rPr spc="-25" dirty="0"/>
              <a:t> </a:t>
            </a:r>
            <a:r>
              <a:rPr dirty="0"/>
              <a:t>monde</a:t>
            </a:r>
            <a:r>
              <a:rPr spc="-25" dirty="0"/>
              <a:t> </a:t>
            </a:r>
            <a:r>
              <a:rPr spc="-10" dirty="0"/>
              <a:t>entier.</a:t>
            </a: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461895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77E63911-937A-BD74-7722-C921E583F3D1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53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2025-10-08T14:20:27Z</dcterms:created>
  <dcterms:modified xsi:type="dcterms:W3CDTF">2025-10-08T14:58:19Z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