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41080"/>
            <a:ext cx="45681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1922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dirty="0">
                <a:latin typeface="AngelinaforAngels Med"/>
                <a:cs typeface="AngelinaforAngels Med"/>
              </a:rPr>
              <a:t>Premios</a:t>
            </a:r>
            <a:r>
              <a:rPr sz="3850" spc="-480" dirty="0">
                <a:latin typeface="AngelinaforAngels Med"/>
                <a:cs typeface="AngelinaforAngels Med"/>
              </a:rPr>
              <a:t> </a:t>
            </a:r>
            <a:r>
              <a:rPr sz="2200" dirty="0"/>
              <a:t>ANGELS</a:t>
            </a:r>
            <a:r>
              <a:rPr sz="2200" spc="35" dirty="0"/>
              <a:t> </a:t>
            </a:r>
            <a:r>
              <a:rPr sz="2200" dirty="0"/>
              <a:t>A</a:t>
            </a:r>
            <a:r>
              <a:rPr sz="2200" spc="40" dirty="0"/>
              <a:t> </a:t>
            </a:r>
            <a:r>
              <a:rPr sz="2200" dirty="0"/>
              <a:t>LOS</a:t>
            </a:r>
            <a:r>
              <a:rPr sz="2200" spc="40" dirty="0"/>
              <a:t> </a:t>
            </a:r>
            <a:r>
              <a:rPr sz="2200" spc="-25" dirty="0"/>
              <a:t>SEM</a:t>
            </a:r>
            <a:endParaRPr sz="220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104139">
              <a:lnSpc>
                <a:spcPts val="1700"/>
              </a:lnSpc>
              <a:spcBef>
                <a:spcPts val="340"/>
              </a:spcBef>
            </a:pPr>
            <a:r>
              <a:rPr dirty="0"/>
              <a:t>Nos</a:t>
            </a:r>
            <a:r>
              <a:rPr spc="-50" dirty="0"/>
              <a:t> </a:t>
            </a:r>
            <a:r>
              <a:rPr dirty="0"/>
              <a:t>enorgullece</a:t>
            </a:r>
            <a:r>
              <a:rPr spc="-50" dirty="0"/>
              <a:t> </a:t>
            </a:r>
            <a:r>
              <a:rPr dirty="0"/>
              <a:t>haber</a:t>
            </a:r>
            <a:r>
              <a:rPr spc="-50" dirty="0"/>
              <a:t> </a:t>
            </a:r>
            <a:r>
              <a:rPr dirty="0"/>
              <a:t>alcanzado</a:t>
            </a:r>
            <a:r>
              <a:rPr spc="-50" dirty="0"/>
              <a:t> </a:t>
            </a:r>
            <a:r>
              <a:rPr spc="-25" dirty="0"/>
              <a:t>el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nivel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Platino</a:t>
            </a:r>
            <a:r>
              <a:rPr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en</a:t>
            </a:r>
            <a:r>
              <a:rPr spc="-40" dirty="0"/>
              <a:t> </a:t>
            </a:r>
            <a:r>
              <a:rPr dirty="0"/>
              <a:t>los</a:t>
            </a:r>
            <a:r>
              <a:rPr spc="-40" dirty="0"/>
              <a:t> </a:t>
            </a:r>
            <a:r>
              <a:rPr dirty="0"/>
              <a:t>Premios</a:t>
            </a:r>
            <a:r>
              <a:rPr spc="-35" dirty="0"/>
              <a:t> </a:t>
            </a:r>
            <a:r>
              <a:rPr dirty="0"/>
              <a:t>Angels</a:t>
            </a:r>
            <a:r>
              <a:rPr spc="-40" dirty="0"/>
              <a:t> </a:t>
            </a:r>
            <a:r>
              <a:rPr spc="-50" dirty="0"/>
              <a:t>a </a:t>
            </a:r>
            <a:r>
              <a:rPr dirty="0"/>
              <a:t>los </a:t>
            </a:r>
            <a:r>
              <a:rPr spc="-20" dirty="0"/>
              <a:t>SEM.</a:t>
            </a:r>
          </a:p>
          <a:p>
            <a:pPr marL="12700" marR="438150">
              <a:lnSpc>
                <a:spcPts val="1700"/>
              </a:lnSpc>
              <a:spcBef>
                <a:spcPts val="844"/>
              </a:spcBef>
            </a:pPr>
            <a:r>
              <a:rPr dirty="0"/>
              <a:t>Los</a:t>
            </a:r>
            <a:r>
              <a:rPr spc="-40" dirty="0"/>
              <a:t> </a:t>
            </a:r>
            <a:r>
              <a:rPr dirty="0"/>
              <a:t>premios</a:t>
            </a:r>
            <a:r>
              <a:rPr spc="-40" dirty="0"/>
              <a:t> </a:t>
            </a:r>
            <a:r>
              <a:rPr dirty="0"/>
              <a:t>reconocen</a:t>
            </a:r>
            <a:r>
              <a:rPr spc="-40" dirty="0"/>
              <a:t> </a:t>
            </a:r>
            <a:r>
              <a:rPr dirty="0"/>
              <a:t>y</a:t>
            </a:r>
            <a:r>
              <a:rPr spc="-35" dirty="0"/>
              <a:t> </a:t>
            </a:r>
            <a:r>
              <a:rPr spc="-10" dirty="0"/>
              <a:t>honran</a:t>
            </a:r>
            <a:r>
              <a:rPr spc="500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dirty="0"/>
              <a:t>los</a:t>
            </a:r>
            <a:r>
              <a:rPr spc="-15" dirty="0"/>
              <a:t> </a:t>
            </a:r>
            <a:r>
              <a:rPr dirty="0"/>
              <a:t>mejores</a:t>
            </a:r>
            <a:r>
              <a:rPr spc="-15" dirty="0"/>
              <a:t> </a:t>
            </a:r>
            <a:r>
              <a:rPr dirty="0"/>
              <a:t>equipos</a:t>
            </a:r>
            <a:r>
              <a:rPr spc="-15" dirty="0"/>
              <a:t> </a:t>
            </a:r>
            <a:r>
              <a:rPr dirty="0"/>
              <a:t>de</a:t>
            </a:r>
            <a:r>
              <a:rPr spc="-10" dirty="0"/>
              <a:t> atención prehospitalaria</a:t>
            </a:r>
            <a:r>
              <a:rPr spc="-25" dirty="0"/>
              <a:t> </a:t>
            </a:r>
            <a:r>
              <a:rPr dirty="0"/>
              <a:t>que</a:t>
            </a:r>
            <a:r>
              <a:rPr spc="-20" dirty="0"/>
              <a:t> </a:t>
            </a:r>
            <a:r>
              <a:rPr dirty="0"/>
              <a:t>atienden</a:t>
            </a:r>
            <a:r>
              <a:rPr spc="-25" dirty="0"/>
              <a:t> </a:t>
            </a:r>
            <a:r>
              <a:rPr spc="-50" dirty="0"/>
              <a:t>a</a:t>
            </a:r>
          </a:p>
          <a:p>
            <a:pPr marL="12700">
              <a:lnSpc>
                <a:spcPts val="1680"/>
              </a:lnSpc>
            </a:pPr>
            <a:r>
              <a:rPr dirty="0"/>
              <a:t>pacientes</a:t>
            </a:r>
            <a:r>
              <a:rPr spc="-30" dirty="0"/>
              <a:t> </a:t>
            </a:r>
            <a:r>
              <a:rPr dirty="0"/>
              <a:t>con</a:t>
            </a:r>
            <a:r>
              <a:rPr spc="-30" dirty="0"/>
              <a:t> </a:t>
            </a:r>
            <a:r>
              <a:rPr dirty="0"/>
              <a:t>ictus</a:t>
            </a:r>
            <a:r>
              <a:rPr spc="-30" dirty="0"/>
              <a:t> </a:t>
            </a:r>
            <a:r>
              <a:rPr dirty="0"/>
              <a:t>de</a:t>
            </a:r>
            <a:r>
              <a:rPr spc="-30" dirty="0"/>
              <a:t> </a:t>
            </a:r>
            <a:r>
              <a:rPr dirty="0"/>
              <a:t>todo</a:t>
            </a:r>
            <a:r>
              <a:rPr spc="-30" dirty="0"/>
              <a:t> </a:t>
            </a:r>
            <a:r>
              <a:rPr dirty="0"/>
              <a:t>el</a:t>
            </a:r>
            <a:r>
              <a:rPr spc="-30" dirty="0"/>
              <a:t> </a:t>
            </a:r>
            <a:r>
              <a:rPr spc="-10" dirty="0"/>
              <a:t>mundo.</a:t>
            </a:r>
          </a:p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4453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DF32CD28-BDF4-5FF3-0F7D-4BDAEE58931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Premios ANGELS A LOS SEM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2025-10-08T14:28:25Z</dcterms:created>
  <dcterms:modified xsi:type="dcterms:W3CDTF">2025-10-08T15:05:25Z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