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8"/>
  </p:normalViewPr>
  <p:slideViewPr>
    <p:cSldViewPr>
      <p:cViewPr varScale="1">
        <p:scale>
          <a:sx n="237" d="100"/>
          <a:sy n="237" d="100"/>
        </p:scale>
        <p:origin x="2824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7465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94801"/>
            <a:ext cx="3992879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172" baseline="6493" dirty="0">
                <a:latin typeface="AngelinaforAngels Med"/>
                <a:cs typeface="AngelinaforAngels Med"/>
              </a:rPr>
              <a:t>A</a:t>
            </a:r>
            <a:r>
              <a:rPr sz="5775" spc="172" baseline="2886" dirty="0">
                <a:latin typeface="AngelinaforAngels Med"/>
                <a:cs typeface="AngelinaforAngels Med"/>
              </a:rPr>
              <a:t>w</a:t>
            </a:r>
            <a:r>
              <a:rPr sz="5775" spc="172" baseline="6493" dirty="0">
                <a:latin typeface="AngelinaforAngels Med"/>
                <a:cs typeface="AngelinaforAngels Med"/>
              </a:rPr>
              <a:t>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We</a:t>
            </a:r>
            <a:r>
              <a:rPr spc="-55" dirty="0"/>
              <a:t> </a:t>
            </a:r>
            <a:r>
              <a:rPr dirty="0"/>
              <a:t>are</a:t>
            </a:r>
            <a:r>
              <a:rPr spc="-55" dirty="0"/>
              <a:t> </a:t>
            </a:r>
            <a:r>
              <a:rPr dirty="0"/>
              <a:t>proud</a:t>
            </a:r>
            <a:r>
              <a:rPr spc="-5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have</a:t>
            </a:r>
            <a:r>
              <a:rPr spc="-50" dirty="0"/>
              <a:t> </a:t>
            </a:r>
            <a:r>
              <a:rPr spc="-10" dirty="0"/>
              <a:t>reached</a:t>
            </a:r>
          </a:p>
          <a:p>
            <a:pPr marL="12700" marR="1616075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Platinum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in</a:t>
            </a:r>
            <a:r>
              <a:rPr spc="-45" dirty="0"/>
              <a:t> </a:t>
            </a:r>
            <a:r>
              <a:rPr spc="-25" dirty="0"/>
              <a:t>the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awards</a:t>
            </a:r>
            <a:r>
              <a:rPr spc="-45" dirty="0"/>
              <a:t> </a:t>
            </a:r>
            <a:r>
              <a:rPr dirty="0"/>
              <a:t>acknowledge</a:t>
            </a:r>
            <a:r>
              <a:rPr spc="-50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spc="-10" dirty="0"/>
              <a:t>honour </a:t>
            </a:r>
            <a:r>
              <a:rPr dirty="0"/>
              <a:t>the</a:t>
            </a:r>
            <a:r>
              <a:rPr spc="-50" dirty="0"/>
              <a:t> </a:t>
            </a:r>
            <a:r>
              <a:rPr spc="-20" dirty="0"/>
              <a:t>best-</a:t>
            </a:r>
            <a:r>
              <a:rPr dirty="0"/>
              <a:t>performing</a:t>
            </a:r>
            <a:r>
              <a:rPr spc="-50" dirty="0"/>
              <a:t> </a:t>
            </a:r>
            <a:r>
              <a:rPr dirty="0"/>
              <a:t>prehospital</a:t>
            </a:r>
            <a:r>
              <a:rPr spc="-50" dirty="0"/>
              <a:t> </a:t>
            </a:r>
            <a:r>
              <a:rPr spc="-10" dirty="0"/>
              <a:t>stroke </a:t>
            </a:r>
            <a:r>
              <a:rPr dirty="0"/>
              <a:t>care</a:t>
            </a:r>
            <a:r>
              <a:rPr spc="-50" dirty="0"/>
              <a:t> </a:t>
            </a:r>
            <a:r>
              <a:rPr dirty="0"/>
              <a:t>providers</a:t>
            </a:r>
            <a:r>
              <a:rPr spc="-50" dirty="0"/>
              <a:t> </a:t>
            </a:r>
            <a:r>
              <a:rPr dirty="0"/>
              <a:t>across</a:t>
            </a:r>
            <a:r>
              <a:rPr spc="-50" dirty="0"/>
              <a:t> </a:t>
            </a:r>
            <a:r>
              <a:rPr dirty="0"/>
              <a:t>the</a:t>
            </a:r>
            <a:r>
              <a:rPr spc="-50" dirty="0"/>
              <a:t> </a:t>
            </a:r>
            <a:r>
              <a:rPr spc="-10" dirty="0"/>
              <a:t>globe.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1841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2025-09-24T10:03:06Z</dcterms:created>
  <dcterms:modified xsi:type="dcterms:W3CDTF">2025-09-24T10:05:16Z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