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8"/>
  </p:normalViewPr>
  <p:slideViewPr>
    <p:cSldViewPr>
      <p:cViewPr varScale="1">
        <p:scale>
          <a:sx n="237" d="100"/>
          <a:sy n="237" d="100"/>
        </p:scale>
        <p:origin x="2824" y="17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19899" y="341080"/>
            <a:ext cx="3746500" cy="614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194801"/>
            <a:ext cx="3992879" cy="2606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angels-initiative.com/angels-awards/ems-award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/>
              <a:t>EMS</a:t>
            </a:r>
            <a:r>
              <a:rPr spc="65" dirty="0"/>
              <a:t> </a:t>
            </a:r>
            <a:r>
              <a:rPr dirty="0"/>
              <a:t>ANGELS</a:t>
            </a:r>
            <a:r>
              <a:rPr spc="345" dirty="0"/>
              <a:t> </a:t>
            </a:r>
            <a:r>
              <a:rPr sz="5775" spc="172" baseline="6493" dirty="0">
                <a:latin typeface="AngelinaforAngels Med"/>
                <a:cs typeface="AngelinaforAngels Med"/>
              </a:rPr>
              <a:t>A</a:t>
            </a:r>
            <a:r>
              <a:rPr sz="5775" spc="172" baseline="2886" dirty="0">
                <a:latin typeface="AngelinaforAngels Med"/>
                <a:cs typeface="AngelinaforAngels Med"/>
              </a:rPr>
              <a:t>w</a:t>
            </a:r>
            <a:r>
              <a:rPr sz="5775" spc="172" baseline="6493" dirty="0">
                <a:latin typeface="AngelinaforAngels Med"/>
                <a:cs typeface="AngelinaforAngels Med"/>
              </a:rPr>
              <a:t>ards</a:t>
            </a:r>
            <a:endParaRPr sz="5775" baseline="6493">
              <a:latin typeface="AngelinaforAngels Med"/>
              <a:cs typeface="AngelinaforAngels Me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71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69493" y="0"/>
                </a:moveTo>
                <a:lnTo>
                  <a:pt x="552246" y="0"/>
                </a:lnTo>
                <a:lnTo>
                  <a:pt x="262039" y="606602"/>
                </a:lnTo>
                <a:lnTo>
                  <a:pt x="379298" y="606602"/>
                </a:lnTo>
                <a:lnTo>
                  <a:pt x="669493" y="0"/>
                </a:lnTo>
                <a:close/>
              </a:path>
              <a:path w="1759584" h="607060">
                <a:moveTo>
                  <a:pt x="931532" y="0"/>
                </a:moveTo>
                <a:lnTo>
                  <a:pt x="814273" y="0"/>
                </a:lnTo>
                <a:lnTo>
                  <a:pt x="524065" y="606602"/>
                </a:lnTo>
                <a:lnTo>
                  <a:pt x="641337" y="606602"/>
                </a:lnTo>
                <a:lnTo>
                  <a:pt x="931532" y="0"/>
                </a:lnTo>
                <a:close/>
              </a:path>
              <a:path w="1759584" h="607060">
                <a:moveTo>
                  <a:pt x="1193558" y="0"/>
                </a:moveTo>
                <a:lnTo>
                  <a:pt x="1076299" y="0"/>
                </a:lnTo>
                <a:lnTo>
                  <a:pt x="786104" y="606602"/>
                </a:lnTo>
                <a:lnTo>
                  <a:pt x="903363" y="606602"/>
                </a:lnTo>
                <a:lnTo>
                  <a:pt x="1193558" y="0"/>
                </a:lnTo>
                <a:close/>
              </a:path>
              <a:path w="1759584" h="607060">
                <a:moveTo>
                  <a:pt x="1455597" y="0"/>
                </a:moveTo>
                <a:lnTo>
                  <a:pt x="1338338" y="0"/>
                </a:lnTo>
                <a:lnTo>
                  <a:pt x="1048131" y="606602"/>
                </a:lnTo>
                <a:lnTo>
                  <a:pt x="1165402" y="606602"/>
                </a:lnTo>
                <a:lnTo>
                  <a:pt x="1455597" y="0"/>
                </a:lnTo>
                <a:close/>
              </a:path>
              <a:path w="1759584" h="607060">
                <a:moveTo>
                  <a:pt x="1717624" y="0"/>
                </a:moveTo>
                <a:lnTo>
                  <a:pt x="1600365" y="0"/>
                </a:lnTo>
                <a:lnTo>
                  <a:pt x="1310170" y="606602"/>
                </a:lnTo>
                <a:lnTo>
                  <a:pt x="1427429" y="606602"/>
                </a:lnTo>
                <a:lnTo>
                  <a:pt x="1717624" y="0"/>
                </a:lnTo>
                <a:close/>
              </a:path>
              <a:path w="1759584" h="607060">
                <a:moveTo>
                  <a:pt x="1759445" y="215201"/>
                </a:moveTo>
                <a:lnTo>
                  <a:pt x="1572196" y="606602"/>
                </a:lnTo>
                <a:lnTo>
                  <a:pt x="1689468" y="606602"/>
                </a:lnTo>
                <a:lnTo>
                  <a:pt x="1759445" y="460311"/>
                </a:lnTo>
                <a:lnTo>
                  <a:pt x="1759445" y="215201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We</a:t>
            </a:r>
            <a:r>
              <a:rPr spc="-55" dirty="0"/>
              <a:t> </a:t>
            </a:r>
            <a:r>
              <a:rPr dirty="0"/>
              <a:t>are</a:t>
            </a:r>
            <a:r>
              <a:rPr spc="-55" dirty="0"/>
              <a:t> </a:t>
            </a:r>
            <a:r>
              <a:rPr dirty="0"/>
              <a:t>proud</a:t>
            </a:r>
            <a:r>
              <a:rPr spc="-50" dirty="0"/>
              <a:t> </a:t>
            </a:r>
            <a:r>
              <a:rPr dirty="0"/>
              <a:t>to</a:t>
            </a:r>
            <a:r>
              <a:rPr spc="-55" dirty="0"/>
              <a:t> </a:t>
            </a:r>
            <a:r>
              <a:rPr dirty="0"/>
              <a:t>have</a:t>
            </a:r>
            <a:r>
              <a:rPr spc="-50" dirty="0"/>
              <a:t> </a:t>
            </a:r>
            <a:r>
              <a:rPr spc="-10" dirty="0"/>
              <a:t>reached</a:t>
            </a:r>
          </a:p>
          <a:p>
            <a:pPr marL="12700" marR="1915795">
              <a:lnSpc>
                <a:spcPct val="100000"/>
              </a:lnSpc>
            </a:pP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Gold</a:t>
            </a:r>
            <a:r>
              <a:rPr b="1" spc="-3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Status</a:t>
            </a:r>
            <a:r>
              <a:rPr b="1" spc="-6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dirty="0"/>
              <a:t>in</a:t>
            </a:r>
            <a:r>
              <a:rPr spc="-30" dirty="0"/>
              <a:t> </a:t>
            </a:r>
            <a:r>
              <a:rPr spc="-25" dirty="0"/>
              <a:t>the </a:t>
            </a:r>
            <a:r>
              <a:rPr dirty="0"/>
              <a:t>EMS</a:t>
            </a:r>
            <a:r>
              <a:rPr spc="-30" dirty="0"/>
              <a:t> </a:t>
            </a:r>
            <a:r>
              <a:rPr dirty="0"/>
              <a:t>Angels</a:t>
            </a:r>
            <a:r>
              <a:rPr spc="-30" dirty="0"/>
              <a:t> </a:t>
            </a:r>
            <a:r>
              <a:rPr spc="-20" dirty="0"/>
              <a:t>Awards.</a:t>
            </a:r>
          </a:p>
          <a:p>
            <a:pPr marL="12700" marR="5080">
              <a:lnSpc>
                <a:spcPct val="100000"/>
              </a:lnSpc>
              <a:spcBef>
                <a:spcPts val="850"/>
              </a:spcBef>
            </a:pPr>
            <a:r>
              <a:rPr dirty="0"/>
              <a:t>The</a:t>
            </a:r>
            <a:r>
              <a:rPr spc="-50" dirty="0"/>
              <a:t> </a:t>
            </a:r>
            <a:r>
              <a:rPr spc="-10" dirty="0"/>
              <a:t>awards</a:t>
            </a:r>
            <a:r>
              <a:rPr spc="-45" dirty="0"/>
              <a:t> </a:t>
            </a:r>
            <a:r>
              <a:rPr dirty="0"/>
              <a:t>acknowledge</a:t>
            </a:r>
            <a:r>
              <a:rPr spc="-50" dirty="0"/>
              <a:t> </a:t>
            </a:r>
            <a:r>
              <a:rPr dirty="0"/>
              <a:t>and</a:t>
            </a:r>
            <a:r>
              <a:rPr spc="-45" dirty="0"/>
              <a:t> </a:t>
            </a:r>
            <a:r>
              <a:rPr spc="-10" dirty="0"/>
              <a:t>honour </a:t>
            </a:r>
            <a:r>
              <a:rPr dirty="0"/>
              <a:t>the</a:t>
            </a:r>
            <a:r>
              <a:rPr spc="-50" dirty="0"/>
              <a:t> </a:t>
            </a:r>
            <a:r>
              <a:rPr spc="-20" dirty="0"/>
              <a:t>best-</a:t>
            </a:r>
            <a:r>
              <a:rPr dirty="0"/>
              <a:t>performing</a:t>
            </a:r>
            <a:r>
              <a:rPr spc="-50" dirty="0"/>
              <a:t> </a:t>
            </a:r>
            <a:r>
              <a:rPr dirty="0"/>
              <a:t>prehospital</a:t>
            </a:r>
            <a:r>
              <a:rPr spc="-50" dirty="0"/>
              <a:t> </a:t>
            </a:r>
            <a:r>
              <a:rPr spc="-10" dirty="0"/>
              <a:t>stroke </a:t>
            </a:r>
            <a:r>
              <a:rPr dirty="0"/>
              <a:t>care</a:t>
            </a:r>
            <a:r>
              <a:rPr spc="-50" dirty="0"/>
              <a:t> </a:t>
            </a:r>
            <a:r>
              <a:rPr dirty="0"/>
              <a:t>providers</a:t>
            </a:r>
            <a:r>
              <a:rPr spc="-50" dirty="0"/>
              <a:t> </a:t>
            </a:r>
            <a:r>
              <a:rPr dirty="0"/>
              <a:t>across</a:t>
            </a:r>
            <a:r>
              <a:rPr spc="-50" dirty="0"/>
              <a:t> </a:t>
            </a:r>
            <a:r>
              <a:rPr dirty="0"/>
              <a:t>the</a:t>
            </a:r>
            <a:r>
              <a:rPr spc="-50" dirty="0"/>
              <a:t> </a:t>
            </a:r>
            <a:r>
              <a:rPr spc="-10" dirty="0"/>
              <a:t>globe.</a:t>
            </a:r>
          </a:p>
          <a:p>
            <a:pPr marL="12700">
              <a:lnSpc>
                <a:spcPct val="100000"/>
              </a:lnSpc>
              <a:spcBef>
                <a:spcPts val="969"/>
              </a:spcBef>
            </a:pPr>
            <a:r>
              <a:rPr sz="1000" spc="-10" dirty="0"/>
              <a:t>https://</a:t>
            </a:r>
            <a:r>
              <a:rPr sz="1000" spc="-10" dirty="0">
                <a:hlinkClick r:id="rId4"/>
              </a:rPr>
              <a:t>www.angels-initiative.com/angels-</a:t>
            </a:r>
            <a:r>
              <a:rPr sz="1000" spc="-20" dirty="0">
                <a:hlinkClick r:id="rId4"/>
              </a:rPr>
              <a:t>awards/ems-</a:t>
            </a:r>
            <a:r>
              <a:rPr sz="1000" spc="-10" dirty="0">
                <a:hlinkClick r:id="rId4"/>
              </a:rPr>
              <a:t>awards</a:t>
            </a:r>
            <a:endParaRPr sz="1000"/>
          </a:p>
          <a:p>
            <a:pPr marL="12700">
              <a:lnSpc>
                <a:spcPct val="100000"/>
              </a:lnSpc>
              <a:spcBef>
                <a:spcPts val="890"/>
              </a:spcBef>
            </a:pPr>
            <a:r>
              <a:rPr sz="1200" spc="-10" dirty="0"/>
              <a:t>#EUSEM</a:t>
            </a:r>
            <a:endParaRPr sz="1200"/>
          </a:p>
          <a:p>
            <a:pPr marL="12700" marR="2518410">
              <a:lnSpc>
                <a:spcPct val="119700"/>
              </a:lnSpc>
            </a:pPr>
            <a:r>
              <a:rPr sz="1200" spc="-10" dirty="0"/>
              <a:t>#givinglifeachance #angelsinitiative</a:t>
            </a:r>
            <a:endParaRPr sz="12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49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Montserrat</vt:lpstr>
      <vt:lpstr>Montserrat Medium</vt:lpstr>
      <vt:lpstr>Office Theme</vt:lpstr>
      <vt:lpstr>EMS ANGELS Awards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3</cp:revision>
  <dcterms:created xsi:type="dcterms:W3CDTF">2025-09-24T10:03:06Z</dcterms:created>
  <dcterms:modified xsi:type="dcterms:W3CDTF">2025-09-24T10:05:36Z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2025-09-24T00:00:00Z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2025-09-24T00:00:00Z</vt:filetime>
  </property>
  <property fmtid="{D5CDD505-2E9C-101B-9397-08002B2CF9AE}" pid="5" name="Producer">
    <vt:lpwstr>Adobe PDF Library 17.0</vt:lpwstr>
  </property>
</Properties>
</file>