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8"/>
  </p:normalViewPr>
  <p:slideViewPr>
    <p:cSldViewPr>
      <p:cViewPr varScale="1">
        <p:scale>
          <a:sx n="237" d="100"/>
          <a:sy n="237" d="100"/>
        </p:scale>
        <p:origin x="2824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19899" y="341080"/>
            <a:ext cx="374650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194801"/>
            <a:ext cx="3992879" cy="2606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ngels-initiative.com/angels-awards/ems-award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5775" spc="172" baseline="6493" dirty="0">
                <a:latin typeface="AngelinaforAngels Med"/>
                <a:cs typeface="AngelinaforAngels Med"/>
              </a:rPr>
              <a:t>A</a:t>
            </a:r>
            <a:r>
              <a:rPr sz="5775" spc="172" baseline="2886" dirty="0">
                <a:latin typeface="AngelinaforAngels Med"/>
                <a:cs typeface="AngelinaforAngels Med"/>
              </a:rPr>
              <a:t>w</a:t>
            </a:r>
            <a:r>
              <a:rPr sz="5775" spc="172" baseline="6493" dirty="0">
                <a:latin typeface="AngelinaforAngels Med"/>
                <a:cs typeface="AngelinaforAngels Med"/>
              </a:rPr>
              <a:t>ards</a:t>
            </a:r>
            <a:endParaRPr sz="5775" baseline="6493">
              <a:latin typeface="AngelinaforAngels Med"/>
              <a:cs typeface="AngelinaforAngels Med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We</a:t>
            </a:r>
            <a:r>
              <a:rPr spc="-55" dirty="0"/>
              <a:t> </a:t>
            </a:r>
            <a:r>
              <a:rPr dirty="0"/>
              <a:t>are</a:t>
            </a:r>
            <a:r>
              <a:rPr spc="-55" dirty="0"/>
              <a:t> </a:t>
            </a:r>
            <a:r>
              <a:rPr dirty="0"/>
              <a:t>proud</a:t>
            </a:r>
            <a:r>
              <a:rPr spc="-50" dirty="0"/>
              <a:t> </a:t>
            </a:r>
            <a:r>
              <a:rPr dirty="0"/>
              <a:t>to</a:t>
            </a:r>
            <a:r>
              <a:rPr spc="-55" dirty="0"/>
              <a:t> </a:t>
            </a:r>
            <a:r>
              <a:rPr dirty="0"/>
              <a:t>have</a:t>
            </a:r>
            <a:r>
              <a:rPr spc="-50" dirty="0"/>
              <a:t> </a:t>
            </a:r>
            <a:r>
              <a:rPr spc="-10" dirty="0"/>
              <a:t>reached</a:t>
            </a:r>
          </a:p>
          <a:p>
            <a:pPr marL="12700" marR="1609090">
              <a:lnSpc>
                <a:spcPct val="100000"/>
              </a:lnSpc>
            </a:pP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Diamond</a:t>
            </a:r>
            <a:r>
              <a:rPr b="1" spc="-3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Status</a:t>
            </a:r>
            <a:r>
              <a:rPr b="1" spc="-7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in</a:t>
            </a:r>
            <a:r>
              <a:rPr spc="-30" dirty="0"/>
              <a:t> </a:t>
            </a:r>
            <a:r>
              <a:rPr spc="-25" dirty="0"/>
              <a:t>the </a:t>
            </a:r>
            <a:r>
              <a:rPr dirty="0"/>
              <a:t>EMS</a:t>
            </a:r>
            <a:r>
              <a:rPr spc="-30" dirty="0"/>
              <a:t> </a:t>
            </a:r>
            <a:r>
              <a:rPr dirty="0"/>
              <a:t>Angels</a:t>
            </a:r>
            <a:r>
              <a:rPr spc="-30" dirty="0"/>
              <a:t> </a:t>
            </a:r>
            <a:r>
              <a:rPr spc="-10" dirty="0"/>
              <a:t>Awards.</a:t>
            </a:r>
          </a:p>
          <a:p>
            <a:pPr marL="12700" marR="5080">
              <a:lnSpc>
                <a:spcPct val="100000"/>
              </a:lnSpc>
              <a:spcBef>
                <a:spcPts val="850"/>
              </a:spcBef>
            </a:pPr>
            <a:r>
              <a:rPr dirty="0"/>
              <a:t>The</a:t>
            </a:r>
            <a:r>
              <a:rPr spc="-50" dirty="0"/>
              <a:t> </a:t>
            </a:r>
            <a:r>
              <a:rPr spc="-10" dirty="0"/>
              <a:t>awards</a:t>
            </a:r>
            <a:r>
              <a:rPr spc="-45" dirty="0"/>
              <a:t> </a:t>
            </a:r>
            <a:r>
              <a:rPr dirty="0"/>
              <a:t>acknowledge</a:t>
            </a:r>
            <a:r>
              <a:rPr spc="-50" dirty="0"/>
              <a:t> </a:t>
            </a:r>
            <a:r>
              <a:rPr dirty="0"/>
              <a:t>and</a:t>
            </a:r>
            <a:r>
              <a:rPr spc="-45" dirty="0"/>
              <a:t> </a:t>
            </a:r>
            <a:r>
              <a:rPr spc="-10" dirty="0"/>
              <a:t>honour </a:t>
            </a:r>
            <a:r>
              <a:rPr dirty="0"/>
              <a:t>the</a:t>
            </a:r>
            <a:r>
              <a:rPr spc="-50" dirty="0"/>
              <a:t> </a:t>
            </a:r>
            <a:r>
              <a:rPr spc="-20" dirty="0"/>
              <a:t>best-</a:t>
            </a:r>
            <a:r>
              <a:rPr dirty="0"/>
              <a:t>performing</a:t>
            </a:r>
            <a:r>
              <a:rPr spc="-50" dirty="0"/>
              <a:t> </a:t>
            </a:r>
            <a:r>
              <a:rPr dirty="0"/>
              <a:t>prehospital</a:t>
            </a:r>
            <a:r>
              <a:rPr spc="-50" dirty="0"/>
              <a:t> </a:t>
            </a:r>
            <a:r>
              <a:rPr spc="-10" dirty="0"/>
              <a:t>stroke </a:t>
            </a:r>
            <a:r>
              <a:rPr dirty="0"/>
              <a:t>care</a:t>
            </a:r>
            <a:r>
              <a:rPr spc="-50" dirty="0"/>
              <a:t> </a:t>
            </a:r>
            <a:r>
              <a:rPr dirty="0"/>
              <a:t>providers</a:t>
            </a:r>
            <a:r>
              <a:rPr spc="-50" dirty="0"/>
              <a:t> </a:t>
            </a:r>
            <a:r>
              <a:rPr dirty="0"/>
              <a:t>across</a:t>
            </a:r>
            <a:r>
              <a:rPr spc="-50" dirty="0"/>
              <a:t> </a:t>
            </a:r>
            <a:r>
              <a:rPr dirty="0"/>
              <a:t>the</a:t>
            </a:r>
            <a:r>
              <a:rPr spc="-50" dirty="0"/>
              <a:t> </a:t>
            </a:r>
            <a:r>
              <a:rPr spc="-10" dirty="0"/>
              <a:t>globe.</a:t>
            </a: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4"/>
              </a:rPr>
              <a:t>www.angels-initiative.com/angels-</a:t>
            </a:r>
            <a:r>
              <a:rPr sz="1000" spc="-20" dirty="0">
                <a:hlinkClick r:id="rId4"/>
              </a:rPr>
              <a:t>awards/ems-</a:t>
            </a:r>
            <a:r>
              <a:rPr sz="1000" spc="-10" dirty="0">
                <a:hlinkClick r:id="rId4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51841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49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Awards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1</cp:revision>
  <dcterms:created xsi:type="dcterms:W3CDTF">2025-09-24T10:03:06Z</dcterms:created>
  <dcterms:modified xsi:type="dcterms:W3CDTF">2025-09-24T10:04:56Z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2025-09-24T00:00:00Z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2025-09-24T00:00:00Z</vt:filetime>
  </property>
  <property fmtid="{D5CDD505-2E9C-101B-9397-08002B2CF9AE}" pid="5" name="Producer">
    <vt:lpwstr>Adobe PDF Library 17.0</vt:lpwstr>
  </property>
</Properties>
</file>