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1332230"/>
          </a:xfrm>
          <a:custGeom>
            <a:avLst/>
            <a:gdLst/>
            <a:ahLst/>
            <a:cxnLst/>
            <a:rect l="l" t="t" r="r" b="b"/>
            <a:pathLst>
              <a:path w="7128509" h="1332230">
                <a:moveTo>
                  <a:pt x="7128002" y="0"/>
                </a:moveTo>
                <a:lnTo>
                  <a:pt x="0" y="0"/>
                </a:lnTo>
                <a:lnTo>
                  <a:pt x="0" y="1332001"/>
                </a:lnTo>
                <a:lnTo>
                  <a:pt x="7128002" y="1332001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71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69493" y="0"/>
                </a:moveTo>
                <a:lnTo>
                  <a:pt x="552246" y="0"/>
                </a:lnTo>
                <a:lnTo>
                  <a:pt x="262039" y="606602"/>
                </a:lnTo>
                <a:lnTo>
                  <a:pt x="379298" y="606602"/>
                </a:lnTo>
                <a:lnTo>
                  <a:pt x="669493" y="0"/>
                </a:lnTo>
                <a:close/>
              </a:path>
              <a:path w="1759584" h="607060">
                <a:moveTo>
                  <a:pt x="931532" y="0"/>
                </a:moveTo>
                <a:lnTo>
                  <a:pt x="814273" y="0"/>
                </a:lnTo>
                <a:lnTo>
                  <a:pt x="524065" y="606602"/>
                </a:lnTo>
                <a:lnTo>
                  <a:pt x="641337" y="606602"/>
                </a:lnTo>
                <a:lnTo>
                  <a:pt x="931532" y="0"/>
                </a:lnTo>
                <a:close/>
              </a:path>
              <a:path w="1759584" h="607060">
                <a:moveTo>
                  <a:pt x="1193558" y="0"/>
                </a:moveTo>
                <a:lnTo>
                  <a:pt x="1076299" y="0"/>
                </a:lnTo>
                <a:lnTo>
                  <a:pt x="786104" y="606602"/>
                </a:lnTo>
                <a:lnTo>
                  <a:pt x="903363" y="606602"/>
                </a:lnTo>
                <a:lnTo>
                  <a:pt x="1193558" y="0"/>
                </a:lnTo>
                <a:close/>
              </a:path>
              <a:path w="1759584" h="607060">
                <a:moveTo>
                  <a:pt x="1455597" y="0"/>
                </a:moveTo>
                <a:lnTo>
                  <a:pt x="1338338" y="0"/>
                </a:lnTo>
                <a:lnTo>
                  <a:pt x="1048131" y="606602"/>
                </a:lnTo>
                <a:lnTo>
                  <a:pt x="1165402" y="606602"/>
                </a:lnTo>
                <a:lnTo>
                  <a:pt x="1455597" y="0"/>
                </a:lnTo>
                <a:close/>
              </a:path>
              <a:path w="1759584" h="607060">
                <a:moveTo>
                  <a:pt x="1717624" y="0"/>
                </a:moveTo>
                <a:lnTo>
                  <a:pt x="1600365" y="0"/>
                </a:lnTo>
                <a:lnTo>
                  <a:pt x="1310170" y="606602"/>
                </a:lnTo>
                <a:lnTo>
                  <a:pt x="1427429" y="606602"/>
                </a:lnTo>
                <a:lnTo>
                  <a:pt x="1717624" y="0"/>
                </a:lnTo>
                <a:close/>
              </a:path>
              <a:path w="1759584" h="607060">
                <a:moveTo>
                  <a:pt x="1759445" y="215201"/>
                </a:moveTo>
                <a:lnTo>
                  <a:pt x="1572196" y="606602"/>
                </a:lnTo>
                <a:lnTo>
                  <a:pt x="1689468" y="606602"/>
                </a:lnTo>
                <a:lnTo>
                  <a:pt x="1759445" y="460311"/>
                </a:lnTo>
                <a:lnTo>
                  <a:pt x="1759445" y="215201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249313"/>
            <a:ext cx="4985385" cy="11245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149801"/>
            <a:ext cx="4651375" cy="27539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9/24/25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ngels-initiative.com/angels-awards/ems-award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L="12700" marR="5080">
              <a:lnSpc>
                <a:spcPct val="111500"/>
              </a:lnSpc>
              <a:spcBef>
                <a:spcPts val="420"/>
              </a:spcBef>
            </a:pPr>
            <a:r>
              <a:rPr sz="3850" spc="70" dirty="0">
                <a:latin typeface="AngelinaforAngels Med"/>
                <a:cs typeface="AngelinaforAngels Med"/>
              </a:rPr>
              <a:t>Награди</a:t>
            </a:r>
            <a:r>
              <a:rPr sz="3850" spc="-560" dirty="0">
                <a:latin typeface="AngelinaforAngels Med"/>
                <a:cs typeface="AngelinaforAngels Med"/>
              </a:rPr>
              <a:t> </a:t>
            </a:r>
            <a:r>
              <a:rPr spc="-10" dirty="0"/>
              <a:t>„АНГЕЛИ“</a:t>
            </a:r>
            <a:r>
              <a:rPr spc="-95" dirty="0"/>
              <a:t> </a:t>
            </a:r>
            <a:r>
              <a:rPr spc="-25" dirty="0"/>
              <a:t>ЗА </a:t>
            </a:r>
            <a:r>
              <a:rPr spc="-20" dirty="0"/>
              <a:t>СПЕШНА</a:t>
            </a:r>
            <a:r>
              <a:rPr spc="-75" dirty="0"/>
              <a:t> </a:t>
            </a:r>
            <a:r>
              <a:rPr spc="-30" dirty="0"/>
              <a:t>МЕДИЦИНСКА</a:t>
            </a:r>
            <a:r>
              <a:rPr spc="-75" dirty="0"/>
              <a:t> </a:t>
            </a:r>
            <a:r>
              <a:rPr spc="-10" dirty="0"/>
              <a:t>ПОМОЩ</a:t>
            </a:r>
            <a:endParaRPr sz="3850">
              <a:latin typeface="AngelinaforAngels Med"/>
              <a:cs typeface="AngelinaforAngels Med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697230">
              <a:lnSpc>
                <a:spcPts val="1700"/>
              </a:lnSpc>
              <a:spcBef>
                <a:spcPts val="340"/>
              </a:spcBef>
            </a:pPr>
            <a:r>
              <a:rPr dirty="0"/>
              <a:t>Ние</a:t>
            </a:r>
            <a:r>
              <a:rPr spc="-20" dirty="0"/>
              <a:t> </a:t>
            </a:r>
            <a:r>
              <a:rPr dirty="0"/>
              <a:t>сме</a:t>
            </a:r>
            <a:r>
              <a:rPr spc="-20" dirty="0"/>
              <a:t> </a:t>
            </a:r>
            <a:r>
              <a:rPr dirty="0"/>
              <a:t>горди,</a:t>
            </a:r>
            <a:r>
              <a:rPr spc="-15" dirty="0"/>
              <a:t> </a:t>
            </a:r>
            <a:r>
              <a:rPr dirty="0"/>
              <a:t>че</a:t>
            </a:r>
            <a:r>
              <a:rPr spc="-20" dirty="0"/>
              <a:t> </a:t>
            </a:r>
            <a:r>
              <a:rPr spc="-10" dirty="0"/>
              <a:t>постигнахме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Златен</a:t>
            </a:r>
            <a:r>
              <a:rPr b="1" spc="-3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статут</a:t>
            </a:r>
            <a:r>
              <a:rPr b="1" spc="-7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от</a:t>
            </a:r>
            <a:r>
              <a:rPr spc="-30" dirty="0"/>
              <a:t> </a:t>
            </a:r>
            <a:r>
              <a:rPr spc="-10" dirty="0"/>
              <a:t>наградите</a:t>
            </a:r>
            <a:r>
              <a:rPr spc="-30" dirty="0"/>
              <a:t> </a:t>
            </a:r>
            <a:r>
              <a:rPr spc="-10" dirty="0"/>
              <a:t>„Ангели“ </a:t>
            </a:r>
            <a:r>
              <a:rPr dirty="0"/>
              <a:t>за</a:t>
            </a:r>
            <a:r>
              <a:rPr spc="-25" dirty="0"/>
              <a:t> </a:t>
            </a:r>
            <a:r>
              <a:rPr dirty="0"/>
              <a:t>Спешна</a:t>
            </a:r>
            <a:r>
              <a:rPr spc="-20" dirty="0"/>
              <a:t> </a:t>
            </a:r>
            <a:r>
              <a:rPr dirty="0"/>
              <a:t>медицинска</a:t>
            </a:r>
            <a:r>
              <a:rPr spc="-25" dirty="0"/>
              <a:t> </a:t>
            </a:r>
            <a:r>
              <a:rPr spc="-10" dirty="0"/>
              <a:t>помощ.</a:t>
            </a:r>
          </a:p>
          <a:p>
            <a:pPr marL="12700" marR="363220">
              <a:lnSpc>
                <a:spcPts val="1700"/>
              </a:lnSpc>
              <a:spcBef>
                <a:spcPts val="1130"/>
              </a:spcBef>
            </a:pPr>
            <a:r>
              <a:rPr spc="-10" dirty="0"/>
              <a:t>Наградите</a:t>
            </a:r>
            <a:r>
              <a:rPr spc="-40" dirty="0"/>
              <a:t> </a:t>
            </a:r>
            <a:r>
              <a:rPr dirty="0"/>
              <a:t>признават</a:t>
            </a:r>
            <a:r>
              <a:rPr spc="-35" dirty="0"/>
              <a:t> </a:t>
            </a:r>
            <a:r>
              <a:rPr dirty="0"/>
              <a:t>и</a:t>
            </a:r>
            <a:r>
              <a:rPr spc="-35" dirty="0"/>
              <a:t> </a:t>
            </a:r>
            <a:r>
              <a:rPr spc="-10" dirty="0"/>
              <a:t>възнаграждават </a:t>
            </a:r>
            <a:r>
              <a:rPr dirty="0"/>
              <a:t>в</a:t>
            </a:r>
            <a:r>
              <a:rPr spc="-50" dirty="0"/>
              <a:t> </a:t>
            </a:r>
            <a:r>
              <a:rPr dirty="0"/>
              <a:t>световен</a:t>
            </a:r>
            <a:r>
              <a:rPr spc="-45" dirty="0"/>
              <a:t> </a:t>
            </a:r>
            <a:r>
              <a:rPr dirty="0"/>
              <a:t>мащаб</a:t>
            </a:r>
            <a:r>
              <a:rPr spc="-45" dirty="0"/>
              <a:t> </a:t>
            </a:r>
            <a:r>
              <a:rPr dirty="0"/>
              <a:t>тези</a:t>
            </a:r>
            <a:r>
              <a:rPr spc="-45" dirty="0"/>
              <a:t> </a:t>
            </a:r>
            <a:r>
              <a:rPr dirty="0"/>
              <a:t>екипи</a:t>
            </a:r>
            <a:r>
              <a:rPr spc="-45" dirty="0"/>
              <a:t> </a:t>
            </a:r>
            <a:r>
              <a:rPr spc="-25" dirty="0"/>
              <a:t>на</a:t>
            </a:r>
          </a:p>
          <a:p>
            <a:pPr marL="12700" marR="5080">
              <a:lnSpc>
                <a:spcPts val="1700"/>
              </a:lnSpc>
            </a:pPr>
            <a:r>
              <a:rPr dirty="0"/>
              <a:t>СМП,</a:t>
            </a:r>
            <a:r>
              <a:rPr spc="-65" dirty="0"/>
              <a:t> </a:t>
            </a:r>
            <a:r>
              <a:rPr dirty="0"/>
              <a:t>които</a:t>
            </a:r>
            <a:r>
              <a:rPr spc="-60" dirty="0"/>
              <a:t> </a:t>
            </a:r>
            <a:r>
              <a:rPr dirty="0"/>
              <a:t>предоставят</a:t>
            </a:r>
            <a:r>
              <a:rPr spc="-60" dirty="0"/>
              <a:t> </a:t>
            </a:r>
            <a:r>
              <a:rPr spc="-10" dirty="0"/>
              <a:t>най-добрите </a:t>
            </a:r>
            <a:r>
              <a:rPr dirty="0"/>
              <a:t>доболнични</a:t>
            </a:r>
            <a:r>
              <a:rPr spc="-25" dirty="0"/>
              <a:t> </a:t>
            </a:r>
            <a:r>
              <a:rPr dirty="0"/>
              <a:t>грижи</a:t>
            </a:r>
            <a:r>
              <a:rPr spc="-20" dirty="0"/>
              <a:t> </a:t>
            </a:r>
            <a:r>
              <a:rPr dirty="0"/>
              <a:t>за</a:t>
            </a:r>
            <a:r>
              <a:rPr spc="-20" dirty="0"/>
              <a:t> </a:t>
            </a:r>
            <a:r>
              <a:rPr spc="-10" dirty="0"/>
              <a:t>пациентите</a:t>
            </a:r>
            <a:r>
              <a:rPr spc="-20" dirty="0"/>
              <a:t> </a:t>
            </a:r>
            <a:r>
              <a:rPr dirty="0"/>
              <a:t>с</a:t>
            </a:r>
            <a:r>
              <a:rPr spc="-25" dirty="0"/>
              <a:t> </a:t>
            </a:r>
            <a:r>
              <a:rPr spc="-10" dirty="0"/>
              <a:t>инсулт.</a:t>
            </a:r>
          </a:p>
          <a:p>
            <a:pPr marL="12700">
              <a:lnSpc>
                <a:spcPct val="100000"/>
              </a:lnSpc>
              <a:spcBef>
                <a:spcPts val="955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4"/>
              </a:rPr>
              <a:t>www.angels-initiative.com/angels-</a:t>
            </a:r>
            <a:r>
              <a:rPr sz="1000" spc="-20" dirty="0">
                <a:hlinkClick r:id="rId4"/>
              </a:rPr>
              <a:t>awards/ems-</a:t>
            </a:r>
            <a:r>
              <a:rPr sz="1000" spc="-10" dirty="0">
                <a:hlinkClick r:id="rId4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117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317754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65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Награди „АНГЕЛИ“ ЗА СПЕШНА МЕДИЦИНСКА ПОМОЩ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2025-09-24T11:07:33Z</dcterms:created>
  <dcterms:modified xsi:type="dcterms:W3CDTF">2025-09-24T11:09:21Z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2025-09-24T00:00:00Z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2025-09-24T00:00:00Z</vt:filetime>
  </property>
  <property fmtid="{D5CDD505-2E9C-101B-9397-08002B2CF9AE}" pid="5" name="Producer">
    <vt:lpwstr>Adobe PDF Library 17.0</vt:lpwstr>
  </property>
</Properties>
</file>