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1332230"/>
          </a:xfrm>
          <a:custGeom>
            <a:avLst/>
            <a:gdLst/>
            <a:ahLst/>
            <a:cxnLst/>
            <a:rect l="l" t="t" r="r" b="b"/>
            <a:pathLst>
              <a:path w="7128509" h="1332230">
                <a:moveTo>
                  <a:pt x="7128002" y="0"/>
                </a:moveTo>
                <a:lnTo>
                  <a:pt x="0" y="0"/>
                </a:lnTo>
                <a:lnTo>
                  <a:pt x="0" y="1332001"/>
                </a:lnTo>
                <a:lnTo>
                  <a:pt x="7128002" y="1332001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49313"/>
            <a:ext cx="4985385" cy="11245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149801"/>
            <a:ext cx="4651375" cy="2753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gels-initiative.com/angels-awards/ems-awar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marR="5080">
              <a:lnSpc>
                <a:spcPct val="111500"/>
              </a:lnSpc>
              <a:spcBef>
                <a:spcPts val="420"/>
              </a:spcBef>
            </a:pPr>
            <a:r>
              <a:rPr sz="3850" spc="70" dirty="0">
                <a:latin typeface="AngelinaforAngels Med"/>
                <a:cs typeface="AngelinaforAngels Med"/>
              </a:rPr>
              <a:t>Награди</a:t>
            </a:r>
            <a:r>
              <a:rPr sz="3850" spc="-560" dirty="0">
                <a:latin typeface="AngelinaforAngels Med"/>
                <a:cs typeface="AngelinaforAngels Med"/>
              </a:rPr>
              <a:t> </a:t>
            </a:r>
            <a:r>
              <a:rPr spc="-10" dirty="0"/>
              <a:t>„АНГЕЛИ“</a:t>
            </a:r>
            <a:r>
              <a:rPr spc="-95" dirty="0"/>
              <a:t> </a:t>
            </a:r>
            <a:r>
              <a:rPr spc="-25" dirty="0"/>
              <a:t>ЗА </a:t>
            </a:r>
            <a:r>
              <a:rPr spc="-20" dirty="0"/>
              <a:t>СПЕШНА</a:t>
            </a:r>
            <a:r>
              <a:rPr spc="-75" dirty="0"/>
              <a:t> </a:t>
            </a:r>
            <a:r>
              <a:rPr spc="-30" dirty="0"/>
              <a:t>МЕДИЦИНСКА</a:t>
            </a:r>
            <a:r>
              <a:rPr spc="-75" dirty="0"/>
              <a:t> </a:t>
            </a:r>
            <a:r>
              <a:rPr spc="-10" dirty="0"/>
              <a:t>ПОМОЩ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224154">
              <a:lnSpc>
                <a:spcPts val="1700"/>
              </a:lnSpc>
              <a:spcBef>
                <a:spcPts val="340"/>
              </a:spcBef>
            </a:pPr>
            <a:r>
              <a:rPr dirty="0"/>
              <a:t>Ние</a:t>
            </a:r>
            <a:r>
              <a:rPr spc="-20" dirty="0"/>
              <a:t> </a:t>
            </a:r>
            <a:r>
              <a:rPr dirty="0"/>
              <a:t>сме</a:t>
            </a:r>
            <a:r>
              <a:rPr spc="-20" dirty="0"/>
              <a:t> </a:t>
            </a:r>
            <a:r>
              <a:rPr dirty="0"/>
              <a:t>горди,</a:t>
            </a:r>
            <a:r>
              <a:rPr spc="-15" dirty="0"/>
              <a:t> </a:t>
            </a:r>
            <a:r>
              <a:rPr dirty="0"/>
              <a:t>че</a:t>
            </a:r>
            <a:r>
              <a:rPr spc="-20" dirty="0"/>
              <a:t> </a:t>
            </a:r>
            <a:r>
              <a:rPr spc="-10" dirty="0"/>
              <a:t>постигнахме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Диамантен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статут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от</a:t>
            </a:r>
            <a:r>
              <a:rPr spc="-30" dirty="0"/>
              <a:t> </a:t>
            </a:r>
            <a:r>
              <a:rPr spc="-10" dirty="0"/>
              <a:t>наградите</a:t>
            </a:r>
            <a:r>
              <a:rPr spc="-30" dirty="0"/>
              <a:t> </a:t>
            </a:r>
            <a:r>
              <a:rPr spc="-10" dirty="0"/>
              <a:t>„Ангели“ </a:t>
            </a:r>
            <a:r>
              <a:rPr dirty="0"/>
              <a:t>за</a:t>
            </a:r>
            <a:r>
              <a:rPr spc="-25" dirty="0"/>
              <a:t> </a:t>
            </a:r>
            <a:r>
              <a:rPr dirty="0"/>
              <a:t>Спешна</a:t>
            </a:r>
            <a:r>
              <a:rPr spc="-20" dirty="0"/>
              <a:t> </a:t>
            </a:r>
            <a:r>
              <a:rPr dirty="0"/>
              <a:t>медицинска</a:t>
            </a:r>
            <a:r>
              <a:rPr spc="-25" dirty="0"/>
              <a:t> </a:t>
            </a:r>
            <a:r>
              <a:rPr spc="-10" dirty="0"/>
              <a:t>помощ.</a:t>
            </a:r>
          </a:p>
          <a:p>
            <a:pPr marL="12700" marR="363220">
              <a:lnSpc>
                <a:spcPts val="1700"/>
              </a:lnSpc>
              <a:spcBef>
                <a:spcPts val="1130"/>
              </a:spcBef>
            </a:pPr>
            <a:r>
              <a:rPr spc="-10" dirty="0"/>
              <a:t>Наградите</a:t>
            </a:r>
            <a:r>
              <a:rPr spc="-40" dirty="0"/>
              <a:t> </a:t>
            </a:r>
            <a:r>
              <a:rPr dirty="0"/>
              <a:t>признават</a:t>
            </a:r>
            <a:r>
              <a:rPr spc="-35" dirty="0"/>
              <a:t> </a:t>
            </a:r>
            <a:r>
              <a:rPr dirty="0"/>
              <a:t>и</a:t>
            </a:r>
            <a:r>
              <a:rPr spc="-35" dirty="0"/>
              <a:t> </a:t>
            </a:r>
            <a:r>
              <a:rPr spc="-10" dirty="0"/>
              <a:t>възнаграждават </a:t>
            </a:r>
            <a:r>
              <a:rPr dirty="0"/>
              <a:t>в</a:t>
            </a:r>
            <a:r>
              <a:rPr spc="-50" dirty="0"/>
              <a:t> </a:t>
            </a:r>
            <a:r>
              <a:rPr dirty="0"/>
              <a:t>световен</a:t>
            </a:r>
            <a:r>
              <a:rPr spc="-45" dirty="0"/>
              <a:t> </a:t>
            </a:r>
            <a:r>
              <a:rPr dirty="0"/>
              <a:t>мащаб</a:t>
            </a:r>
            <a:r>
              <a:rPr spc="-45" dirty="0"/>
              <a:t> </a:t>
            </a:r>
            <a:r>
              <a:rPr dirty="0"/>
              <a:t>тези</a:t>
            </a:r>
            <a:r>
              <a:rPr spc="-45" dirty="0"/>
              <a:t> </a:t>
            </a:r>
            <a:r>
              <a:rPr dirty="0"/>
              <a:t>екипи</a:t>
            </a:r>
            <a:r>
              <a:rPr spc="-45" dirty="0"/>
              <a:t> </a:t>
            </a:r>
            <a:r>
              <a:rPr spc="-25" dirty="0"/>
              <a:t>на</a:t>
            </a:r>
          </a:p>
          <a:p>
            <a:pPr marL="12700" marR="5080">
              <a:lnSpc>
                <a:spcPts val="1700"/>
              </a:lnSpc>
            </a:pPr>
            <a:r>
              <a:rPr dirty="0"/>
              <a:t>СМП,</a:t>
            </a:r>
            <a:r>
              <a:rPr spc="-65" dirty="0"/>
              <a:t> </a:t>
            </a:r>
            <a:r>
              <a:rPr dirty="0"/>
              <a:t>които</a:t>
            </a:r>
            <a:r>
              <a:rPr spc="-60" dirty="0"/>
              <a:t> </a:t>
            </a:r>
            <a:r>
              <a:rPr dirty="0"/>
              <a:t>предоставят</a:t>
            </a:r>
            <a:r>
              <a:rPr spc="-60" dirty="0"/>
              <a:t> </a:t>
            </a:r>
            <a:r>
              <a:rPr spc="-10" dirty="0"/>
              <a:t>най-добрите </a:t>
            </a:r>
            <a:r>
              <a:rPr dirty="0"/>
              <a:t>доболнични</a:t>
            </a:r>
            <a:r>
              <a:rPr spc="-25" dirty="0"/>
              <a:t> </a:t>
            </a:r>
            <a:r>
              <a:rPr dirty="0"/>
              <a:t>грижи</a:t>
            </a:r>
            <a:r>
              <a:rPr spc="-20" dirty="0"/>
              <a:t> </a:t>
            </a:r>
            <a:r>
              <a:rPr dirty="0"/>
              <a:t>за</a:t>
            </a:r>
            <a:r>
              <a:rPr spc="-20" dirty="0"/>
              <a:t> </a:t>
            </a:r>
            <a:r>
              <a:rPr spc="-10" dirty="0"/>
              <a:t>пациентите</a:t>
            </a:r>
            <a:r>
              <a:rPr spc="-20" dirty="0"/>
              <a:t> </a:t>
            </a:r>
            <a:r>
              <a:rPr dirty="0"/>
              <a:t>с</a:t>
            </a:r>
            <a:r>
              <a:rPr spc="-25" dirty="0"/>
              <a:t> </a:t>
            </a:r>
            <a:r>
              <a:rPr spc="-10" dirty="0"/>
              <a:t>инсулт.</a:t>
            </a:r>
          </a:p>
          <a:p>
            <a:pPr marL="12700">
              <a:lnSpc>
                <a:spcPct val="100000"/>
              </a:lnSpc>
              <a:spcBef>
                <a:spcPts val="955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4"/>
              </a:rPr>
              <a:t>www.angels-initiative.com/angels-</a:t>
            </a:r>
            <a:r>
              <a:rPr sz="1000" spc="-20" dirty="0">
                <a:hlinkClick r:id="rId4"/>
              </a:rPr>
              <a:t>awards/ems-</a:t>
            </a:r>
            <a:r>
              <a:rPr sz="1000" spc="-10" dirty="0">
                <a:hlinkClick r:id="rId4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17754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65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Награди „АНГЕЛИ“ ЗА СПЕШНА МЕДИЦИНСКА ПОМОЩ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1</cp:revision>
  <dcterms:created xsi:type="dcterms:W3CDTF">2025-09-24T11:07:33Z</dcterms:created>
  <dcterms:modified xsi:type="dcterms:W3CDTF">2025-10-08T12:47:40Z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2025-09-24T00:00:00Z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2025-09-24T00:00:00Z</vt:filetime>
  </property>
  <property fmtid="{D5CDD505-2E9C-101B-9397-08002B2CF9AE}" pid="5" name="Producer">
    <vt:lpwstr>Adobe PDF Library 17.0</vt:lpwstr>
  </property>
</Properties>
</file>